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72727"/>
    <a:srgbClr val="171717"/>
    <a:srgbClr val="0C0C0C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72727"/>
            </a:gs>
            <a:gs pos="100000">
              <a:srgbClr val="0C0C0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311150"/>
            <a:ext cx="9799200" cy="2570400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AI</a:t>
            </a:r>
            <a:r>
              <a:rPr lang="zh-CN" altLang="en-US">
                <a:solidFill>
                  <a:schemeClr val="bg1"/>
                </a:solidFill>
              </a:rPr>
              <a:t>如何学会人类的表达艺术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安丘市第二中学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72727"/>
            </a:gs>
            <a:gs pos="100000">
              <a:srgbClr val="0C0C0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70840" y="823278"/>
            <a:ext cx="7429500" cy="1571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3429000"/>
            <a:ext cx="4752975" cy="1552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98035" y="1413510"/>
            <a:ext cx="204660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600">
                <a:solidFill>
                  <a:schemeClr val="bg1"/>
                </a:solidFill>
                <a:latin typeface="MS PMincho" panose="02020600040205080304" charset="-128"/>
                <a:ea typeface="MS PMincho" panose="02020600040205080304" charset="-128"/>
              </a:rPr>
              <a:t>?</a:t>
            </a:r>
            <a:endParaRPr lang="en-US" altLang="zh-CN" sz="25600">
              <a:solidFill>
                <a:schemeClr val="bg1"/>
              </a:solidFill>
              <a:latin typeface="MS PMincho" panose="02020600040205080304" charset="-128"/>
              <a:ea typeface="MS PMincho" panose="02020600040205080304" charset="-128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72727"/>
            </a:gs>
            <a:gs pos="100000">
              <a:srgbClr val="0C0C0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39215" y="707390"/>
            <a:ext cx="823277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sym typeface="+mn-ea"/>
              </a:rPr>
              <a:t>11010001100101110110011011001101111</a:t>
            </a:r>
            <a:br>
              <a:rPr lang="en-US" altLang="zh-CN" sz="3200">
                <a:solidFill>
                  <a:schemeClr val="bg1"/>
                </a:solidFill>
              </a:rPr>
            </a:br>
            <a:r>
              <a:rPr lang="en-US" altLang="zh-CN" sz="3200">
                <a:solidFill>
                  <a:schemeClr val="bg1"/>
                </a:solidFill>
              </a:rPr>
              <a:t> </a:t>
            </a:r>
            <a:r>
              <a:rPr lang="en-US" altLang="zh-CN" sz="3600">
                <a:solidFill>
                  <a:schemeClr val="bg1"/>
                </a:solidFill>
              </a:rPr>
              <a:t>hello</a:t>
            </a:r>
            <a:endParaRPr lang="en-US" altLang="zh-CN" sz="360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707390"/>
            <a:ext cx="7880985" cy="1343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演示</Application>
  <PresentationFormat>宽屏</PresentationFormat>
  <Paragraphs>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新宋体</vt:lpstr>
      <vt:lpstr>BIZ UDMincho Medium</vt:lpstr>
      <vt:lpstr>BIZ UDGothic</vt:lpstr>
      <vt:lpstr>黑体</vt:lpstr>
      <vt:lpstr>素晴字体</vt:lpstr>
      <vt:lpstr>MS UI Gothic</vt:lpstr>
      <vt:lpstr>MS PMincho</vt:lpstr>
      <vt:lpstr>MS PGothic</vt:lpstr>
      <vt:lpstr>WPS</vt:lpstr>
      <vt:lpstr>PowerPoint 演示文稿</vt:lpstr>
      <vt:lpstr>AI如何学会人类的表达艺术?</vt:lpstr>
      <vt:lpstr>AI如何学会人类的表达艺术?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WPS_1664761780</cp:lastModifiedBy>
  <cp:revision>155</cp:revision>
  <dcterms:created xsi:type="dcterms:W3CDTF">2019-06-19T02:08:00Z</dcterms:created>
  <dcterms:modified xsi:type="dcterms:W3CDTF">2025-04-06T07:28:24Z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2714BC2042754196817988410A36725A</vt:lpwstr>
  </property>
</Properties>
</file>