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C6602-84C1-4CD8-8832-D38D2672BD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C626C-205C-46A5-96E9-3A7AD4DEF544}">
      <dgm:prSet/>
      <dgm:spPr/>
      <dgm:t>
        <a:bodyPr/>
        <a:lstStyle/>
        <a:p>
          <a:pPr>
            <a:lnSpc>
              <a:spcPct val="100000"/>
            </a:lnSpc>
          </a:pPr>
          <a:r>
            <a:rPr lang="ro-RO" dirty="0"/>
            <a:t>Display</a:t>
          </a:r>
          <a:r>
            <a:rPr lang="en-US" dirty="0"/>
            <a:t>, Buzzer and Motor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OUTPUTS</a:t>
          </a:r>
        </a:p>
      </dgm:t>
    </dgm:pt>
    <dgm:pt modelId="{8C347708-C813-4927-8C89-F8C73EF2412D}" type="parTrans" cxnId="{035ACE0A-A19E-44DB-B9D4-FECF4C26C0ED}">
      <dgm:prSet/>
      <dgm:spPr/>
      <dgm:t>
        <a:bodyPr/>
        <a:lstStyle/>
        <a:p>
          <a:endParaRPr lang="en-US"/>
        </a:p>
      </dgm:t>
    </dgm:pt>
    <dgm:pt modelId="{6063F84E-41A9-4CE9-95A9-86499E0C1602}" type="sibTrans" cxnId="{035ACE0A-A19E-44DB-B9D4-FECF4C26C0ED}">
      <dgm:prSet/>
      <dgm:spPr/>
      <dgm:t>
        <a:bodyPr/>
        <a:lstStyle/>
        <a:p>
          <a:endParaRPr lang="en-US"/>
        </a:p>
      </dgm:t>
    </dgm:pt>
    <dgm:pt modelId="{68D0B4A7-66BB-4AC0-869D-7679151A2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Serial </a:t>
          </a:r>
          <a:r>
            <a:rPr lang="ro-RO"/>
            <a:t>communicatio</a:t>
          </a:r>
          <a:r>
            <a:rPr lang="en-US"/>
            <a:t>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9600 baud rate</a:t>
          </a:r>
        </a:p>
      </dgm:t>
    </dgm:pt>
    <dgm:pt modelId="{7C990D93-1A6C-48C6-BB7E-1EF4F3B977A9}" type="parTrans" cxnId="{1E0103BD-67A3-4C96-A809-4A1A11F39BFA}">
      <dgm:prSet/>
      <dgm:spPr/>
      <dgm:t>
        <a:bodyPr/>
        <a:lstStyle/>
        <a:p>
          <a:endParaRPr lang="en-US"/>
        </a:p>
      </dgm:t>
    </dgm:pt>
    <dgm:pt modelId="{5903BDF5-B2AE-4E29-825D-800A7B9F5ADA}" type="sibTrans" cxnId="{1E0103BD-67A3-4C96-A809-4A1A11F39BFA}">
      <dgm:prSet/>
      <dgm:spPr/>
      <dgm:t>
        <a:bodyPr/>
        <a:lstStyle/>
        <a:p>
          <a:endParaRPr lang="en-US"/>
        </a:p>
      </dgm:t>
    </dgm:pt>
    <dgm:pt modelId="{D1F4C2A0-A670-4D15-9068-7491C506559E}">
      <dgm:prSet/>
      <dgm:spPr/>
      <dgm:t>
        <a:bodyPr/>
        <a:lstStyle/>
        <a:p>
          <a:pPr>
            <a:lnSpc>
              <a:spcPct val="100000"/>
            </a:lnSpc>
          </a:pPr>
          <a:r>
            <a:rPr lang="ro-RO" dirty="0"/>
            <a:t>5</a:t>
          </a:r>
          <a:r>
            <a:rPr lang="en-US" dirty="0"/>
            <a:t> seconds delay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MQ3 stabilization</a:t>
          </a:r>
        </a:p>
      </dgm:t>
    </dgm:pt>
    <dgm:pt modelId="{ED6D9B7B-BAAA-4F06-A32F-DC009E58331C}" type="parTrans" cxnId="{AD89CAE3-EBF7-4568-BA7F-B6824FE76CE2}">
      <dgm:prSet/>
      <dgm:spPr/>
      <dgm:t>
        <a:bodyPr/>
        <a:lstStyle/>
        <a:p>
          <a:endParaRPr lang="en-US"/>
        </a:p>
      </dgm:t>
    </dgm:pt>
    <dgm:pt modelId="{D297B652-1E1D-4578-AD68-290602B87303}" type="sibTrans" cxnId="{AD89CAE3-EBF7-4568-BA7F-B6824FE76CE2}">
      <dgm:prSet/>
      <dgm:spPr/>
      <dgm:t>
        <a:bodyPr/>
        <a:lstStyle/>
        <a:p>
          <a:endParaRPr lang="en-US"/>
        </a:p>
      </dgm:t>
    </dgm:pt>
    <dgm:pt modelId="{62480657-A657-45D0-AA53-8E885A65129D}" type="pres">
      <dgm:prSet presAssocID="{4BFC6602-84C1-4CD8-8832-D38D2672BD87}" presName="root" presStyleCnt="0">
        <dgm:presLayoutVars>
          <dgm:dir/>
          <dgm:resizeHandles val="exact"/>
        </dgm:presLayoutVars>
      </dgm:prSet>
      <dgm:spPr/>
    </dgm:pt>
    <dgm:pt modelId="{747B4CE3-80BB-4EF6-B599-C4B4BBA9CF66}" type="pres">
      <dgm:prSet presAssocID="{C5CC626C-205C-46A5-96E9-3A7AD4DEF544}" presName="compNode" presStyleCnt="0"/>
      <dgm:spPr/>
    </dgm:pt>
    <dgm:pt modelId="{6286CBAE-8ED1-4E12-9778-D9484CF14758}" type="pres">
      <dgm:prSet presAssocID="{C5CC626C-205C-46A5-96E9-3A7AD4DEF5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2ED83E5-D89C-4FD9-B19F-44236AAB4CFC}" type="pres">
      <dgm:prSet presAssocID="{C5CC626C-205C-46A5-96E9-3A7AD4DEF544}" presName="spaceRect" presStyleCnt="0"/>
      <dgm:spPr/>
    </dgm:pt>
    <dgm:pt modelId="{2B8E6416-3C8C-4286-9F10-A2CD6C3DA65E}" type="pres">
      <dgm:prSet presAssocID="{C5CC626C-205C-46A5-96E9-3A7AD4DEF544}" presName="textRect" presStyleLbl="revTx" presStyleIdx="0" presStyleCnt="3">
        <dgm:presLayoutVars>
          <dgm:chMax val="1"/>
          <dgm:chPref val="1"/>
        </dgm:presLayoutVars>
      </dgm:prSet>
      <dgm:spPr/>
    </dgm:pt>
    <dgm:pt modelId="{634C4299-6C45-45DA-BD8B-D952345A711D}" type="pres">
      <dgm:prSet presAssocID="{6063F84E-41A9-4CE9-95A9-86499E0C1602}" presName="sibTrans" presStyleCnt="0"/>
      <dgm:spPr/>
    </dgm:pt>
    <dgm:pt modelId="{0D08AB1F-1A27-434E-A168-AF4701F23942}" type="pres">
      <dgm:prSet presAssocID="{68D0B4A7-66BB-4AC0-869D-7679151A2D43}" presName="compNode" presStyleCnt="0"/>
      <dgm:spPr/>
    </dgm:pt>
    <dgm:pt modelId="{60952DB1-ED2B-4709-98AF-ADE61F3E890A}" type="pres">
      <dgm:prSet presAssocID="{68D0B4A7-66BB-4AC0-869D-7679151A2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316B831-29FD-47E4-A588-FF4F10D23F1D}" type="pres">
      <dgm:prSet presAssocID="{68D0B4A7-66BB-4AC0-869D-7679151A2D43}" presName="spaceRect" presStyleCnt="0"/>
      <dgm:spPr/>
    </dgm:pt>
    <dgm:pt modelId="{46A58A0C-B415-4673-B500-E5D3DF9D2E2E}" type="pres">
      <dgm:prSet presAssocID="{68D0B4A7-66BB-4AC0-869D-7679151A2D43}" presName="textRect" presStyleLbl="revTx" presStyleIdx="1" presStyleCnt="3">
        <dgm:presLayoutVars>
          <dgm:chMax val="1"/>
          <dgm:chPref val="1"/>
        </dgm:presLayoutVars>
      </dgm:prSet>
      <dgm:spPr/>
    </dgm:pt>
    <dgm:pt modelId="{EB07567B-98B2-44B2-85EC-241B99912978}" type="pres">
      <dgm:prSet presAssocID="{5903BDF5-B2AE-4E29-825D-800A7B9F5ADA}" presName="sibTrans" presStyleCnt="0"/>
      <dgm:spPr/>
    </dgm:pt>
    <dgm:pt modelId="{22DAB7FC-C6E5-4906-B822-77B203226C66}" type="pres">
      <dgm:prSet presAssocID="{D1F4C2A0-A670-4D15-9068-7491C506559E}" presName="compNode" presStyleCnt="0"/>
      <dgm:spPr/>
    </dgm:pt>
    <dgm:pt modelId="{F0FD3683-3648-4445-BB3B-D0ACB1442AD9}" type="pres">
      <dgm:prSet presAssocID="{D1F4C2A0-A670-4D15-9068-7491C50655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30A7F7-8FD5-4391-A537-4B5B6EB582B7}" type="pres">
      <dgm:prSet presAssocID="{D1F4C2A0-A670-4D15-9068-7491C506559E}" presName="spaceRect" presStyleCnt="0"/>
      <dgm:spPr/>
    </dgm:pt>
    <dgm:pt modelId="{71DD4DEF-1DAA-400C-8BF0-29D01D215510}" type="pres">
      <dgm:prSet presAssocID="{D1F4C2A0-A670-4D15-9068-7491C50655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5ACE0A-A19E-44DB-B9D4-FECF4C26C0ED}" srcId="{4BFC6602-84C1-4CD8-8832-D38D2672BD87}" destId="{C5CC626C-205C-46A5-96E9-3A7AD4DEF544}" srcOrd="0" destOrd="0" parTransId="{8C347708-C813-4927-8C89-F8C73EF2412D}" sibTransId="{6063F84E-41A9-4CE9-95A9-86499E0C1602}"/>
    <dgm:cxn modelId="{FF16E267-BE93-4AD8-9F02-28F906E54DED}" type="presOf" srcId="{C5CC626C-205C-46A5-96E9-3A7AD4DEF544}" destId="{2B8E6416-3C8C-4286-9F10-A2CD6C3DA65E}" srcOrd="0" destOrd="0" presId="urn:microsoft.com/office/officeart/2018/2/layout/IconLabelList"/>
    <dgm:cxn modelId="{7C3004A9-9739-4A4A-8A56-259A4F8F8EC7}" type="presOf" srcId="{4BFC6602-84C1-4CD8-8832-D38D2672BD87}" destId="{62480657-A657-45D0-AA53-8E885A65129D}" srcOrd="0" destOrd="0" presId="urn:microsoft.com/office/officeart/2018/2/layout/IconLabelList"/>
    <dgm:cxn modelId="{2B0621B7-8E1C-49AB-8A3A-E3EFCC5C36F1}" type="presOf" srcId="{68D0B4A7-66BB-4AC0-869D-7679151A2D43}" destId="{46A58A0C-B415-4673-B500-E5D3DF9D2E2E}" srcOrd="0" destOrd="0" presId="urn:microsoft.com/office/officeart/2018/2/layout/IconLabelList"/>
    <dgm:cxn modelId="{1E0103BD-67A3-4C96-A809-4A1A11F39BFA}" srcId="{4BFC6602-84C1-4CD8-8832-D38D2672BD87}" destId="{68D0B4A7-66BB-4AC0-869D-7679151A2D43}" srcOrd="1" destOrd="0" parTransId="{7C990D93-1A6C-48C6-BB7E-1EF4F3B977A9}" sibTransId="{5903BDF5-B2AE-4E29-825D-800A7B9F5ADA}"/>
    <dgm:cxn modelId="{AD89CAE3-EBF7-4568-BA7F-B6824FE76CE2}" srcId="{4BFC6602-84C1-4CD8-8832-D38D2672BD87}" destId="{D1F4C2A0-A670-4D15-9068-7491C506559E}" srcOrd="2" destOrd="0" parTransId="{ED6D9B7B-BAAA-4F06-A32F-DC009E58331C}" sibTransId="{D297B652-1E1D-4578-AD68-290602B87303}"/>
    <dgm:cxn modelId="{6B5A6AE9-10BC-4535-8D50-40C0FEB1F222}" type="presOf" srcId="{D1F4C2A0-A670-4D15-9068-7491C506559E}" destId="{71DD4DEF-1DAA-400C-8BF0-29D01D215510}" srcOrd="0" destOrd="0" presId="urn:microsoft.com/office/officeart/2018/2/layout/IconLabelList"/>
    <dgm:cxn modelId="{BCDDBA5C-970D-44E0-A7EF-703CEEF7440E}" type="presParOf" srcId="{62480657-A657-45D0-AA53-8E885A65129D}" destId="{747B4CE3-80BB-4EF6-B599-C4B4BBA9CF66}" srcOrd="0" destOrd="0" presId="urn:microsoft.com/office/officeart/2018/2/layout/IconLabelList"/>
    <dgm:cxn modelId="{8E95603A-179C-49BB-B742-576180103552}" type="presParOf" srcId="{747B4CE3-80BB-4EF6-B599-C4B4BBA9CF66}" destId="{6286CBAE-8ED1-4E12-9778-D9484CF14758}" srcOrd="0" destOrd="0" presId="urn:microsoft.com/office/officeart/2018/2/layout/IconLabelList"/>
    <dgm:cxn modelId="{91EE1DFE-F16A-4FE4-8A37-C3FFA05407BB}" type="presParOf" srcId="{747B4CE3-80BB-4EF6-B599-C4B4BBA9CF66}" destId="{52ED83E5-D89C-4FD9-B19F-44236AAB4CFC}" srcOrd="1" destOrd="0" presId="urn:microsoft.com/office/officeart/2018/2/layout/IconLabelList"/>
    <dgm:cxn modelId="{B193BE28-E82F-48C5-AA0B-E8E881F9442F}" type="presParOf" srcId="{747B4CE3-80BB-4EF6-B599-C4B4BBA9CF66}" destId="{2B8E6416-3C8C-4286-9F10-A2CD6C3DA65E}" srcOrd="2" destOrd="0" presId="urn:microsoft.com/office/officeart/2018/2/layout/IconLabelList"/>
    <dgm:cxn modelId="{20CF9AF7-374A-4B48-9160-C0E5617E639E}" type="presParOf" srcId="{62480657-A657-45D0-AA53-8E885A65129D}" destId="{634C4299-6C45-45DA-BD8B-D952345A711D}" srcOrd="1" destOrd="0" presId="urn:microsoft.com/office/officeart/2018/2/layout/IconLabelList"/>
    <dgm:cxn modelId="{935BD840-90FC-4BB7-B7A6-39FA0D231E33}" type="presParOf" srcId="{62480657-A657-45D0-AA53-8E885A65129D}" destId="{0D08AB1F-1A27-434E-A168-AF4701F23942}" srcOrd="2" destOrd="0" presId="urn:microsoft.com/office/officeart/2018/2/layout/IconLabelList"/>
    <dgm:cxn modelId="{8D44490C-4C46-4FE6-9CAE-5BA51CAFD885}" type="presParOf" srcId="{0D08AB1F-1A27-434E-A168-AF4701F23942}" destId="{60952DB1-ED2B-4709-98AF-ADE61F3E890A}" srcOrd="0" destOrd="0" presId="urn:microsoft.com/office/officeart/2018/2/layout/IconLabelList"/>
    <dgm:cxn modelId="{73805CAB-1033-4CC6-A1D2-62CB40BAEF55}" type="presParOf" srcId="{0D08AB1F-1A27-434E-A168-AF4701F23942}" destId="{C316B831-29FD-47E4-A588-FF4F10D23F1D}" srcOrd="1" destOrd="0" presId="urn:microsoft.com/office/officeart/2018/2/layout/IconLabelList"/>
    <dgm:cxn modelId="{6DCD37A2-AFE7-4CC2-B73A-12FE3E89AE1A}" type="presParOf" srcId="{0D08AB1F-1A27-434E-A168-AF4701F23942}" destId="{46A58A0C-B415-4673-B500-E5D3DF9D2E2E}" srcOrd="2" destOrd="0" presId="urn:microsoft.com/office/officeart/2018/2/layout/IconLabelList"/>
    <dgm:cxn modelId="{9F5B28E5-DD71-4DD1-AFE9-5253F0D2BC38}" type="presParOf" srcId="{62480657-A657-45D0-AA53-8E885A65129D}" destId="{EB07567B-98B2-44B2-85EC-241B99912978}" srcOrd="3" destOrd="0" presId="urn:microsoft.com/office/officeart/2018/2/layout/IconLabelList"/>
    <dgm:cxn modelId="{59130472-2987-45B1-9B1C-FA377154AAA8}" type="presParOf" srcId="{62480657-A657-45D0-AA53-8E885A65129D}" destId="{22DAB7FC-C6E5-4906-B822-77B203226C66}" srcOrd="4" destOrd="0" presId="urn:microsoft.com/office/officeart/2018/2/layout/IconLabelList"/>
    <dgm:cxn modelId="{1B635B00-A688-48B0-A886-2ACAA09028E3}" type="presParOf" srcId="{22DAB7FC-C6E5-4906-B822-77B203226C66}" destId="{F0FD3683-3648-4445-BB3B-D0ACB1442AD9}" srcOrd="0" destOrd="0" presId="urn:microsoft.com/office/officeart/2018/2/layout/IconLabelList"/>
    <dgm:cxn modelId="{7F2B891F-CC2B-432C-A625-E5766671DF1D}" type="presParOf" srcId="{22DAB7FC-C6E5-4906-B822-77B203226C66}" destId="{E730A7F7-8FD5-4391-A537-4B5B6EB582B7}" srcOrd="1" destOrd="0" presId="urn:microsoft.com/office/officeart/2018/2/layout/IconLabelList"/>
    <dgm:cxn modelId="{E6E9C8D2-F1AE-4765-B5AA-9E6E106C1D9D}" type="presParOf" srcId="{22DAB7FC-C6E5-4906-B822-77B203226C66}" destId="{71DD4DEF-1DAA-400C-8BF0-29D01D2155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6CBAE-8ED1-4E12-9778-D9484CF14758}">
      <dsp:nvSpPr>
        <dsp:cNvPr id="0" name=""/>
        <dsp:cNvSpPr/>
      </dsp:nvSpPr>
      <dsp:spPr>
        <a:xfrm>
          <a:off x="1114289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E6416-3C8C-4286-9F10-A2CD6C3DA65E}">
      <dsp:nvSpPr>
        <dsp:cNvPr id="0" name=""/>
        <dsp:cNvSpPr/>
      </dsp:nvSpPr>
      <dsp:spPr>
        <a:xfrm>
          <a:off x="330086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Display</a:t>
          </a:r>
          <a:r>
            <a:rPr lang="en-US" sz="2200" kern="1200" dirty="0"/>
            <a:t>, Buzzer and Motor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OUTPUTS</a:t>
          </a:r>
        </a:p>
      </dsp:txBody>
      <dsp:txXfrm>
        <a:off x="330086" y="2478554"/>
        <a:ext cx="2851650" cy="720000"/>
      </dsp:txXfrm>
    </dsp:sp>
    <dsp:sp modelId="{60952DB1-ED2B-4709-98AF-ADE61F3E890A}">
      <dsp:nvSpPr>
        <dsp:cNvPr id="0" name=""/>
        <dsp:cNvSpPr/>
      </dsp:nvSpPr>
      <dsp:spPr>
        <a:xfrm>
          <a:off x="4464978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58A0C-B415-4673-B500-E5D3DF9D2E2E}">
      <dsp:nvSpPr>
        <dsp:cNvPr id="0" name=""/>
        <dsp:cNvSpPr/>
      </dsp:nvSpPr>
      <dsp:spPr>
        <a:xfrm>
          <a:off x="3680774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Serial </a:t>
          </a:r>
          <a:r>
            <a:rPr lang="ro-RO" sz="2200" kern="1200"/>
            <a:t>communicatio</a:t>
          </a:r>
          <a:r>
            <a:rPr lang="en-US" sz="2200" kern="1200"/>
            <a:t>n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9600 baud rate</a:t>
          </a:r>
        </a:p>
      </dsp:txBody>
      <dsp:txXfrm>
        <a:off x="3680774" y="2478554"/>
        <a:ext cx="2851650" cy="720000"/>
      </dsp:txXfrm>
    </dsp:sp>
    <dsp:sp modelId="{F0FD3683-3648-4445-BB3B-D0ACB1442AD9}">
      <dsp:nvSpPr>
        <dsp:cNvPr id="0" name=""/>
        <dsp:cNvSpPr/>
      </dsp:nvSpPr>
      <dsp:spPr>
        <a:xfrm>
          <a:off x="7815667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D4DEF-1DAA-400C-8BF0-29D01D215510}">
      <dsp:nvSpPr>
        <dsp:cNvPr id="0" name=""/>
        <dsp:cNvSpPr/>
      </dsp:nvSpPr>
      <dsp:spPr>
        <a:xfrm>
          <a:off x="7031463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5</a:t>
          </a:r>
          <a:r>
            <a:rPr lang="en-US" sz="2200" kern="1200" dirty="0"/>
            <a:t> seconds delay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MQ3 stabilization</a:t>
          </a:r>
        </a:p>
      </dsp:txBody>
      <dsp:txXfrm>
        <a:off x="7031463" y="2478554"/>
        <a:ext cx="28516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19A65-4FA5-48C5-95E7-2BB5E88DD664}" type="datetimeFigureOut">
              <a:rPr lang="ro-RO" smtClean="0"/>
              <a:t>17.01.2025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013D-EF69-487B-AF5F-518BB45DD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41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F013D-EF69-487B-AF5F-518BB45DD40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2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6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DAD769EE-5623-0CEC-1085-8E6CF3EF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E6DC-065C-2A77-058C-FE7B3497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769810"/>
            <a:ext cx="4457690" cy="1332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3000" b="1" dirty="0">
                <a:solidFill>
                  <a:schemeClr val="bg1"/>
                </a:solidFill>
              </a:rPr>
              <a:t>Security System</a:t>
            </a:r>
            <a:br>
              <a:rPr lang="ro-RO" sz="3000" b="1" dirty="0">
                <a:solidFill>
                  <a:schemeClr val="bg1"/>
                </a:solidFill>
              </a:rPr>
            </a:br>
            <a:r>
              <a:rPr lang="ro-RO" sz="3000" b="1" dirty="0">
                <a:solidFill>
                  <a:schemeClr val="bg1"/>
                </a:solidFill>
              </a:rPr>
              <a:t>&amp;</a:t>
            </a:r>
            <a:br>
              <a:rPr lang="ro-RO" sz="3000" b="1" dirty="0">
                <a:solidFill>
                  <a:schemeClr val="bg1"/>
                </a:solidFill>
              </a:rPr>
            </a:br>
            <a:r>
              <a:rPr lang="ro-RO" sz="3000" b="1" dirty="0">
                <a:solidFill>
                  <a:schemeClr val="bg1"/>
                </a:solidFill>
              </a:rPr>
              <a:t>Drunk Driving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8DC13-18E2-93CA-0846-E21D584BC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769810"/>
            <a:ext cx="4451347" cy="133200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Dobra Paul</a:t>
            </a:r>
          </a:p>
          <a:p>
            <a:pPr>
              <a:lnSpc>
                <a:spcPct val="115000"/>
              </a:lnSpc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Rad Tudor-Andrei</a:t>
            </a:r>
          </a:p>
          <a:p>
            <a:pPr>
              <a:lnSpc>
                <a:spcPct val="115000"/>
              </a:lnSpc>
            </a:pPr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Tat Dragos-Alexandru</a:t>
            </a:r>
            <a:endParaRPr lang="ro-RO" sz="1900" dirty="0">
              <a:solidFill>
                <a:schemeClr val="bg1">
                  <a:alpha val="8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97B59-677B-6749-8CE6-BB7D426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Setup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0B20-0F07-BCBC-7E4E-5FE0BE59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>
            <a:normAutofit/>
          </a:bodyPr>
          <a:lstStyle/>
          <a:p>
            <a:r>
              <a:rPr lang="en-US" dirty="0"/>
              <a:t>Arduino Uno Board</a:t>
            </a:r>
          </a:p>
          <a:p>
            <a:r>
              <a:rPr lang="en-US" dirty="0"/>
              <a:t>MQ3 Alcohol Sensor</a:t>
            </a:r>
          </a:p>
          <a:p>
            <a:r>
              <a:rPr lang="en-US" dirty="0"/>
              <a:t>Buzzer</a:t>
            </a:r>
          </a:p>
          <a:p>
            <a:r>
              <a:rPr lang="ro-RO" dirty="0"/>
              <a:t>RGB TFT_LCD</a:t>
            </a:r>
          </a:p>
          <a:p>
            <a:r>
              <a:rPr lang="ro-RO" dirty="0"/>
              <a:t>Potentiometer</a:t>
            </a:r>
            <a:endParaRPr lang="en-US" dirty="0"/>
          </a:p>
          <a:p>
            <a:r>
              <a:rPr lang="en-US" dirty="0"/>
              <a:t>Mini motor</a:t>
            </a:r>
          </a:p>
          <a:p>
            <a:endParaRPr lang="en-US" dirty="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rduino Uno - Wikipedia">
            <a:extLst>
              <a:ext uri="{FF2B5EF4-FFF2-40B4-BE49-F238E27FC236}">
                <a16:creationId xmlns:a16="http://schemas.microsoft.com/office/drawing/2014/main" id="{41FA4A63-59A5-571F-428A-BA487B9F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3132" y="242401"/>
            <a:ext cx="1013197" cy="10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Q3 Alcohol ethanol Gas sensor">
            <a:extLst>
              <a:ext uri="{FF2B5EF4-FFF2-40B4-BE49-F238E27FC236}">
                <a16:creationId xmlns:a16="http://schemas.microsoft.com/office/drawing/2014/main" id="{1E89463C-A1FA-CB1B-3ED8-97DB5A3B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6001" y="284099"/>
            <a:ext cx="1013197" cy="10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electrical device&#10;&#10;Description automatically generated">
            <a:extLst>
              <a:ext uri="{FF2B5EF4-FFF2-40B4-BE49-F238E27FC236}">
                <a16:creationId xmlns:a16="http://schemas.microsoft.com/office/drawing/2014/main" id="{2B5AF8DB-E07E-32E5-BC71-D3B87ECF2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501" y="1709036"/>
            <a:ext cx="1218458" cy="1013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39560-E916-5A71-D717-3A2A433F5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446" y="1709036"/>
            <a:ext cx="1386305" cy="132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78865-9A1F-E297-5DF1-0810AB0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397" y="3458434"/>
            <a:ext cx="1354666" cy="1354666"/>
          </a:xfrm>
          <a:prstGeom prst="rect">
            <a:avLst/>
          </a:prstGeom>
        </p:spPr>
      </p:pic>
      <p:pic>
        <p:nvPicPr>
          <p:cNvPr id="4" name="Picture 2" descr="Mini motor MT78, 3-6 V, 7400 rpm, 50mA, 38x20mm">
            <a:extLst>
              <a:ext uri="{FF2B5EF4-FFF2-40B4-BE49-F238E27FC236}">
                <a16:creationId xmlns:a16="http://schemas.microsoft.com/office/drawing/2014/main" id="{11BC6013-3B33-224B-B434-3D43547A6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48" y="3458434"/>
            <a:ext cx="1386304" cy="13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7AC5-09D0-5C35-2A43-EB4E0D6D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Connections</a:t>
            </a:r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65421-409C-C5F7-E0C3-DEB714AB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48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26A1-D181-C1FB-BDB9-A82C19CB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06" y="2877018"/>
            <a:ext cx="3060000" cy="37355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MQ3 sensor </a:t>
            </a:r>
            <a:r>
              <a:rPr lang="en-US" sz="1600" dirty="0">
                <a:sym typeface="Wingdings" panose="05000000000000000000" pitchFamily="2" charset="2"/>
              </a:rPr>
              <a:t> Analog </a:t>
            </a:r>
            <a:r>
              <a:rPr lang="ro-RO" sz="1600" dirty="0">
                <a:sym typeface="Wingdings" panose="05000000000000000000" pitchFamily="2" charset="2"/>
              </a:rPr>
              <a:t>P</a:t>
            </a:r>
            <a:r>
              <a:rPr lang="en-US" sz="1600" dirty="0">
                <a:sym typeface="Wingdings" panose="05000000000000000000" pitchFamily="2" charset="2"/>
              </a:rPr>
              <a:t>in A0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ym typeface="Wingdings" panose="05000000000000000000" pitchFamily="2" charset="2"/>
              </a:rPr>
              <a:t>Buzzer  </a:t>
            </a:r>
            <a:r>
              <a:rPr lang="ro-RO" sz="1600" dirty="0">
                <a:sym typeface="Wingdings" panose="05000000000000000000" pitchFamily="2" charset="2"/>
              </a:rPr>
              <a:t>Pin 5</a:t>
            </a:r>
          </a:p>
          <a:p>
            <a:pPr>
              <a:lnSpc>
                <a:spcPct val="140000"/>
              </a:lnSpc>
            </a:pPr>
            <a:r>
              <a:rPr lang="ro-RO" sz="1600" dirty="0">
                <a:sym typeface="Wingdings" panose="05000000000000000000" pitchFamily="2" charset="2"/>
              </a:rPr>
              <a:t>Display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ro-RO" sz="1600" dirty="0">
                <a:sym typeface="Wingdings" panose="05000000000000000000" pitchFamily="2" charset="2"/>
              </a:rPr>
              <a:t> Pins: 7, 8, 9, 11, 13</a:t>
            </a:r>
          </a:p>
          <a:p>
            <a:pPr>
              <a:lnSpc>
                <a:spcPct val="140000"/>
              </a:lnSpc>
            </a:pPr>
            <a:r>
              <a:rPr lang="ro-RO" sz="1600" dirty="0">
                <a:sym typeface="Wingdings" panose="05000000000000000000" pitchFamily="2" charset="2"/>
              </a:rPr>
              <a:t>Potentionmeter -&gt; Analog Pin A1 </a:t>
            </a: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sym typeface="Wingdings" panose="05000000000000000000" pitchFamily="2" charset="2"/>
              </a:rPr>
              <a:t>Motor -&gt; Transistor controlled by pin 2</a:t>
            </a:r>
            <a:endParaRPr lang="ro-RO" sz="1600" dirty="0">
              <a:sym typeface="Wingdings" panose="05000000000000000000" pitchFamily="2" charset="2"/>
            </a:endParaRPr>
          </a:p>
          <a:p>
            <a:pPr>
              <a:lnSpc>
                <a:spcPct val="14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40000"/>
              </a:lnSpc>
            </a:pP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53538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1B4-B847-5334-A051-ACFCBECD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System Initialization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73081D-A153-6D28-F6C5-63DD6A3AA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88097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6DD750-6467-E671-DBEA-86C375396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382309"/>
            <a:ext cx="37719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FD75-87B9-7545-9FFD-6D8553B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ro-RO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35E2-7753-978D-E3B9-4A7904AD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dirty="0"/>
              <a:t>1.</a:t>
            </a:r>
            <a:r>
              <a:rPr lang="ro-RO" sz="1400" dirty="0"/>
              <a:t>First we verify the potentionmeter values (need to be over 500)</a:t>
            </a:r>
          </a:p>
          <a:p>
            <a:pPr>
              <a:lnSpc>
                <a:spcPct val="140000"/>
              </a:lnSpc>
            </a:pPr>
            <a:r>
              <a:rPr lang="ro-RO" sz="1400" dirty="0"/>
              <a:t>2.We read serialy the results from our face recognition program (python program)</a:t>
            </a:r>
          </a:p>
          <a:p>
            <a:pPr>
              <a:lnSpc>
                <a:spcPct val="140000"/>
              </a:lnSpc>
            </a:pPr>
            <a:r>
              <a:rPr lang="ro-RO" sz="1400" dirty="0"/>
              <a:t>3.We verify the value of the MQ3 sensor.</a:t>
            </a:r>
            <a:endParaRPr lang="en-US" sz="1400" dirty="0"/>
          </a:p>
          <a:p>
            <a:pPr>
              <a:lnSpc>
                <a:spcPct val="140000"/>
              </a:lnSpc>
            </a:pPr>
            <a:r>
              <a:rPr lang="ro-RO" sz="1400" dirty="0"/>
              <a:t>4</a:t>
            </a:r>
            <a:r>
              <a:rPr lang="en-US" sz="1400" dirty="0"/>
              <a:t>.</a:t>
            </a:r>
            <a:r>
              <a:rPr lang="ro-RO" sz="1400" dirty="0"/>
              <a:t>Status Determination:</a:t>
            </a:r>
            <a:endParaRPr lang="en-US" sz="14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/>
              <a:t>	-Sober(under 400), Legal limit(between </a:t>
            </a:r>
            <a:r>
              <a:rPr lang="ro-RO" sz="1400" dirty="0"/>
              <a:t>	</a:t>
            </a:r>
            <a:r>
              <a:rPr lang="en-US" sz="1400" dirty="0"/>
              <a:t>400 and 500), Drunk(over 500)</a:t>
            </a:r>
          </a:p>
          <a:p>
            <a:pPr>
              <a:lnSpc>
                <a:spcPct val="140000"/>
              </a:lnSpc>
            </a:pPr>
            <a:r>
              <a:rPr lang="ro-RO" sz="1400" dirty="0"/>
              <a:t>5</a:t>
            </a:r>
            <a:r>
              <a:rPr lang="en-US" sz="1400" dirty="0"/>
              <a:t>. Feedback and Alerts: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	-</a:t>
            </a:r>
            <a:r>
              <a:rPr lang="ro-RO" sz="1400" dirty="0"/>
              <a:t>Display</a:t>
            </a:r>
            <a:r>
              <a:rPr lang="en-US" sz="1400"/>
              <a:t>, Buzzer and Motor</a:t>
            </a:r>
          </a:p>
          <a:p>
            <a:pPr lvl="1">
              <a:lnSpc>
                <a:spcPct val="140000"/>
              </a:lnSpc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988E-8454-D380-8F2A-12CF8CBC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44"/>
          <a:stretch/>
        </p:blipFill>
        <p:spPr>
          <a:xfrm>
            <a:off x="7766050" y="540000"/>
            <a:ext cx="388496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E52-34A2-B388-113E-A7730F1A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3E84-BBF9-5D4F-72B2-2AEFC7D9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breath analyzers.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Face Recognition system.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in vehicles for drunk driving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Alcohol consumption monitoring in healthcare or workplace settings.</a:t>
            </a:r>
          </a:p>
        </p:txBody>
      </p:sp>
    </p:spTree>
    <p:extLst>
      <p:ext uri="{BB962C8B-B14F-4D97-AF65-F5344CB8AC3E}">
        <p14:creationId xmlns:p14="http://schemas.microsoft.com/office/powerpoint/2010/main" val="57483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E59A19C-2100-2678-6D74-55CA309A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750132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200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Goudy Old Style</vt:lpstr>
      <vt:lpstr>Wingdings</vt:lpstr>
      <vt:lpstr>FrostyVTI</vt:lpstr>
      <vt:lpstr>Security System &amp; Drunk Driving Prevention</vt:lpstr>
      <vt:lpstr>Hardware Setup</vt:lpstr>
      <vt:lpstr>Connections</vt:lpstr>
      <vt:lpstr>System Initialization</vt:lpstr>
      <vt:lpstr>Main Functionality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Dobra</dc:creator>
  <cp:lastModifiedBy>Paul Dobra</cp:lastModifiedBy>
  <cp:revision>12</cp:revision>
  <dcterms:created xsi:type="dcterms:W3CDTF">2024-12-18T08:08:08Z</dcterms:created>
  <dcterms:modified xsi:type="dcterms:W3CDTF">2025-01-17T17:32:15Z</dcterms:modified>
</cp:coreProperties>
</file>