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E40F-F4B5-43A1-9CF5-5E4F980E8F4D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08AF-E80B-41BF-B7B6-39FEF70DB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10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E40F-F4B5-43A1-9CF5-5E4F980E8F4D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08AF-E80B-41BF-B7B6-39FEF70DB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315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E40F-F4B5-43A1-9CF5-5E4F980E8F4D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08AF-E80B-41BF-B7B6-39FEF70DB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52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E40F-F4B5-43A1-9CF5-5E4F980E8F4D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08AF-E80B-41BF-B7B6-39FEF70DB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7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E40F-F4B5-43A1-9CF5-5E4F980E8F4D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08AF-E80B-41BF-B7B6-39FEF70DB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06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E40F-F4B5-43A1-9CF5-5E4F980E8F4D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08AF-E80B-41BF-B7B6-39FEF70DB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77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E40F-F4B5-43A1-9CF5-5E4F980E8F4D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08AF-E80B-41BF-B7B6-39FEF70DB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5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E40F-F4B5-43A1-9CF5-5E4F980E8F4D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08AF-E80B-41BF-B7B6-39FEF70DB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78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E40F-F4B5-43A1-9CF5-5E4F980E8F4D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08AF-E80B-41BF-B7B6-39FEF70DB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34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E40F-F4B5-43A1-9CF5-5E4F980E8F4D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08AF-E80B-41BF-B7B6-39FEF70DB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05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E40F-F4B5-43A1-9CF5-5E4F980E8F4D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08AF-E80B-41BF-B7B6-39FEF70DB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269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FE40F-F4B5-43A1-9CF5-5E4F980E8F4D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A08AF-E80B-41BF-B7B6-39FEF70DB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620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powershell logo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37000" detail="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456" y="2619969"/>
            <a:ext cx="1753102" cy="1753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633" y="2661351"/>
            <a:ext cx="880958" cy="10641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841" y="4280984"/>
            <a:ext cx="2448541" cy="9059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907" y="735129"/>
            <a:ext cx="4027238" cy="1514241"/>
          </a:xfrm>
          <a:prstGeom prst="rect">
            <a:avLst/>
          </a:prstGeom>
        </p:spPr>
      </p:pic>
      <p:pic>
        <p:nvPicPr>
          <p:cNvPr id="8" name="Picture 2" descr="Image result for aws ec2 logo"/>
          <p:cNvPicPr>
            <a:picLocks noChangeAspect="1" noChangeArrowheads="1"/>
          </p:cNvPicPr>
          <p:nvPr/>
        </p:nvPicPr>
        <p:blipFill rotWithShape="1"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42"/>
          <a:stretch/>
        </p:blipFill>
        <p:spPr bwMode="auto">
          <a:xfrm>
            <a:off x="4686363" y="2619969"/>
            <a:ext cx="1360659" cy="1105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0405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Vanguard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Cunha,Kristie</dc:creator>
  <cp:lastModifiedBy>Cunha,Kristie</cp:lastModifiedBy>
  <cp:revision>2</cp:revision>
  <dcterms:created xsi:type="dcterms:W3CDTF">2017-07-07T15:28:50Z</dcterms:created>
  <dcterms:modified xsi:type="dcterms:W3CDTF">2017-07-19T12:10:40Z</dcterms:modified>
</cp:coreProperties>
</file>