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2" d="100"/>
          <a:sy n="62" d="100"/>
        </p:scale>
        <p:origin x="903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44056-D556-479E-A44E-02C19F3C5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B8FE5A-EF99-4EF6-AD23-6198B5E1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98AFE-2AA6-420B-AC81-56A982E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234504-EB28-4020-86FC-E8D8D4D7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297D7-2653-4AD7-B1A2-AB61087F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BF534-3359-46B2-A85F-353EEBC7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DB3BC4-B2CB-4269-ABF7-BB4A2469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E1B20C-6FA0-4114-9A17-D89ACFC1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B687B-5250-47A3-828D-844E387E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5B89C-CD6F-4FDD-8AE2-02C9D66B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01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F8D277-F8F2-4487-8DAF-BDFF820D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E6D74-8C86-4334-8700-6E724509E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19607-A915-44B7-A5CB-6558021C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68029-58DC-47A7-B28D-828C491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75F6B-4B55-47BF-A0C6-2FF598D8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33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9B409-92B8-44C4-85EC-37B9FA0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5C3E3-30A9-4722-A741-6084E412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6E3847-3251-4B7A-AE09-3E419E00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FA31F-3DBD-4098-9C13-F1D72D61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AC9D8-E4D7-4AFF-B275-E19B28F1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45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68897-FDC5-4459-AE9C-F617E2A3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C45D9-58D1-43DD-843E-DC95E6F5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1804A-D68B-4C96-9807-1E3518CF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69DB0-CA33-4438-817A-C9C325C7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0287C-3136-47AC-ACB1-171DEBFA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79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CF69-0B45-4F52-899B-441A90F3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30CB-96DD-4B98-BB29-B2122EAF2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46A337-BB1F-459E-8645-013E819F0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642FBF-E784-4333-935E-E1DB5DD9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E6CB6D-FDF7-49DC-8811-702192DA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DBAE54-547E-431D-9F3C-5D4C37B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7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C263A-304D-4E62-BD92-4A13DC96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D3D5A-6E9B-423F-BA87-43B5788D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89E72-9109-4F1E-AA73-BF3F76DD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930AD1-F1FD-40E4-A63E-F06CB162E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40263-9BBC-4691-A266-740DA87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BD0BC3-273B-4ED2-BF8C-D48E04BD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7FE09A-9DFF-4C45-B3D8-5EF8F7F0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EBA425-AE96-4F53-8F58-0BDD5F0A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9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9BF6C-AAF5-4548-AB75-44084B57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44B22-9E39-47ED-B74A-4A4AAAC6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ECD017-7A43-446D-B6BA-FF5F9886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F4D583-E56E-4B07-912A-7C6D903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7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C19C16-21CF-450D-9E28-697A23BB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1F5321-E903-4C7D-8755-A0D67828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B88437-567A-4982-A817-148ECC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73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37C22-4B1B-4360-80D1-0C188213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9CD32-8E99-4719-A40F-9F7C1D19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2A0E76-FDD0-474D-BFBA-307AB15C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1DD02D-47B8-4B81-9807-D7376051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54F44-6AD2-47DA-B17A-B759390D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239524-3EE4-4BF8-AA8E-07CB8C62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94021-076F-45D4-B16C-4B256769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0FB847-8B5B-4664-B3F8-EC4CD6CA1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457508-84E8-46CD-85C7-5E9CC0C6E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1E385B-9402-4C98-B20E-46E6115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873D98-E3B3-4611-8D14-9282141F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1779B-8C61-42EC-9FAD-6450B97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3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213082-BAC5-4699-BAF4-7ABF9D43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E8CC52-B767-48D8-9B0B-7A275EE6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B9B05-2BED-4496-BC64-B33B6D3AE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CACAF-C0CE-463C-99EF-5381CEBD3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3F73E-3BDA-4AB6-862F-0517FC146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0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B7CC72C-8475-4DDD-A448-E54AC58D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79205"/>
              </p:ext>
            </p:extLst>
          </p:nvPr>
        </p:nvGraphicFramePr>
        <p:xfrm>
          <a:off x="333826" y="556630"/>
          <a:ext cx="5044995" cy="500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999">
                  <a:extLst>
                    <a:ext uri="{9D8B030D-6E8A-4147-A177-3AD203B41FA5}">
                      <a16:colId xmlns:a16="http://schemas.microsoft.com/office/drawing/2014/main" val="3638855370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3766366525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1979044437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1783489005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4087307197"/>
                    </a:ext>
                  </a:extLst>
                </a:gridCol>
              </a:tblGrid>
              <a:tr h="9822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m[0][0]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m[0][1]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m[0][2]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m[0][3]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m[0][4]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885570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80537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93281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79892"/>
                  </a:ext>
                </a:extLst>
              </a:tr>
              <a:tr h="1077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22207"/>
                  </a:ext>
                </a:extLst>
              </a:tr>
            </a:tbl>
          </a:graphicData>
        </a:graphic>
      </p:graphicFrame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7A415664-2D95-4496-A380-4D10B9D65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28958"/>
              </p:ext>
            </p:extLst>
          </p:nvPr>
        </p:nvGraphicFramePr>
        <p:xfrm>
          <a:off x="6633453" y="566413"/>
          <a:ext cx="5044995" cy="500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999">
                  <a:extLst>
                    <a:ext uri="{9D8B030D-6E8A-4147-A177-3AD203B41FA5}">
                      <a16:colId xmlns:a16="http://schemas.microsoft.com/office/drawing/2014/main" val="3638855370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3766366525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1979044437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1783489005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4087307197"/>
                    </a:ext>
                  </a:extLst>
                </a:gridCol>
              </a:tblGrid>
              <a:tr h="9822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m[0][0]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m[0][1]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m[0][2]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m[0][3]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m[0][4]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885570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80537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93281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79892"/>
                  </a:ext>
                </a:extLst>
              </a:tr>
              <a:tr h="1077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22207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ED9E25E9-4F99-4CFD-B081-718832D666BC}"/>
              </a:ext>
            </a:extLst>
          </p:cNvPr>
          <p:cNvSpPr/>
          <p:nvPr/>
        </p:nvSpPr>
        <p:spPr>
          <a:xfrm>
            <a:off x="5648829" y="2547052"/>
            <a:ext cx="714615" cy="102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8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300</Words>
  <Application>Microsoft Office PowerPoint</Application>
  <PresentationFormat>ワイド画面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Ueda Takahiro</dc:creator>
  <cp:lastModifiedBy>Ueda Takahiro</cp:lastModifiedBy>
  <cp:revision>2</cp:revision>
  <dcterms:created xsi:type="dcterms:W3CDTF">2022-04-28T08:07:50Z</dcterms:created>
  <dcterms:modified xsi:type="dcterms:W3CDTF">2022-04-28T08:34:32Z</dcterms:modified>
</cp:coreProperties>
</file>