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20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6D2C33-AEF9-E60D-AF6B-5B8A0254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99E8672-3A4A-AE53-2FD5-925584F29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83153A-363B-D5A5-367C-3690B6B1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DD20-7F8A-43C6-B7DB-F3A84CDE8E58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3B7EBF-03BC-AF86-7021-6C7E19E4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674EA7-120A-7920-DD7D-D6E0E329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3651-508A-4B28-B27E-F8865FD11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497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FD7845-A7CE-6060-8208-CF386583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4E9A50-92BC-1B81-1538-B8CF69830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3107E-0A17-E6C6-CD2F-755A0E2C8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DD20-7F8A-43C6-B7DB-F3A84CDE8E58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9BC2FF-D2B7-05E3-497E-822635A7B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1D500F-C0E9-5FD3-BBF0-53EC8AEA3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3651-508A-4B28-B27E-F8865FD11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81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B1BC991-86E5-FFA0-4796-70A3AA633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65CBC5F-478B-D48F-FD4E-AA0C3F26D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CB8BC3-6465-C9AC-D6CC-239952F44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DD20-7F8A-43C6-B7DB-F3A84CDE8E58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D4C0E7-639B-9E76-989B-3652C677F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10E025-778C-5BCE-3E20-08B0AEB0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3651-508A-4B28-B27E-F8865FD11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16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2BE166-369F-CB86-A3A3-B9C05C7F5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E92ADA-4FB3-5D29-1832-E42244203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C03D40-3FED-893E-2502-18A552A8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DD20-7F8A-43C6-B7DB-F3A84CDE8E58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DEFD4D-9B3F-26E2-13BB-0CE333EF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2DD2CA-E762-2752-8962-DC6DBB19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3651-508A-4B28-B27E-F8865FD11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922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3496B-CB67-4A12-7599-8F8395F3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679AD1-BA52-3677-0B6E-879686AD6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588BB0-2872-38E8-221B-A07C502E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DD20-7F8A-43C6-B7DB-F3A84CDE8E58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062C02-DEB6-9417-6DD8-993B72B3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3CAE20-AD78-3F27-C7F4-280C4720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3651-508A-4B28-B27E-F8865FD11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72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B67626-CABF-5EB7-3209-7E970783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3045CC-DA9D-1EFA-867C-D46984BBE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196152-AD24-99D6-9A8A-3E1B06DFB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7C5A15-7299-1567-83FE-1FC9A937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DD20-7F8A-43C6-B7DB-F3A84CDE8E58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63A725-4EF5-52AC-FAD3-C05ABADB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E9FFE0-66C0-0C18-E153-975B1D94D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3651-508A-4B28-B27E-F8865FD11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21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B5917A-A53B-91C9-CD43-D08271C66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7CF82B-E337-D9F0-7483-E3F25EBA6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A53959-2C34-71C1-265E-180F9C741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7B4474-F006-5B86-7C2C-BA35CFA80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CFD5308-DAED-B078-8EA6-3630472AD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CFB61AF-D01C-F7ED-8776-A7A81D01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DD20-7F8A-43C6-B7DB-F3A84CDE8E58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05E340D-0699-AAD0-3568-35A59A18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207DC6-518B-01D0-D296-7717FEED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3651-508A-4B28-B27E-F8865FD11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91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B71998-3E98-9D18-F7A0-C128EDE9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7F6B23-D09E-5949-5C07-CA601155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DD20-7F8A-43C6-B7DB-F3A84CDE8E58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16588C6-CE3B-46C3-D79A-517581CA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0F5379-912E-4162-4CC0-B2A3C583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3651-508A-4B28-B27E-F8865FD11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01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45EB07B-5C59-86DF-ACA7-14455643D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DD20-7F8A-43C6-B7DB-F3A84CDE8E58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90250A0-555C-01DA-5F1E-2BEE113B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EE60B8-8206-8935-D6D7-65E28C75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3651-508A-4B28-B27E-F8865FD11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95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4EEC4B-712F-24E0-6BF5-231CB5B3B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170013-273A-7E9E-2E98-4EBDEC480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CAA19AD-EC5C-7802-6AC4-68393DB69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0B0932-50EF-DBA8-711E-0301B731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DD20-7F8A-43C6-B7DB-F3A84CDE8E58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2B297E-297F-9165-926C-46E2EBDC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B8A679-1019-75C1-660B-B0060BED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3651-508A-4B28-B27E-F8865FD11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58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86C24D-F0A3-38FA-8B4B-9EF339722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7739568-771A-3D87-CBA8-D045A629E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9DC8EC-3CA1-1F69-ABA6-988D52244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2CF4FE-8760-5119-981E-1F873FA7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DD20-7F8A-43C6-B7DB-F3A84CDE8E58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1C2171-EB47-EE7D-038E-54412ED7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890B96-A1AE-1ECC-4932-49CFC62DE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3651-508A-4B28-B27E-F8865FD11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97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02235C3-596F-EA21-7E89-D3E7E06B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D79880-0F9F-7F95-29BE-AD5F757FE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615A3F-C05A-AA2A-6C8A-B0CF95031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DDD20-7F8A-43C6-B7DB-F3A84CDE8E58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CD11AB-333D-BB68-A7D0-497F3B165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1C4A3A-4EDA-47F1-ACC7-B159068A9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D3651-508A-4B28-B27E-F8865FD11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65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17/06/relationships/model3d" Target="../media/model3d1.glb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12">
                <a:extLst>
                  <a:ext uri="{FF2B5EF4-FFF2-40B4-BE49-F238E27FC236}">
                    <a16:creationId xmlns:a16="http://schemas.microsoft.com/office/drawing/2014/main" id="{1009EDD2-6B03-3927-976C-82B04FA95837}"/>
                  </a:ext>
                </a:extLst>
              </p:cNvPr>
              <p:cNvSpPr txBox="1"/>
              <p:nvPr/>
            </p:nvSpPr>
            <p:spPr>
              <a:xfrm>
                <a:off x="1179927" y="560290"/>
                <a:ext cx="512445" cy="351123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635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kern="100" smtClean="0">
                          <a:solidFill>
                            <a:srgbClr val="5B9BD5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ja-JP" sz="1050" kern="100" dirty="0"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テキスト ボックス 12">
                <a:extLst>
                  <a:ext uri="{FF2B5EF4-FFF2-40B4-BE49-F238E27FC236}">
                    <a16:creationId xmlns:a16="http://schemas.microsoft.com/office/drawing/2014/main" id="{1009EDD2-6B03-3927-976C-82B04FA95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927" y="560290"/>
                <a:ext cx="512445" cy="3511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12">
                <a:extLst>
                  <a:ext uri="{FF2B5EF4-FFF2-40B4-BE49-F238E27FC236}">
                    <a16:creationId xmlns:a16="http://schemas.microsoft.com/office/drawing/2014/main" id="{BB40B5D3-59F2-5DC4-C446-869EC78235E5}"/>
                  </a:ext>
                </a:extLst>
              </p:cNvPr>
              <p:cNvSpPr txBox="1"/>
              <p:nvPr/>
            </p:nvSpPr>
            <p:spPr>
              <a:xfrm>
                <a:off x="2398140" y="1693989"/>
                <a:ext cx="512445" cy="351123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635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kern="100" smtClean="0">
                          <a:solidFill>
                            <a:srgbClr val="5B9BD5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ja-JP" sz="1050" kern="100" dirty="0"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テキスト ボックス 12">
                <a:extLst>
                  <a:ext uri="{FF2B5EF4-FFF2-40B4-BE49-F238E27FC236}">
                    <a16:creationId xmlns:a16="http://schemas.microsoft.com/office/drawing/2014/main" id="{BB40B5D3-59F2-5DC4-C446-869EC7823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140" y="1693989"/>
                <a:ext cx="512445" cy="3511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12">
                <a:extLst>
                  <a:ext uri="{FF2B5EF4-FFF2-40B4-BE49-F238E27FC236}">
                    <a16:creationId xmlns:a16="http://schemas.microsoft.com/office/drawing/2014/main" id="{71424858-8E17-FAD4-B2AF-0517C7415564}"/>
                  </a:ext>
                </a:extLst>
              </p:cNvPr>
              <p:cNvSpPr txBox="1"/>
              <p:nvPr/>
            </p:nvSpPr>
            <p:spPr>
              <a:xfrm>
                <a:off x="333375" y="2371527"/>
                <a:ext cx="512445" cy="351123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635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kern="100" smtClean="0">
                          <a:solidFill>
                            <a:srgbClr val="5B9BD5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ja-JP" sz="1050" kern="100" dirty="0"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テキスト ボックス 12">
                <a:extLst>
                  <a:ext uri="{FF2B5EF4-FFF2-40B4-BE49-F238E27FC236}">
                    <a16:creationId xmlns:a16="http://schemas.microsoft.com/office/drawing/2014/main" id="{71424858-8E17-FAD4-B2AF-0517C7415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5" y="2371527"/>
                <a:ext cx="512445" cy="3511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12">
                <a:extLst>
                  <a:ext uri="{FF2B5EF4-FFF2-40B4-BE49-F238E27FC236}">
                    <a16:creationId xmlns:a16="http://schemas.microsoft.com/office/drawing/2014/main" id="{7E7A0F99-70C7-E7F4-F7AB-FB805AEAEC85}"/>
                  </a:ext>
                </a:extLst>
              </p:cNvPr>
              <p:cNvSpPr txBox="1"/>
              <p:nvPr/>
            </p:nvSpPr>
            <p:spPr>
              <a:xfrm>
                <a:off x="1299467" y="1013778"/>
                <a:ext cx="785810" cy="438563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635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kern="100" smtClean="0">
                          <a:solidFill>
                            <a:srgbClr val="5B9BD5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(0,0,1)</m:t>
                      </m:r>
                    </m:oMath>
                  </m:oMathPara>
                </a14:m>
                <a:endParaRPr lang="ja-JP" sz="1050" kern="100" dirty="0"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テキスト ボックス 12">
                <a:extLst>
                  <a:ext uri="{FF2B5EF4-FFF2-40B4-BE49-F238E27FC236}">
                    <a16:creationId xmlns:a16="http://schemas.microsoft.com/office/drawing/2014/main" id="{7E7A0F99-70C7-E7F4-F7AB-FB805AEAE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467" y="1013778"/>
                <a:ext cx="785810" cy="4385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12">
                <a:extLst>
                  <a:ext uri="{FF2B5EF4-FFF2-40B4-BE49-F238E27FC236}">
                    <a16:creationId xmlns:a16="http://schemas.microsoft.com/office/drawing/2014/main" id="{1E61F77A-9512-58FC-8CB6-2AC84C126638}"/>
                  </a:ext>
                </a:extLst>
              </p:cNvPr>
              <p:cNvSpPr txBox="1"/>
              <p:nvPr/>
            </p:nvSpPr>
            <p:spPr>
              <a:xfrm>
                <a:off x="278608" y="2045112"/>
                <a:ext cx="785810" cy="438563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635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kern="100" smtClean="0">
                          <a:solidFill>
                            <a:srgbClr val="5B9BD5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(1,0,0)</m:t>
                      </m:r>
                    </m:oMath>
                  </m:oMathPara>
                </a14:m>
                <a:endParaRPr lang="ja-JP" sz="1050" kern="100" dirty="0"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" name="テキスト ボックス 12">
                <a:extLst>
                  <a:ext uri="{FF2B5EF4-FFF2-40B4-BE49-F238E27FC236}">
                    <a16:creationId xmlns:a16="http://schemas.microsoft.com/office/drawing/2014/main" id="{1E61F77A-9512-58FC-8CB6-2AC84C126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08" y="2045112"/>
                <a:ext cx="785810" cy="4385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12">
                <a:extLst>
                  <a:ext uri="{FF2B5EF4-FFF2-40B4-BE49-F238E27FC236}">
                    <a16:creationId xmlns:a16="http://schemas.microsoft.com/office/drawing/2014/main" id="{02700012-2F28-E17C-A314-BDF149D5F5A5}"/>
                  </a:ext>
                </a:extLst>
              </p:cNvPr>
              <p:cNvSpPr txBox="1"/>
              <p:nvPr/>
            </p:nvSpPr>
            <p:spPr>
              <a:xfrm>
                <a:off x="1823128" y="1532650"/>
                <a:ext cx="785810" cy="438563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635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kern="100" smtClean="0">
                          <a:solidFill>
                            <a:srgbClr val="5B9BD5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(0,1,0)</m:t>
                      </m:r>
                    </m:oMath>
                  </m:oMathPara>
                </a14:m>
                <a:endParaRPr lang="ja-JP" sz="1050" kern="100" dirty="0"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" name="テキスト ボックス 12">
                <a:extLst>
                  <a:ext uri="{FF2B5EF4-FFF2-40B4-BE49-F238E27FC236}">
                    <a16:creationId xmlns:a16="http://schemas.microsoft.com/office/drawing/2014/main" id="{02700012-2F28-E17C-A314-BDF149D5F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128" y="1532650"/>
                <a:ext cx="785810" cy="4385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2" name="3D モデル 31">
                <a:extLst>
                  <a:ext uri="{FF2B5EF4-FFF2-40B4-BE49-F238E27FC236}">
                    <a16:creationId xmlns:a16="http://schemas.microsoft.com/office/drawing/2014/main" id="{B6770C86-DCA3-B1F9-47B5-A8657F02860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8795523"/>
                  </p:ext>
                </p:extLst>
              </p:nvPr>
            </p:nvGraphicFramePr>
            <p:xfrm>
              <a:off x="768929" y="1239080"/>
              <a:ext cx="1223384" cy="1231055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1223384" cy="1231055"/>
                    </a:xfrm>
                    <a:prstGeom prst="rect">
                      <a:avLst/>
                    </a:prstGeom>
                  </am3d:spPr>
                  <am3d:camera>
                    <am3d:pos x="0" y="0" z="8107070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788125" d="1000000"/>
                    <am3d:preTrans dx="23254041" dy="-35056134" dz="-27247866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218214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2" name="3D モデル 31">
                <a:extLst>
                  <a:ext uri="{FF2B5EF4-FFF2-40B4-BE49-F238E27FC236}">
                    <a16:creationId xmlns:a16="http://schemas.microsoft.com/office/drawing/2014/main" id="{B6770C86-DCA3-B1F9-47B5-A8657F0286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8929" y="1239080"/>
                <a:ext cx="1223384" cy="1231055"/>
              </a:xfrm>
              <a:prstGeom prst="rect">
                <a:avLst/>
              </a:prstGeom>
            </p:spPr>
          </p:pic>
        </mc:Fallback>
      </mc:AlternateContent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A7FB7D-6FBB-113B-F0DE-31F91C2AE76C}"/>
              </a:ext>
            </a:extLst>
          </p:cNvPr>
          <p:cNvCxnSpPr>
            <a:cxnSpLocks/>
          </p:cNvCxnSpPr>
          <p:nvPr/>
        </p:nvCxnSpPr>
        <p:spPr>
          <a:xfrm flipV="1">
            <a:off x="1393155" y="823913"/>
            <a:ext cx="0" cy="10306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53685E12-4CAB-42D4-B690-A132401FB04B}"/>
              </a:ext>
            </a:extLst>
          </p:cNvPr>
          <p:cNvCxnSpPr>
            <a:cxnSpLocks/>
          </p:cNvCxnSpPr>
          <p:nvPr/>
        </p:nvCxnSpPr>
        <p:spPr>
          <a:xfrm flipH="1">
            <a:off x="671513" y="1854609"/>
            <a:ext cx="731301" cy="6171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107B943-80C7-2334-C585-75B8DF6B542D}"/>
              </a:ext>
            </a:extLst>
          </p:cNvPr>
          <p:cNvCxnSpPr>
            <a:cxnSpLocks/>
          </p:cNvCxnSpPr>
          <p:nvPr/>
        </p:nvCxnSpPr>
        <p:spPr>
          <a:xfrm flipV="1">
            <a:off x="1402812" y="1854607"/>
            <a:ext cx="1087458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58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游明朝</vt:lpstr>
      <vt:lpstr>Arial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Ueda Takahiro</dc:creator>
  <cp:lastModifiedBy>Ueda Takahiro</cp:lastModifiedBy>
  <cp:revision>2</cp:revision>
  <dcterms:created xsi:type="dcterms:W3CDTF">2022-05-26T04:55:07Z</dcterms:created>
  <dcterms:modified xsi:type="dcterms:W3CDTF">2022-05-26T04:56:46Z</dcterms:modified>
</cp:coreProperties>
</file>