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171576-7A30-3F44-8F75-CE983AD2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3F3743-98FF-7BAD-6A04-9CD3B5750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324AEA-F273-1DBD-68C5-1F8ECDA3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CFF6-4322-4C78-87B1-EF0A989ECF8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9A0E62-A9F5-77EA-A52B-707862A3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D64291-1CD5-0A51-36CE-73EC888E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6EE8-8F11-43F6-A1BD-703447AC0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42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9828A-FEC0-5156-B2D9-F7A58D3B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6D73AD-F123-D590-C860-4F5A173EA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91AEAF-C99C-F039-0E9F-3623AD5B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CFF6-4322-4C78-87B1-EF0A989ECF8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09B1E-6285-D102-E62F-BBA43DFC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B57F7C-A3CB-EAAA-8C33-D84AA19C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6EE8-8F11-43F6-A1BD-703447AC0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5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768FDEC-64C3-DE01-06B7-689FEB192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50F574-6127-91C0-7E90-BA0E87353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CA7B90-E2CE-0C01-8F8C-10AE9D15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CFF6-4322-4C78-87B1-EF0A989ECF8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DE7F2A-6367-92B5-4830-90D08132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C376B9-A665-EE38-0344-3F00862E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6EE8-8F11-43F6-A1BD-703447AC0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1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3FD9F5-F0E1-6023-7CBB-78BBB793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46BC1-2D96-63F6-BB12-D7D32B6BC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4D3D20-3955-E48A-D1A0-1E3691F6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CFF6-4322-4C78-87B1-EF0A989ECF8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450F4-E86D-AB22-E465-77B26B39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143418-F228-8703-5578-802BB8CC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6EE8-8F11-43F6-A1BD-703447AC0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86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D4176-5FAA-E4EC-1F8F-B34E0FE9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EE58BC-8EEC-3284-5178-771D5FC1F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6C8A6-64F9-811E-650F-616E4D28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CFF6-4322-4C78-87B1-EF0A989ECF8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2B23CA-83CA-70E0-9C1E-46F628C2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183050-0ED7-08D5-4497-73D2B2B3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6EE8-8F11-43F6-A1BD-703447AC0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04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63BFF0-3FB7-6BDE-B43F-10D6B1BA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A09FEF-2300-BF37-E992-070B373E1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A92E5A-DD06-6607-219F-42B83AAC1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A50CCC-1254-AD4E-4EA3-543819B6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CFF6-4322-4C78-87B1-EF0A989ECF8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A339E1-8AC8-97FF-B7A8-CFA08A37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63F098-3B74-D759-FB58-5F09E4DB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6EE8-8F11-43F6-A1BD-703447AC0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6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28992-09F9-76B6-08F0-6A534A2F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7E49A2-49BB-2CFD-2B1D-0ED6E86B4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3A3C27-20BD-5BB9-3B37-5CF73FF47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37D44D-50CC-0D41-C3A3-D1753D7F4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8CD5C0-BE70-6F40-CBF3-291464280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B6CDB54-0044-DEDA-5AD3-8A1A4E02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CFF6-4322-4C78-87B1-EF0A989ECF8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85CC9D-E500-EB4D-2D5E-5D8B1C91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10368F7-CAC3-03FF-1FD0-8E4D8835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6EE8-8F11-43F6-A1BD-703447AC0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52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1558EB-6C18-DFD5-5D9A-39C021A4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0D7D6B-33C0-D502-BB8E-8D64BB0A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CFF6-4322-4C78-87B1-EF0A989ECF8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25EA5A-6417-9B29-B0DC-F795CD1D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DC30F8-86DC-628B-7BBC-18BF7B0F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6EE8-8F11-43F6-A1BD-703447AC0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0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0C87E1-054B-6A4D-30FD-7FC9BE03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CFF6-4322-4C78-87B1-EF0A989ECF8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2AEC85-9CBE-E0F1-C694-7DF0C0F9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EA57AF-F0FE-E451-CE02-87082D6D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6EE8-8F11-43F6-A1BD-703447AC0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74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0973E-3FEB-C7FA-07BA-AE34E8B5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97456B-C4C1-37C7-15D2-997277216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ED05FD-0489-391E-628B-17ABB1A90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396703-F6FC-47F4-3C3E-2F1CE661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CFF6-4322-4C78-87B1-EF0A989ECF8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2ACA42-413C-34F9-F69D-6BDC6633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F41F74-387A-8AB7-BA4D-55BFAF35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6EE8-8F11-43F6-A1BD-703447AC0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1F634-ADAE-D82A-B87E-1688738E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D86CB7-C173-C9E6-6D2E-24617F1BD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EEAB30-10DC-D298-918F-309B8DA2B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F7D14A-DCF5-F005-C92C-694E1541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CFF6-4322-4C78-87B1-EF0A989ECF8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F9A110-A07D-D36C-55CD-A5B0B049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D05ADD-28E4-BBC0-B065-61A1D952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6EE8-8F11-43F6-A1BD-703447AC0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75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D57784-F898-3C93-1EEF-CE2FBDE7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BC9F6A-1614-5065-BF71-7BA719BB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55C0D7-71A9-5EC1-D94D-E94D04848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0CFF6-4322-4C78-87B1-EF0A989ECF83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FF1E6D-B05E-EC4D-CB25-EB8AC898B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A38348-1612-5017-3619-69EEC7D93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F6EE8-8F11-43F6-A1BD-703447AC0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55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 21">
            <a:extLst>
              <a:ext uri="{FF2B5EF4-FFF2-40B4-BE49-F238E27FC236}">
                <a16:creationId xmlns:a16="http://schemas.microsoft.com/office/drawing/2014/main" id="{5B156717-D6AB-292A-2CE7-2AB770CD3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00524"/>
              </p:ext>
            </p:extLst>
          </p:nvPr>
        </p:nvGraphicFramePr>
        <p:xfrm>
          <a:off x="363692" y="600698"/>
          <a:ext cx="7850064" cy="850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586">
                  <a:extLst>
                    <a:ext uri="{9D8B030D-6E8A-4147-A177-3AD203B41FA5}">
                      <a16:colId xmlns:a16="http://schemas.microsoft.com/office/drawing/2014/main" val="2330172402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3637799124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367747865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703252883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1997474082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1845665723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1638940298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960806982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3990370352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1191998049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720628589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97559573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548575421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1593875609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38479679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3919806849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1402036358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3890059380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4409788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319638256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1645850266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2859406606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38867773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667600169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4006956666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2723304154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2488289589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3251140516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1604357229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2890068415"/>
                    </a:ext>
                  </a:extLst>
                </a:gridCol>
                <a:gridCol w="295586">
                  <a:extLst>
                    <a:ext uri="{9D8B030D-6E8A-4147-A177-3AD203B41FA5}">
                      <a16:colId xmlns:a16="http://schemas.microsoft.com/office/drawing/2014/main" val="1741998196"/>
                    </a:ext>
                  </a:extLst>
                </a:gridCol>
              </a:tblGrid>
              <a:tr h="2834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089194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658343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939469"/>
                  </a:ext>
                </a:extLst>
              </a:tr>
            </a:tbl>
          </a:graphicData>
        </a:graphic>
      </p:graphicFrame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2995D2D-1A8C-7B4D-28FF-1410D603836D}"/>
              </a:ext>
            </a:extLst>
          </p:cNvPr>
          <p:cNvCxnSpPr>
            <a:cxnSpLocks/>
          </p:cNvCxnSpPr>
          <p:nvPr/>
        </p:nvCxnSpPr>
        <p:spPr>
          <a:xfrm>
            <a:off x="803090" y="934501"/>
            <a:ext cx="0" cy="180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9B896CDB-DE37-B3BF-6A40-326087533F0F}"/>
              </a:ext>
            </a:extLst>
          </p:cNvPr>
          <p:cNvCxnSpPr>
            <a:cxnSpLocks/>
          </p:cNvCxnSpPr>
          <p:nvPr/>
        </p:nvCxnSpPr>
        <p:spPr>
          <a:xfrm>
            <a:off x="1798897" y="934501"/>
            <a:ext cx="0" cy="180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BE3C17D-555C-2F28-5297-FF722640991A}"/>
              </a:ext>
            </a:extLst>
          </p:cNvPr>
          <p:cNvCxnSpPr>
            <a:cxnSpLocks/>
          </p:cNvCxnSpPr>
          <p:nvPr/>
        </p:nvCxnSpPr>
        <p:spPr>
          <a:xfrm>
            <a:off x="3790511" y="934501"/>
            <a:ext cx="0" cy="180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7945E49-EEB4-0F67-3DDF-5F83EF564277}"/>
              </a:ext>
            </a:extLst>
          </p:cNvPr>
          <p:cNvCxnSpPr>
            <a:cxnSpLocks/>
          </p:cNvCxnSpPr>
          <p:nvPr/>
        </p:nvCxnSpPr>
        <p:spPr>
          <a:xfrm>
            <a:off x="2794704" y="934501"/>
            <a:ext cx="0" cy="180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B19AB89-0F26-F793-D43A-3FD79D2DB8DF}"/>
              </a:ext>
            </a:extLst>
          </p:cNvPr>
          <p:cNvCxnSpPr>
            <a:cxnSpLocks/>
          </p:cNvCxnSpPr>
          <p:nvPr/>
        </p:nvCxnSpPr>
        <p:spPr>
          <a:xfrm>
            <a:off x="4786318" y="934501"/>
            <a:ext cx="0" cy="180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5BC5035-FB01-DCA2-AC74-7D1DAECCDAFE}"/>
              </a:ext>
            </a:extLst>
          </p:cNvPr>
          <p:cNvCxnSpPr>
            <a:cxnSpLocks/>
          </p:cNvCxnSpPr>
          <p:nvPr/>
        </p:nvCxnSpPr>
        <p:spPr>
          <a:xfrm>
            <a:off x="5782125" y="934501"/>
            <a:ext cx="0" cy="180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F48FBBC-CA63-9BCE-1BA7-C9F6AC49E580}"/>
              </a:ext>
            </a:extLst>
          </p:cNvPr>
          <p:cNvCxnSpPr>
            <a:cxnSpLocks/>
          </p:cNvCxnSpPr>
          <p:nvPr/>
        </p:nvCxnSpPr>
        <p:spPr>
          <a:xfrm>
            <a:off x="6777932" y="934501"/>
            <a:ext cx="0" cy="180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1EB38B2-C91D-0B9D-B8EA-9D40140558B1}"/>
              </a:ext>
            </a:extLst>
          </p:cNvPr>
          <p:cNvCxnSpPr>
            <a:cxnSpLocks/>
          </p:cNvCxnSpPr>
          <p:nvPr/>
        </p:nvCxnSpPr>
        <p:spPr>
          <a:xfrm>
            <a:off x="7773738" y="934501"/>
            <a:ext cx="0" cy="180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11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</Words>
  <PresentationFormat>ワイド画面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2022-06-06T05:47:39Z</dcterms:created>
  <dcterms:modified xsi:type="dcterms:W3CDTF">2022-06-06T06:03:37Z</dcterms:modified>
</cp:coreProperties>
</file>