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20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6D2C33-AEF9-E60D-AF6B-5B8A0254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99E8672-3A4A-AE53-2FD5-925584F29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83153A-363B-D5A5-367C-3690B6B1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DD20-7F8A-43C6-B7DB-F3A84CDE8E58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3B7EBF-03BC-AF86-7021-6C7E19E4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674EA7-120A-7920-DD7D-D6E0E329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3651-508A-4B28-B27E-F8865FD11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497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FD7845-A7CE-6060-8208-CF386583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4E9A50-92BC-1B81-1538-B8CF69830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3107E-0A17-E6C6-CD2F-755A0E2C8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DD20-7F8A-43C6-B7DB-F3A84CDE8E58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9BC2FF-D2B7-05E3-497E-822635A7B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1D500F-C0E9-5FD3-BBF0-53EC8AEA3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3651-508A-4B28-B27E-F8865FD11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81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B1BC991-86E5-FFA0-4796-70A3AA633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65CBC5F-478B-D48F-FD4E-AA0C3F26D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CB8BC3-6465-C9AC-D6CC-239952F44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DD20-7F8A-43C6-B7DB-F3A84CDE8E58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D4C0E7-639B-9E76-989B-3652C677F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10E025-778C-5BCE-3E20-08B0AEB0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3651-508A-4B28-B27E-F8865FD11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16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2BE166-369F-CB86-A3A3-B9C05C7F5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E92ADA-4FB3-5D29-1832-E42244203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C03D40-3FED-893E-2502-18A552A8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DD20-7F8A-43C6-B7DB-F3A84CDE8E58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DEFD4D-9B3F-26E2-13BB-0CE333EF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2DD2CA-E762-2752-8962-DC6DBB19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3651-508A-4B28-B27E-F8865FD11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922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3496B-CB67-4A12-7599-8F8395F3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679AD1-BA52-3677-0B6E-879686AD6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588BB0-2872-38E8-221B-A07C502E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DD20-7F8A-43C6-B7DB-F3A84CDE8E58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062C02-DEB6-9417-6DD8-993B72B3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3CAE20-AD78-3F27-C7F4-280C4720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3651-508A-4B28-B27E-F8865FD11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72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B67626-CABF-5EB7-3209-7E970783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3045CC-DA9D-1EFA-867C-D46984BBE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196152-AD24-99D6-9A8A-3E1B06DFB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7C5A15-7299-1567-83FE-1FC9A937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DD20-7F8A-43C6-B7DB-F3A84CDE8E58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63A725-4EF5-52AC-FAD3-C05ABADB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E9FFE0-66C0-0C18-E153-975B1D94D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3651-508A-4B28-B27E-F8865FD11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21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B5917A-A53B-91C9-CD43-D08271C66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7CF82B-E337-D9F0-7483-E3F25EBA6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A53959-2C34-71C1-265E-180F9C741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7B4474-F006-5B86-7C2C-BA35CFA80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CFD5308-DAED-B078-8EA6-3630472AD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CFB61AF-D01C-F7ED-8776-A7A81D01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DD20-7F8A-43C6-B7DB-F3A84CDE8E58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05E340D-0699-AAD0-3568-35A59A18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207DC6-518B-01D0-D296-7717FEED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3651-508A-4B28-B27E-F8865FD11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91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B71998-3E98-9D18-F7A0-C128EDE9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7F6B23-D09E-5949-5C07-CA601155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DD20-7F8A-43C6-B7DB-F3A84CDE8E58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16588C6-CE3B-46C3-D79A-517581CA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0F5379-912E-4162-4CC0-B2A3C583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3651-508A-4B28-B27E-F8865FD11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01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45EB07B-5C59-86DF-ACA7-14455643D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DD20-7F8A-43C6-B7DB-F3A84CDE8E58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90250A0-555C-01DA-5F1E-2BEE113B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EE60B8-8206-8935-D6D7-65E28C75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3651-508A-4B28-B27E-F8865FD11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95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4EEC4B-712F-24E0-6BF5-231CB5B3B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170013-273A-7E9E-2E98-4EBDEC480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AA19AD-EC5C-7802-6AC4-68393DB69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0B0932-50EF-DBA8-711E-0301B731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DD20-7F8A-43C6-B7DB-F3A84CDE8E58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2B297E-297F-9165-926C-46E2EBDC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B8A679-1019-75C1-660B-B0060BED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3651-508A-4B28-B27E-F8865FD11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58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86C24D-F0A3-38FA-8B4B-9EF339722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7739568-771A-3D87-CBA8-D045A629E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9DC8EC-3CA1-1F69-ABA6-988D52244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2CF4FE-8760-5119-981E-1F873FA7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DD20-7F8A-43C6-B7DB-F3A84CDE8E58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1C2171-EB47-EE7D-038E-54412ED7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890B96-A1AE-1ECC-4932-49CFC62DE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3651-508A-4B28-B27E-F8865FD11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97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02235C3-596F-EA21-7E89-D3E7E06B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D79880-0F9F-7F95-29BE-AD5F757FE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615A3F-C05A-AA2A-6C8A-B0CF95031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DDD20-7F8A-43C6-B7DB-F3A84CDE8E58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CD11AB-333D-BB68-A7D0-497F3B165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1C4A3A-4EDA-47F1-ACC7-B159068A9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D3651-508A-4B28-B27E-F8865FD11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65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矢印 19">
            <a:extLst>
              <a:ext uri="{FF2B5EF4-FFF2-40B4-BE49-F238E27FC236}">
                <a16:creationId xmlns:a16="http://schemas.microsoft.com/office/drawing/2014/main" id="{79A6267F-0529-0E0C-4770-35809ADA8E69}"/>
              </a:ext>
            </a:extLst>
          </p:cNvPr>
          <p:cNvSpPr/>
          <p:nvPr/>
        </p:nvSpPr>
        <p:spPr>
          <a:xfrm>
            <a:off x="2735843" y="1431112"/>
            <a:ext cx="452120" cy="27114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5B53EE8-A2E1-382F-201C-7F4B6E9D183B}"/>
              </a:ext>
            </a:extLst>
          </p:cNvPr>
          <p:cNvGrpSpPr/>
          <p:nvPr/>
        </p:nvGrpSpPr>
        <p:grpSpPr>
          <a:xfrm>
            <a:off x="577519" y="474615"/>
            <a:ext cx="2261732" cy="2108200"/>
            <a:chOff x="0" y="0"/>
            <a:chExt cx="2261732" cy="2108394"/>
          </a:xfrm>
        </p:grpSpPr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54DC6807-15CA-0FE6-A0DF-5FFF60B9740B}"/>
                </a:ext>
              </a:extLst>
            </p:cNvPr>
            <p:cNvCxnSpPr/>
            <p:nvPr/>
          </p:nvCxnSpPr>
          <p:spPr>
            <a:xfrm rot="16200000">
              <a:off x="-417443" y="1045597"/>
              <a:ext cx="1562518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83A65743-CB94-3641-5939-FF5A6AE36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" y="469127"/>
              <a:ext cx="1338580" cy="1358900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11">
                  <a:extLst>
                    <a:ext uri="{FF2B5EF4-FFF2-40B4-BE49-F238E27FC236}">
                      <a16:creationId xmlns:a16="http://schemas.microsoft.com/office/drawing/2014/main" id="{578FEA8B-83C9-D7FF-3CC2-423D34E67089}"/>
                    </a:ext>
                  </a:extLst>
                </p:cNvPr>
                <p:cNvSpPr txBox="1"/>
                <p:nvPr/>
              </p:nvSpPr>
              <p:spPr>
                <a:xfrm>
                  <a:off x="1749287" y="1645920"/>
                  <a:ext cx="512445" cy="35115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63500" algn="just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kern="100">
                            <a:solidFill>
                              <a:srgbClr val="5B9BD5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sz="1050" kern="100"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テキスト ボックス 11">
                  <a:extLst>
                    <a:ext uri="{FF2B5EF4-FFF2-40B4-BE49-F238E27FC236}">
                      <a16:creationId xmlns:a16="http://schemas.microsoft.com/office/drawing/2014/main" id="{2756EA02-2A94-482F-92FF-7B4E6B5F8F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9287" y="1645920"/>
                  <a:ext cx="512445" cy="35115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12">
                  <a:extLst>
                    <a:ext uri="{FF2B5EF4-FFF2-40B4-BE49-F238E27FC236}">
                      <a16:creationId xmlns:a16="http://schemas.microsoft.com/office/drawing/2014/main" id="{9D028478-F408-A5E2-B924-CF63537A307C}"/>
                    </a:ext>
                  </a:extLst>
                </p:cNvPr>
                <p:cNvSpPr txBox="1"/>
                <p:nvPr/>
              </p:nvSpPr>
              <p:spPr>
                <a:xfrm>
                  <a:off x="119269" y="0"/>
                  <a:ext cx="512445" cy="35115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63500" algn="just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kern="100">
                            <a:solidFill>
                              <a:srgbClr val="5B9BD5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sz="1050" kern="100" dirty="0"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テキスト ボックス 12">
                  <a:extLst>
                    <a:ext uri="{FF2B5EF4-FFF2-40B4-BE49-F238E27FC236}">
                      <a16:creationId xmlns:a16="http://schemas.microsoft.com/office/drawing/2014/main" id="{5635CBF2-CFE1-4DB4-84C8-B3C983A93C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269" y="0"/>
                  <a:ext cx="512445" cy="3511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91D0F5AA-11E5-EEF5-24DD-64EA1231129B}"/>
                </a:ext>
              </a:extLst>
            </p:cNvPr>
            <p:cNvCxnSpPr/>
            <p:nvPr/>
          </p:nvCxnSpPr>
          <p:spPr>
            <a:xfrm>
              <a:off x="365760" y="1820849"/>
              <a:ext cx="1562518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20">
                  <a:extLst>
                    <a:ext uri="{FF2B5EF4-FFF2-40B4-BE49-F238E27FC236}">
                      <a16:creationId xmlns:a16="http://schemas.microsoft.com/office/drawing/2014/main" id="{D5F45399-618E-9BE7-3040-BBEC23C23D55}"/>
                    </a:ext>
                  </a:extLst>
                </p:cNvPr>
                <p:cNvSpPr txBox="1"/>
                <p:nvPr/>
              </p:nvSpPr>
              <p:spPr>
                <a:xfrm>
                  <a:off x="39756" y="1741336"/>
                  <a:ext cx="512445" cy="35115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63500" algn="just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kern="100">
                            <a:solidFill>
                              <a:srgbClr val="5B9BD5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oMath>
                    </m:oMathPara>
                  </a14:m>
                  <a:endParaRPr lang="ja-JP" sz="1050" kern="100"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テキスト ボックス 20">
                  <a:extLst>
                    <a:ext uri="{FF2B5EF4-FFF2-40B4-BE49-F238E27FC236}">
                      <a16:creationId xmlns:a16="http://schemas.microsoft.com/office/drawing/2014/main" id="{2EA4E999-5044-426C-B7F4-E1A418EB6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56" y="1741336"/>
                  <a:ext cx="512445" cy="35115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21">
                  <a:extLst>
                    <a:ext uri="{FF2B5EF4-FFF2-40B4-BE49-F238E27FC236}">
                      <a16:creationId xmlns:a16="http://schemas.microsoft.com/office/drawing/2014/main" id="{141F7C7C-CF42-092D-5A03-6944088FDEF9}"/>
                    </a:ext>
                  </a:extLst>
                </p:cNvPr>
                <p:cNvSpPr txBox="1"/>
                <p:nvPr/>
              </p:nvSpPr>
              <p:spPr>
                <a:xfrm>
                  <a:off x="1447137" y="1757239"/>
                  <a:ext cx="512445" cy="35115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63500" algn="just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kern="100">
                            <a:solidFill>
                              <a:srgbClr val="5B9BD5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ja-JP" sz="1050" kern="100"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テキスト ボックス 21">
                  <a:extLst>
                    <a:ext uri="{FF2B5EF4-FFF2-40B4-BE49-F238E27FC236}">
                      <a16:creationId xmlns:a16="http://schemas.microsoft.com/office/drawing/2014/main" id="{CB29226F-E1A8-4F16-AF6A-590FE04397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137" y="1757239"/>
                  <a:ext cx="512445" cy="35115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22">
                  <a:extLst>
                    <a:ext uri="{FF2B5EF4-FFF2-40B4-BE49-F238E27FC236}">
                      <a16:creationId xmlns:a16="http://schemas.microsoft.com/office/drawing/2014/main" id="{A9E78C72-2E58-D42F-F837-FE7EE7237534}"/>
                    </a:ext>
                  </a:extLst>
                </p:cNvPr>
                <p:cNvSpPr txBox="1"/>
                <p:nvPr/>
              </p:nvSpPr>
              <p:spPr>
                <a:xfrm>
                  <a:off x="0" y="302150"/>
                  <a:ext cx="512445" cy="35115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63500" algn="just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kern="100">
                            <a:solidFill>
                              <a:srgbClr val="5B9BD5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ja-JP" sz="1050" kern="100"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" name="テキスト ボックス 22">
                  <a:extLst>
                    <a:ext uri="{FF2B5EF4-FFF2-40B4-BE49-F238E27FC236}">
                      <a16:creationId xmlns:a16="http://schemas.microsoft.com/office/drawing/2014/main" id="{C4367B7C-55AD-463F-B9A1-668EFEF37D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02150"/>
                  <a:ext cx="512445" cy="35115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21E787C-D1C7-23CA-5B39-AB329E693817}"/>
              </a:ext>
            </a:extLst>
          </p:cNvPr>
          <p:cNvGrpSpPr/>
          <p:nvPr/>
        </p:nvGrpSpPr>
        <p:grpSpPr>
          <a:xfrm>
            <a:off x="3248671" y="472336"/>
            <a:ext cx="2261236" cy="2115820"/>
            <a:chOff x="0" y="0"/>
            <a:chExt cx="2261732" cy="2116345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1B14D0BD-2113-A59F-1783-FE9683122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" y="477078"/>
              <a:ext cx="1338580" cy="1358900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23">
                  <a:extLst>
                    <a:ext uri="{FF2B5EF4-FFF2-40B4-BE49-F238E27FC236}">
                      <a16:creationId xmlns:a16="http://schemas.microsoft.com/office/drawing/2014/main" id="{D402CB43-5469-98F4-6EA3-3B5AC6457CDA}"/>
                    </a:ext>
                  </a:extLst>
                </p:cNvPr>
                <p:cNvSpPr txBox="1"/>
                <p:nvPr/>
              </p:nvSpPr>
              <p:spPr>
                <a:xfrm>
                  <a:off x="1749287" y="1653871"/>
                  <a:ext cx="512445" cy="35115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63500" algn="just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kern="100">
                            <a:solidFill>
                              <a:srgbClr val="5B9BD5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sz="1050" kern="100"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テキスト ボックス 23">
                  <a:extLst>
                    <a:ext uri="{FF2B5EF4-FFF2-40B4-BE49-F238E27FC236}">
                      <a16:creationId xmlns:a16="http://schemas.microsoft.com/office/drawing/2014/main" id="{264CF6B0-4314-48C2-8087-ED7CA843C4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9287" y="1653871"/>
                  <a:ext cx="512445" cy="35115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24">
                  <a:extLst>
                    <a:ext uri="{FF2B5EF4-FFF2-40B4-BE49-F238E27FC236}">
                      <a16:creationId xmlns:a16="http://schemas.microsoft.com/office/drawing/2014/main" id="{E10BA662-22A0-D9F1-A29A-AE4311D84045}"/>
                    </a:ext>
                  </a:extLst>
                </p:cNvPr>
                <p:cNvSpPr txBox="1"/>
                <p:nvPr/>
              </p:nvSpPr>
              <p:spPr>
                <a:xfrm>
                  <a:off x="119270" y="0"/>
                  <a:ext cx="512445" cy="35115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63500" algn="just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kern="100">
                            <a:solidFill>
                              <a:srgbClr val="5B9BD5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sz="1050" kern="100"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テキスト ボックス 24">
                  <a:extLst>
                    <a:ext uri="{FF2B5EF4-FFF2-40B4-BE49-F238E27FC236}">
                      <a16:creationId xmlns:a16="http://schemas.microsoft.com/office/drawing/2014/main" id="{42A18399-32FE-43E1-BEA5-DDA37F2FEB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270" y="0"/>
                  <a:ext cx="512445" cy="35115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E4E817F8-0B2D-C165-379A-34334A032442}"/>
                </a:ext>
              </a:extLst>
            </p:cNvPr>
            <p:cNvCxnSpPr/>
            <p:nvPr/>
          </p:nvCxnSpPr>
          <p:spPr>
            <a:xfrm>
              <a:off x="365760" y="1828800"/>
              <a:ext cx="156210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39D7BBEA-4D4B-CF7C-F09F-B4ECF4361944}"/>
                </a:ext>
              </a:extLst>
            </p:cNvPr>
            <p:cNvCxnSpPr/>
            <p:nvPr/>
          </p:nvCxnSpPr>
          <p:spPr>
            <a:xfrm rot="16200000">
              <a:off x="-417444" y="1045597"/>
              <a:ext cx="156210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27">
                  <a:extLst>
                    <a:ext uri="{FF2B5EF4-FFF2-40B4-BE49-F238E27FC236}">
                      <a16:creationId xmlns:a16="http://schemas.microsoft.com/office/drawing/2014/main" id="{8478E721-B4FF-724B-AEBF-E88602746C6E}"/>
                    </a:ext>
                  </a:extLst>
                </p:cNvPr>
                <p:cNvSpPr txBox="1"/>
                <p:nvPr/>
              </p:nvSpPr>
              <p:spPr>
                <a:xfrm>
                  <a:off x="39757" y="1749287"/>
                  <a:ext cx="512445" cy="35115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63500" algn="just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kern="100">
                            <a:solidFill>
                              <a:srgbClr val="5B9BD5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oMath>
                    </m:oMathPara>
                  </a14:m>
                  <a:endParaRPr lang="ja-JP" sz="1050" kern="100"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テキスト ボックス 27">
                  <a:extLst>
                    <a:ext uri="{FF2B5EF4-FFF2-40B4-BE49-F238E27FC236}">
                      <a16:creationId xmlns:a16="http://schemas.microsoft.com/office/drawing/2014/main" id="{BFA5E6BA-E933-45EF-BEF2-1CC0208DDD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57" y="1749287"/>
                  <a:ext cx="512445" cy="35115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8">
                  <a:extLst>
                    <a:ext uri="{FF2B5EF4-FFF2-40B4-BE49-F238E27FC236}">
                      <a16:creationId xmlns:a16="http://schemas.microsoft.com/office/drawing/2014/main" id="{3A07AB97-2A42-5CEC-89AE-709E72A0F6E8}"/>
                    </a:ext>
                  </a:extLst>
                </p:cNvPr>
                <p:cNvSpPr txBox="1"/>
                <p:nvPr/>
              </p:nvSpPr>
              <p:spPr>
                <a:xfrm>
                  <a:off x="1447138" y="1765190"/>
                  <a:ext cx="512445" cy="35115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63500" algn="just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kern="100">
                            <a:solidFill>
                              <a:srgbClr val="5B9BD5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ja-JP" sz="1050" kern="100"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テキスト ボックス 28">
                  <a:extLst>
                    <a:ext uri="{FF2B5EF4-FFF2-40B4-BE49-F238E27FC236}">
                      <a16:creationId xmlns:a16="http://schemas.microsoft.com/office/drawing/2014/main" id="{23146865-C1D3-4B48-A8AB-EF30E06CE7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138" y="1765190"/>
                  <a:ext cx="512445" cy="35115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9">
                  <a:extLst>
                    <a:ext uri="{FF2B5EF4-FFF2-40B4-BE49-F238E27FC236}">
                      <a16:creationId xmlns:a16="http://schemas.microsoft.com/office/drawing/2014/main" id="{7BAB6633-CFB7-B3DB-3C14-73A0555E7E53}"/>
                    </a:ext>
                  </a:extLst>
                </p:cNvPr>
                <p:cNvSpPr txBox="1"/>
                <p:nvPr/>
              </p:nvSpPr>
              <p:spPr>
                <a:xfrm>
                  <a:off x="0" y="302150"/>
                  <a:ext cx="512445" cy="35115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63500" algn="just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kern="100">
                            <a:solidFill>
                              <a:srgbClr val="5B9BD5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ja-JP" sz="1050" kern="100"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テキスト ボックス 29">
                  <a:extLst>
                    <a:ext uri="{FF2B5EF4-FFF2-40B4-BE49-F238E27FC236}">
                      <a16:creationId xmlns:a16="http://schemas.microsoft.com/office/drawing/2014/main" id="{F6DDCEB4-1AB1-4168-9534-5B17674E04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02150"/>
                  <a:ext cx="512445" cy="35115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30">
                  <a:extLst>
                    <a:ext uri="{FF2B5EF4-FFF2-40B4-BE49-F238E27FC236}">
                      <a16:creationId xmlns:a16="http://schemas.microsoft.com/office/drawing/2014/main" id="{69B92C84-354F-2358-AF2F-A7CF6ECEFBB0}"/>
                    </a:ext>
                  </a:extLst>
                </p:cNvPr>
                <p:cNvSpPr txBox="1"/>
                <p:nvPr/>
              </p:nvSpPr>
              <p:spPr>
                <a:xfrm>
                  <a:off x="1479469" y="131242"/>
                  <a:ext cx="663191" cy="331596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63500" algn="just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050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=10</m:t>
                        </m:r>
                      </m:oMath>
                    </m:oMathPara>
                  </a14:m>
                  <a:endParaRPr lang="ja-JP" sz="1050" kern="100" dirty="0"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テキスト ボックス 30">
                  <a:extLst>
                    <a:ext uri="{FF2B5EF4-FFF2-40B4-BE49-F238E27FC236}">
                      <a16:creationId xmlns:a16="http://schemas.microsoft.com/office/drawing/2014/main" id="{88D45D8E-0DC4-49C6-A64D-DA441DBD3B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9469" y="131242"/>
                  <a:ext cx="663191" cy="33159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テキスト ボックス 4">
            <a:extLst>
              <a:ext uri="{FF2B5EF4-FFF2-40B4-BE49-F238E27FC236}">
                <a16:creationId xmlns:a16="http://schemas.microsoft.com/office/drawing/2014/main" id="{805FCDCB-ABA6-8889-A917-1FB919F40980}"/>
              </a:ext>
            </a:extLst>
          </p:cNvPr>
          <p:cNvSpPr txBox="1"/>
          <p:nvPr/>
        </p:nvSpPr>
        <p:spPr>
          <a:xfrm>
            <a:off x="1377581" y="2540313"/>
            <a:ext cx="510540" cy="36258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62865" algn="just">
              <a:spcAft>
                <a:spcPts val="0"/>
              </a:spcAft>
            </a:pPr>
            <a:r>
              <a:rPr lang="en-US" sz="105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(a)</a:t>
            </a:r>
            <a:endParaRPr lang="ja-JP" sz="105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9">
            <a:extLst>
              <a:ext uri="{FF2B5EF4-FFF2-40B4-BE49-F238E27FC236}">
                <a16:creationId xmlns:a16="http://schemas.microsoft.com/office/drawing/2014/main" id="{2C045480-6802-73A6-0179-1B3009DEF9B5}"/>
              </a:ext>
            </a:extLst>
          </p:cNvPr>
          <p:cNvSpPr txBox="1"/>
          <p:nvPr/>
        </p:nvSpPr>
        <p:spPr>
          <a:xfrm>
            <a:off x="4055718" y="2540313"/>
            <a:ext cx="510540" cy="36258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62865" algn="just">
              <a:spcAft>
                <a:spcPts val="0"/>
              </a:spcAft>
            </a:pPr>
            <a:r>
              <a:rPr lang="en-US" sz="105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(b)</a:t>
            </a:r>
            <a:endParaRPr lang="ja-JP" sz="105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58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游明朝</vt:lpstr>
      <vt:lpstr>Arial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2022-05-26T04:55:07Z</dcterms:created>
  <dcterms:modified xsi:type="dcterms:W3CDTF">2022-05-26T04:55:47Z</dcterms:modified>
</cp:coreProperties>
</file>