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Sheet1!$A$2:$A$134</c:f>
              <c:numCache>
                <c:formatCode>General</c:formatCode>
                <c:ptCount val="133"/>
                <c:pt idx="0">
                  <c:v>-3.2</c:v>
                </c:pt>
                <c:pt idx="1">
                  <c:v>-3.15</c:v>
                </c:pt>
                <c:pt idx="2">
                  <c:v>-3.1</c:v>
                </c:pt>
                <c:pt idx="3">
                  <c:v>-3.05</c:v>
                </c:pt>
                <c:pt idx="4">
                  <c:v>-3</c:v>
                </c:pt>
                <c:pt idx="5">
                  <c:v>-2.95</c:v>
                </c:pt>
                <c:pt idx="6">
                  <c:v>-2.9</c:v>
                </c:pt>
                <c:pt idx="7">
                  <c:v>-2.85</c:v>
                </c:pt>
                <c:pt idx="8">
                  <c:v>-2.8</c:v>
                </c:pt>
                <c:pt idx="9">
                  <c:v>-2.75</c:v>
                </c:pt>
                <c:pt idx="10">
                  <c:v>-2.7</c:v>
                </c:pt>
                <c:pt idx="11">
                  <c:v>-2.65</c:v>
                </c:pt>
                <c:pt idx="12">
                  <c:v>-2.6</c:v>
                </c:pt>
                <c:pt idx="13">
                  <c:v>-2.5499999999999998</c:v>
                </c:pt>
                <c:pt idx="14">
                  <c:v>-2.5</c:v>
                </c:pt>
                <c:pt idx="15">
                  <c:v>-2.4500000000000002</c:v>
                </c:pt>
                <c:pt idx="16">
                  <c:v>-2.4</c:v>
                </c:pt>
                <c:pt idx="17">
                  <c:v>-2.35</c:v>
                </c:pt>
                <c:pt idx="18">
                  <c:v>-2.2999999999999998</c:v>
                </c:pt>
                <c:pt idx="19">
                  <c:v>-2.25</c:v>
                </c:pt>
                <c:pt idx="20">
                  <c:v>-2.19999999999999</c:v>
                </c:pt>
                <c:pt idx="21">
                  <c:v>-2.1499999999999901</c:v>
                </c:pt>
                <c:pt idx="22">
                  <c:v>-2.0999999999999899</c:v>
                </c:pt>
                <c:pt idx="23">
                  <c:v>-2.0499999999999901</c:v>
                </c:pt>
                <c:pt idx="24">
                  <c:v>-1.99999999999999</c:v>
                </c:pt>
                <c:pt idx="25">
                  <c:v>-1.94999999999999</c:v>
                </c:pt>
                <c:pt idx="26">
                  <c:v>-1.8999999999999899</c:v>
                </c:pt>
                <c:pt idx="27">
                  <c:v>-1.8499999999999901</c:v>
                </c:pt>
                <c:pt idx="28">
                  <c:v>-1.7999999999999901</c:v>
                </c:pt>
                <c:pt idx="29">
                  <c:v>-1.74999999999999</c:v>
                </c:pt>
                <c:pt idx="30">
                  <c:v>-1.69999999999999</c:v>
                </c:pt>
                <c:pt idx="31">
                  <c:v>-1.6499999999999899</c:v>
                </c:pt>
                <c:pt idx="32">
                  <c:v>-1.5999999999999901</c:v>
                </c:pt>
                <c:pt idx="33">
                  <c:v>-1.5499999999999901</c:v>
                </c:pt>
                <c:pt idx="34">
                  <c:v>-1.49999999999999</c:v>
                </c:pt>
                <c:pt idx="35">
                  <c:v>-1.44999999999999</c:v>
                </c:pt>
                <c:pt idx="36">
                  <c:v>-1.3999999999999899</c:v>
                </c:pt>
                <c:pt idx="37">
                  <c:v>-1.3499999999999901</c:v>
                </c:pt>
                <c:pt idx="38">
                  <c:v>-1.2999999999999901</c:v>
                </c:pt>
                <c:pt idx="39">
                  <c:v>-1.24999999999999</c:v>
                </c:pt>
                <c:pt idx="40">
                  <c:v>-1.19999999999999</c:v>
                </c:pt>
                <c:pt idx="41">
                  <c:v>-1.1499999999999899</c:v>
                </c:pt>
                <c:pt idx="42">
                  <c:v>-1.0999999999999901</c:v>
                </c:pt>
                <c:pt idx="43">
                  <c:v>-1.0499999999999901</c:v>
                </c:pt>
                <c:pt idx="44">
                  <c:v>-0.99999999999999001</c:v>
                </c:pt>
                <c:pt idx="45">
                  <c:v>-0.94999999999998996</c:v>
                </c:pt>
                <c:pt idx="46">
                  <c:v>-0.89999999999999003</c:v>
                </c:pt>
                <c:pt idx="47">
                  <c:v>-0.84999999999998999</c:v>
                </c:pt>
                <c:pt idx="48">
                  <c:v>-0.79999999999999005</c:v>
                </c:pt>
                <c:pt idx="49">
                  <c:v>-0.74999999999999001</c:v>
                </c:pt>
                <c:pt idx="50">
                  <c:v>-0.69999999999998996</c:v>
                </c:pt>
                <c:pt idx="51">
                  <c:v>-0.64999999999999003</c:v>
                </c:pt>
                <c:pt idx="52">
                  <c:v>-0.59999999999998999</c:v>
                </c:pt>
                <c:pt idx="53">
                  <c:v>-0.54999999999999005</c:v>
                </c:pt>
                <c:pt idx="54">
                  <c:v>-0.49999999999999001</c:v>
                </c:pt>
                <c:pt idx="55">
                  <c:v>-0.44999999999999002</c:v>
                </c:pt>
                <c:pt idx="56">
                  <c:v>-0.39999999999998997</c:v>
                </c:pt>
                <c:pt idx="57">
                  <c:v>-0.34999999999997999</c:v>
                </c:pt>
                <c:pt idx="58">
                  <c:v>-0.29999999999998</c:v>
                </c:pt>
                <c:pt idx="59">
                  <c:v>-0.24999999999997999</c:v>
                </c:pt>
                <c:pt idx="60">
                  <c:v>-0.19999999999998</c:v>
                </c:pt>
                <c:pt idx="61">
                  <c:v>-0.14999999999998001</c:v>
                </c:pt>
                <c:pt idx="62">
                  <c:v>-9.9999999999980105E-2</c:v>
                </c:pt>
                <c:pt idx="63">
                  <c:v>-4.9999999999980303E-2</c:v>
                </c:pt>
                <c:pt idx="64">
                  <c:v>1.9984014443252799E-14</c:v>
                </c:pt>
                <c:pt idx="65">
                  <c:v>5.0000000000019799E-2</c:v>
                </c:pt>
                <c:pt idx="66">
                  <c:v>0.10000000000002</c:v>
                </c:pt>
                <c:pt idx="67">
                  <c:v>0.15000000000002001</c:v>
                </c:pt>
                <c:pt idx="68">
                  <c:v>0.20000000000002</c:v>
                </c:pt>
                <c:pt idx="69">
                  <c:v>0.25000000000001998</c:v>
                </c:pt>
                <c:pt idx="70">
                  <c:v>0.30000000000001997</c:v>
                </c:pt>
                <c:pt idx="71">
                  <c:v>0.35000000000002002</c:v>
                </c:pt>
                <c:pt idx="72">
                  <c:v>0.40000000000002001</c:v>
                </c:pt>
                <c:pt idx="73">
                  <c:v>0.45000000000002</c:v>
                </c:pt>
                <c:pt idx="74">
                  <c:v>0.50000000000001998</c:v>
                </c:pt>
                <c:pt idx="75">
                  <c:v>0.55000000000002003</c:v>
                </c:pt>
                <c:pt idx="76">
                  <c:v>0.60000000000001996</c:v>
                </c:pt>
                <c:pt idx="77">
                  <c:v>0.65000000000002001</c:v>
                </c:pt>
                <c:pt idx="78">
                  <c:v>0.70000000000002005</c:v>
                </c:pt>
                <c:pt idx="79">
                  <c:v>0.75000000000001998</c:v>
                </c:pt>
                <c:pt idx="80">
                  <c:v>0.80000000000002003</c:v>
                </c:pt>
                <c:pt idx="81">
                  <c:v>0.85000000000001996</c:v>
                </c:pt>
                <c:pt idx="82">
                  <c:v>0.90000000000002001</c:v>
                </c:pt>
                <c:pt idx="83">
                  <c:v>0.95000000000002005</c:v>
                </c:pt>
                <c:pt idx="84">
                  <c:v>1.00000000000002</c:v>
                </c:pt>
                <c:pt idx="85">
                  <c:v>1.05000000000002</c:v>
                </c:pt>
                <c:pt idx="86">
                  <c:v>1.1000000000000201</c:v>
                </c:pt>
                <c:pt idx="87">
                  <c:v>1.1500000000000199</c:v>
                </c:pt>
                <c:pt idx="88">
                  <c:v>1.2000000000000199</c:v>
                </c:pt>
                <c:pt idx="89">
                  <c:v>1.25000000000002</c:v>
                </c:pt>
                <c:pt idx="90">
                  <c:v>1.30000000000002</c:v>
                </c:pt>
                <c:pt idx="91">
                  <c:v>1.3500000000000201</c:v>
                </c:pt>
                <c:pt idx="92">
                  <c:v>1.4000000000000199</c:v>
                </c:pt>
                <c:pt idx="93">
                  <c:v>1.4500000000000299</c:v>
                </c:pt>
                <c:pt idx="94">
                  <c:v>1.50000000000003</c:v>
                </c:pt>
                <c:pt idx="95">
                  <c:v>1.55000000000002</c:v>
                </c:pt>
                <c:pt idx="96">
                  <c:v>1.6000000000000301</c:v>
                </c:pt>
                <c:pt idx="97">
                  <c:v>1.6500000000000301</c:v>
                </c:pt>
                <c:pt idx="98">
                  <c:v>1.7000000000000299</c:v>
                </c:pt>
                <c:pt idx="99">
                  <c:v>1.75000000000003</c:v>
                </c:pt>
                <c:pt idx="100">
                  <c:v>1.80000000000003</c:v>
                </c:pt>
                <c:pt idx="101">
                  <c:v>1.8500000000000301</c:v>
                </c:pt>
                <c:pt idx="102">
                  <c:v>1.9000000000000301</c:v>
                </c:pt>
                <c:pt idx="103">
                  <c:v>1.9500000000000299</c:v>
                </c:pt>
                <c:pt idx="104">
                  <c:v>2.0000000000000302</c:v>
                </c:pt>
                <c:pt idx="105">
                  <c:v>2.05000000000003</c:v>
                </c:pt>
                <c:pt idx="106">
                  <c:v>2.1000000000000298</c:v>
                </c:pt>
                <c:pt idx="107">
                  <c:v>2.1500000000000301</c:v>
                </c:pt>
                <c:pt idx="108">
                  <c:v>2.2000000000000299</c:v>
                </c:pt>
                <c:pt idx="109">
                  <c:v>2.2500000000000302</c:v>
                </c:pt>
                <c:pt idx="110">
                  <c:v>2.30000000000003</c:v>
                </c:pt>
                <c:pt idx="111">
                  <c:v>2.3500000000000298</c:v>
                </c:pt>
                <c:pt idx="112">
                  <c:v>2.4000000000000301</c:v>
                </c:pt>
                <c:pt idx="113">
                  <c:v>2.4500000000000299</c:v>
                </c:pt>
                <c:pt idx="114">
                  <c:v>2.5000000000000302</c:v>
                </c:pt>
                <c:pt idx="115">
                  <c:v>2.55000000000003</c:v>
                </c:pt>
                <c:pt idx="116">
                  <c:v>2.6000000000000298</c:v>
                </c:pt>
                <c:pt idx="117">
                  <c:v>2.6500000000000301</c:v>
                </c:pt>
                <c:pt idx="118">
                  <c:v>2.7000000000000299</c:v>
                </c:pt>
                <c:pt idx="119">
                  <c:v>2.7500000000000302</c:v>
                </c:pt>
                <c:pt idx="120">
                  <c:v>2.80000000000003</c:v>
                </c:pt>
                <c:pt idx="121">
                  <c:v>2.8500000000000298</c:v>
                </c:pt>
                <c:pt idx="122">
                  <c:v>2.9000000000000301</c:v>
                </c:pt>
                <c:pt idx="123">
                  <c:v>2.9500000000000299</c:v>
                </c:pt>
                <c:pt idx="124">
                  <c:v>3.0000000000000302</c:v>
                </c:pt>
                <c:pt idx="125">
                  <c:v>3.05000000000003</c:v>
                </c:pt>
                <c:pt idx="126">
                  <c:v>3.1000000000000298</c:v>
                </c:pt>
                <c:pt idx="127">
                  <c:v>3.1500000000000301</c:v>
                </c:pt>
                <c:pt idx="128">
                  <c:v>3.2000000000000299</c:v>
                </c:pt>
                <c:pt idx="129">
                  <c:v>3.2500000000000302</c:v>
                </c:pt>
                <c:pt idx="130">
                  <c:v>3.30000000000003</c:v>
                </c:pt>
                <c:pt idx="131">
                  <c:v>3.3500000000000298</c:v>
                </c:pt>
                <c:pt idx="132">
                  <c:v>3.4000000000000301</c:v>
                </c:pt>
              </c:numCache>
            </c:numRef>
          </c:xVal>
          <c:yVal>
            <c:numRef>
              <c:f>Sheet1!$B$2:$B$134</c:f>
              <c:numCache>
                <c:formatCode>General</c:formatCode>
                <c:ptCount val="133"/>
                <c:pt idx="0">
                  <c:v>-61.247999999999962</c:v>
                </c:pt>
                <c:pt idx="1">
                  <c:v>-61.000874999999979</c:v>
                </c:pt>
                <c:pt idx="2">
                  <c:v>-60.711000000000013</c:v>
                </c:pt>
                <c:pt idx="3">
                  <c:v>-60.377625000000023</c:v>
                </c:pt>
                <c:pt idx="4">
                  <c:v>-60</c:v>
                </c:pt>
                <c:pt idx="5">
                  <c:v>-59.577375000000018</c:v>
                </c:pt>
                <c:pt idx="6">
                  <c:v>-59.10899999999998</c:v>
                </c:pt>
                <c:pt idx="7">
                  <c:v>-58.594124999999991</c:v>
                </c:pt>
                <c:pt idx="8">
                  <c:v>-58.032000000000011</c:v>
                </c:pt>
                <c:pt idx="9">
                  <c:v>-57.421875</c:v>
                </c:pt>
                <c:pt idx="10">
                  <c:v>-56.762999999999977</c:v>
                </c:pt>
                <c:pt idx="11">
                  <c:v>-56.054624999999987</c:v>
                </c:pt>
                <c:pt idx="12">
                  <c:v>-55.296000000000006</c:v>
                </c:pt>
                <c:pt idx="13">
                  <c:v>-54.486374999999995</c:v>
                </c:pt>
                <c:pt idx="14">
                  <c:v>-53.625</c:v>
                </c:pt>
                <c:pt idx="15">
                  <c:v>-52.711124999999996</c:v>
                </c:pt>
                <c:pt idx="16">
                  <c:v>-51.744</c:v>
                </c:pt>
                <c:pt idx="17">
                  <c:v>-50.722874999999988</c:v>
                </c:pt>
                <c:pt idx="18">
                  <c:v>-49.647000000000006</c:v>
                </c:pt>
                <c:pt idx="19">
                  <c:v>-48.515625</c:v>
                </c:pt>
                <c:pt idx="20">
                  <c:v>-47.327999999999761</c:v>
                </c:pt>
                <c:pt idx="21">
                  <c:v>-46.083374999999734</c:v>
                </c:pt>
                <c:pt idx="22">
                  <c:v>-44.780999999999736</c:v>
                </c:pt>
                <c:pt idx="23">
                  <c:v>-43.420124999999729</c:v>
                </c:pt>
                <c:pt idx="24">
                  <c:v>-41.999999999999716</c:v>
                </c:pt>
                <c:pt idx="25">
                  <c:v>-40.519874999999686</c:v>
                </c:pt>
                <c:pt idx="26">
                  <c:v>-38.978999999999701</c:v>
                </c:pt>
                <c:pt idx="27">
                  <c:v>-37.376624999999677</c:v>
                </c:pt>
                <c:pt idx="28">
                  <c:v>-35.711999999999648</c:v>
                </c:pt>
                <c:pt idx="29">
                  <c:v>-33.984374999999659</c:v>
                </c:pt>
                <c:pt idx="30">
                  <c:v>-32.192999999999628</c:v>
                </c:pt>
                <c:pt idx="31">
                  <c:v>-30.337124999999617</c:v>
                </c:pt>
                <c:pt idx="32">
                  <c:v>-28.415999999999627</c:v>
                </c:pt>
                <c:pt idx="33">
                  <c:v>-26.428874999999593</c:v>
                </c:pt>
                <c:pt idx="34">
                  <c:v>-24.374999999999588</c:v>
                </c:pt>
                <c:pt idx="35">
                  <c:v>-22.253624999999573</c:v>
                </c:pt>
                <c:pt idx="36">
                  <c:v>-20.063999999999552</c:v>
                </c:pt>
                <c:pt idx="37">
                  <c:v>-17.805374999999543</c:v>
                </c:pt>
                <c:pt idx="38">
                  <c:v>-15.476999999999521</c:v>
                </c:pt>
                <c:pt idx="39">
                  <c:v>-13.078124999999503</c:v>
                </c:pt>
                <c:pt idx="40">
                  <c:v>-10.607999999999493</c:v>
                </c:pt>
                <c:pt idx="41">
                  <c:v>-8.0658749999994797</c:v>
                </c:pt>
                <c:pt idx="42">
                  <c:v>-5.4509999999994818</c:v>
                </c:pt>
                <c:pt idx="43">
                  <c:v>-2.7626249999994457</c:v>
                </c:pt>
                <c:pt idx="44">
                  <c:v>5.6843418860808015E-13</c:v>
                </c:pt>
                <c:pt idx="45">
                  <c:v>2.8376250000005854</c:v>
                </c:pt>
                <c:pt idx="46">
                  <c:v>5.7510000000005874</c:v>
                </c:pt>
                <c:pt idx="47">
                  <c:v>8.7408750000006066</c:v>
                </c:pt>
                <c:pt idx="48">
                  <c:v>11.808000000000625</c:v>
                </c:pt>
                <c:pt idx="49">
                  <c:v>14.953125000000639</c:v>
                </c:pt>
                <c:pt idx="50">
                  <c:v>18.177000000000653</c:v>
                </c:pt>
                <c:pt idx="51">
                  <c:v>21.480375000000663</c:v>
                </c:pt>
                <c:pt idx="52">
                  <c:v>24.864000000000686</c:v>
                </c:pt>
                <c:pt idx="53">
                  <c:v>28.328625000000699</c:v>
                </c:pt>
                <c:pt idx="54">
                  <c:v>31.875000000000718</c:v>
                </c:pt>
                <c:pt idx="55">
                  <c:v>35.503875000000733</c:v>
                </c:pt>
                <c:pt idx="56">
                  <c:v>39.216000000000754</c:v>
                </c:pt>
                <c:pt idx="57">
                  <c:v>43.012125000001532</c:v>
                </c:pt>
                <c:pt idx="58">
                  <c:v>46.893000000001571</c:v>
                </c:pt>
                <c:pt idx="59">
                  <c:v>50.859375000001606</c:v>
                </c:pt>
                <c:pt idx="60">
                  <c:v>54.91200000000164</c:v>
                </c:pt>
                <c:pt idx="61">
                  <c:v>59.051625000001671</c:v>
                </c:pt>
                <c:pt idx="62">
                  <c:v>63.279000000001702</c:v>
                </c:pt>
                <c:pt idx="63">
                  <c:v>67.594875000001721</c:v>
                </c:pt>
                <c:pt idx="64">
                  <c:v>72.000000000001776</c:v>
                </c:pt>
                <c:pt idx="65">
                  <c:v>76.495125000001792</c:v>
                </c:pt>
                <c:pt idx="66">
                  <c:v>81.08100000000185</c:v>
                </c:pt>
                <c:pt idx="67">
                  <c:v>85.758375000001891</c:v>
                </c:pt>
                <c:pt idx="68">
                  <c:v>90.528000000001924</c:v>
                </c:pt>
                <c:pt idx="69">
                  <c:v>95.390625000001961</c:v>
                </c:pt>
                <c:pt idx="70">
                  <c:v>100.347000000002</c:v>
                </c:pt>
                <c:pt idx="71">
                  <c:v>105.39787500000205</c:v>
                </c:pt>
                <c:pt idx="72">
                  <c:v>110.54400000000209</c:v>
                </c:pt>
                <c:pt idx="73">
                  <c:v>115.78612500000212</c:v>
                </c:pt>
                <c:pt idx="74">
                  <c:v>121.12500000000216</c:v>
                </c:pt>
                <c:pt idx="75">
                  <c:v>126.56137500000219</c:v>
                </c:pt>
                <c:pt idx="76">
                  <c:v>132.09600000000222</c:v>
                </c:pt>
                <c:pt idx="77">
                  <c:v>137.72962500000227</c:v>
                </c:pt>
                <c:pt idx="78">
                  <c:v>143.46300000000232</c:v>
                </c:pt>
                <c:pt idx="79">
                  <c:v>149.29687500000233</c:v>
                </c:pt>
                <c:pt idx="80">
                  <c:v>155.23200000000242</c:v>
                </c:pt>
                <c:pt idx="81">
                  <c:v>161.26912500000242</c:v>
                </c:pt>
                <c:pt idx="82">
                  <c:v>167.40900000000249</c:v>
                </c:pt>
                <c:pt idx="83">
                  <c:v>173.65237500000254</c:v>
                </c:pt>
                <c:pt idx="84">
                  <c:v>180.00000000000256</c:v>
                </c:pt>
                <c:pt idx="85">
                  <c:v>186.4526250000026</c:v>
                </c:pt>
                <c:pt idx="86">
                  <c:v>193.01100000000264</c:v>
                </c:pt>
                <c:pt idx="87">
                  <c:v>199.67587500000269</c:v>
                </c:pt>
                <c:pt idx="88">
                  <c:v>206.44800000000271</c:v>
                </c:pt>
                <c:pt idx="89">
                  <c:v>213.32812500000276</c:v>
                </c:pt>
                <c:pt idx="90">
                  <c:v>220.31700000000282</c:v>
                </c:pt>
                <c:pt idx="91">
                  <c:v>227.41537500000288</c:v>
                </c:pt>
                <c:pt idx="92">
                  <c:v>234.62400000000289</c:v>
                </c:pt>
                <c:pt idx="93">
                  <c:v>241.9436250000044</c:v>
                </c:pt>
                <c:pt idx="94">
                  <c:v>249.37500000000449</c:v>
                </c:pt>
                <c:pt idx="95">
                  <c:v>256.91887500000303</c:v>
                </c:pt>
                <c:pt idx="96">
                  <c:v>264.57600000000463</c:v>
                </c:pt>
                <c:pt idx="97">
                  <c:v>272.34712500000467</c:v>
                </c:pt>
                <c:pt idx="98">
                  <c:v>280.23300000000472</c:v>
                </c:pt>
                <c:pt idx="99">
                  <c:v>288.23437500000483</c:v>
                </c:pt>
                <c:pt idx="100">
                  <c:v>296.35200000000486</c:v>
                </c:pt>
                <c:pt idx="101">
                  <c:v>304.58662500000503</c:v>
                </c:pt>
                <c:pt idx="102">
                  <c:v>312.93900000000508</c:v>
                </c:pt>
                <c:pt idx="103">
                  <c:v>321.40987500000506</c:v>
                </c:pt>
                <c:pt idx="104">
                  <c:v>330.00000000000523</c:v>
                </c:pt>
                <c:pt idx="105">
                  <c:v>338.71012500000523</c:v>
                </c:pt>
                <c:pt idx="106">
                  <c:v>347.54100000000528</c:v>
                </c:pt>
                <c:pt idx="107">
                  <c:v>356.49337500000541</c:v>
                </c:pt>
                <c:pt idx="108">
                  <c:v>365.56800000000544</c:v>
                </c:pt>
                <c:pt idx="109">
                  <c:v>374.76562500000557</c:v>
                </c:pt>
                <c:pt idx="110">
                  <c:v>384.08700000000562</c:v>
                </c:pt>
                <c:pt idx="111">
                  <c:v>393.53287500000567</c:v>
                </c:pt>
                <c:pt idx="112">
                  <c:v>403.10400000000578</c:v>
                </c:pt>
                <c:pt idx="113">
                  <c:v>412.80112500000587</c:v>
                </c:pt>
                <c:pt idx="114">
                  <c:v>422.62500000000597</c:v>
                </c:pt>
                <c:pt idx="115">
                  <c:v>432.57637500000601</c:v>
                </c:pt>
                <c:pt idx="116">
                  <c:v>442.65600000000603</c:v>
                </c:pt>
                <c:pt idx="117">
                  <c:v>452.86462500000619</c:v>
                </c:pt>
                <c:pt idx="118">
                  <c:v>463.20300000000623</c:v>
                </c:pt>
                <c:pt idx="119">
                  <c:v>473.67187500000637</c:v>
                </c:pt>
                <c:pt idx="120">
                  <c:v>484.27200000000641</c:v>
                </c:pt>
                <c:pt idx="121">
                  <c:v>495.00412500000641</c:v>
                </c:pt>
                <c:pt idx="122">
                  <c:v>505.86900000000657</c:v>
                </c:pt>
                <c:pt idx="123">
                  <c:v>516.86737500000663</c:v>
                </c:pt>
                <c:pt idx="124">
                  <c:v>528.00000000000682</c:v>
                </c:pt>
                <c:pt idx="125">
                  <c:v>539.26762500000677</c:v>
                </c:pt>
                <c:pt idx="126">
                  <c:v>550.67100000000687</c:v>
                </c:pt>
                <c:pt idx="127">
                  <c:v>562.21087500000704</c:v>
                </c:pt>
                <c:pt idx="128">
                  <c:v>573.88800000000708</c:v>
                </c:pt>
                <c:pt idx="129">
                  <c:v>585.70312500000716</c:v>
                </c:pt>
                <c:pt idx="130">
                  <c:v>597.6570000000072</c:v>
                </c:pt>
                <c:pt idx="131">
                  <c:v>609.75037500000724</c:v>
                </c:pt>
                <c:pt idx="132">
                  <c:v>621.98400000000743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64-426E-A4B2-A26454891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3600112"/>
        <c:axId val="1738409072"/>
      </c:scatterChart>
      <c:valAx>
        <c:axId val="1603600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8409072"/>
        <c:crosses val="autoZero"/>
        <c:crossBetween val="midCat"/>
      </c:valAx>
      <c:valAx>
        <c:axId val="173840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3600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B7646-30A7-BA88-E70C-F42C4EF4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A1F3EA-CC46-7525-3F28-E35B79CAA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12597-D051-545A-9CF0-456B5C27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E9A678-3FAA-05E5-6E70-B8D11001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1F1E2-C289-FC2A-9E43-5B2C4F3E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45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993E4-DAEA-FE5E-8DBE-FA611A7F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DF428D-EDE3-0E2C-730C-5D5CFD87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18A8C9-BC0C-F006-DE30-DF4732C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43B958-6B1A-E719-C753-EF3395F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03FE8-A34A-AC9B-CE06-7E2FB054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6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918F2C-77DB-69F8-5EB6-F81373854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D3C3A7-4B06-4611-8D97-3E65272FB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7FEE1-05C0-1A0D-B828-110EB50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E04E81-418F-0A12-0C54-723B546E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3A637-26CE-CD76-5EA4-5A5CEAD9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88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30BAF-8F98-06B7-5A09-BF8A37A8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433F2-7633-9E69-4208-824639E0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30E00-44AA-139D-D11A-F2ACFDBC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E55C8-B03F-B170-73E5-AD5DF9AE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04E5B8-58EF-5DE9-40FC-6DF1F810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4BE9B-0B5D-D06E-2122-4A8E372F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49068-24A3-E5DC-22F3-5AC613D4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9913C-9106-1E00-C191-857AD435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8873B-E179-C830-4961-A2442717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DC1E5-34C3-26A6-6806-3F62615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3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1AC78-0C1D-0C29-F77E-F666728E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DB4FB-994E-6F59-C428-638EEBF0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8DA86-2754-DE78-D926-7A692C7E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2D30EF-DF8F-C506-FD52-650EC9B3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4CE651-EEA8-9D15-D149-18669BAE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847314-9791-875B-5F46-93AE2D3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2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8FEBC-04F2-45D6-197A-36DCB963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FAA322-634C-12A6-C044-C1557E0B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7B3655-96A5-C5EA-2D4B-EDFF2266C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F3242D-EE9D-F847-5359-6437991A1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FBFC77-B361-2BDE-2BD5-1D5C7E5A7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5700C4-8B76-F04D-5419-FFB74750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0EA3A-0BC2-5D7A-0EA3-84CEF665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60157F-98BB-08CD-63F6-C77A96AD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3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B19EB-29D0-9FA1-6DC6-BA36E36C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2A95DE-89B9-82D9-3B78-F07DD81E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32775F-9F45-EE25-B569-43BFC45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67021-D8EF-70C0-930D-1658F451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2DD277-67ED-11B9-6CF4-EB801179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66F0BC-9C17-ACC0-2EE1-07E4038E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5D6DE0-452B-EE4E-3C17-8007422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42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E3C2E-E1E5-1A55-7F5A-40E4D680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4669C-40DF-EB20-4346-6CA9B5F4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D5CB14-C691-9C04-F13B-A5FEFE3D1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7BE90F-54E6-8CB7-E934-6EF62B86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5370CD-5790-71A6-2E8A-71627276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32AADE-58CB-95B5-F38A-C4F6FF63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53B65-FAE2-2516-8496-69C1D889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F3CFED-EBD6-B9D9-4045-ECBC0BFDF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05FB38-9578-AA6D-A4F0-314C3BB5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D2A3A5-5F2E-2449-600F-AA2E96F7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D0238-BB23-64CC-2088-371E0FA0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132BF-87AF-58A4-C519-8DF71B60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C96B12-CC5E-C5F8-525D-BB4F1A8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969D83-22CE-9E90-4CCF-B360C19C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514B5-023B-8806-FB43-E5C274B6F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24D9-EA54-446E-9839-9AA42CC3D8EE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9E767-695D-8FB7-EDD7-363F12109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E3BC8-F2C6-81D9-D605-375D5725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0444-90B8-46EC-9ADE-312818075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1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BE4852ED-D893-E435-9224-A17C4EE71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80067"/>
              </p:ext>
            </p:extLst>
          </p:nvPr>
        </p:nvGraphicFramePr>
        <p:xfrm>
          <a:off x="1095829" y="73780"/>
          <a:ext cx="608833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id="{F63B80EB-A6F2-3303-FA64-344ADE78758C}"/>
              </a:ext>
            </a:extLst>
          </p:cNvPr>
          <p:cNvSpPr/>
          <p:nvPr/>
        </p:nvSpPr>
        <p:spPr>
          <a:xfrm>
            <a:off x="5883567" y="1936289"/>
            <a:ext cx="126520" cy="126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EF28DC-D870-FB54-F7A6-34D4CE496AE0}"/>
                  </a:ext>
                </a:extLst>
              </p:cNvPr>
              <p:cNvSpPr txBox="1"/>
              <p:nvPr/>
            </p:nvSpPr>
            <p:spPr>
              <a:xfrm>
                <a:off x="4932355" y="649804"/>
                <a:ext cx="1273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9EF28DC-D870-FB54-F7A6-34D4CE49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55" y="649804"/>
                <a:ext cx="1273362" cy="369332"/>
              </a:xfrm>
              <a:prstGeom prst="rect">
                <a:avLst/>
              </a:prstGeom>
              <a:blipFill>
                <a:blip r:embed="rId3"/>
                <a:stretch>
                  <a:fillRect l="-4785" t="-1667" r="-7656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73C2D4-A7C3-DAF7-00DE-D96DA50D4220}"/>
                  </a:ext>
                </a:extLst>
              </p:cNvPr>
              <p:cNvSpPr txBox="1"/>
              <p:nvPr/>
            </p:nvSpPr>
            <p:spPr>
              <a:xfrm>
                <a:off x="5814456" y="4713770"/>
                <a:ext cx="391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273C2D4-A7C3-DAF7-00DE-D96DA50D4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456" y="4713770"/>
                <a:ext cx="391261" cy="369332"/>
              </a:xfrm>
              <a:prstGeom prst="rect">
                <a:avLst/>
              </a:prstGeom>
              <a:blipFill>
                <a:blip r:embed="rId4"/>
                <a:stretch>
                  <a:fillRect l="-9375" r="-4688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DF0AB6-3238-5D68-7FD2-0A17CCDC24F2}"/>
                  </a:ext>
                </a:extLst>
              </p:cNvPr>
              <p:cNvSpPr txBox="1"/>
              <p:nvPr/>
            </p:nvSpPr>
            <p:spPr>
              <a:xfrm>
                <a:off x="1762258" y="4235154"/>
                <a:ext cx="391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DF0AB6-3238-5D68-7FD2-0A17CCDC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58" y="4235154"/>
                <a:ext cx="391261" cy="369332"/>
              </a:xfrm>
              <a:prstGeom prst="rect">
                <a:avLst/>
              </a:prstGeom>
              <a:blipFill>
                <a:blip r:embed="rId5"/>
                <a:stretch>
                  <a:fillRect l="-6250" r="-468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01F8C6B-2B5D-EA49-29A5-5C0DB905CA51}"/>
                  </a:ext>
                </a:extLst>
              </p:cNvPr>
              <p:cNvSpPr txBox="1"/>
              <p:nvPr/>
            </p:nvSpPr>
            <p:spPr>
              <a:xfrm>
                <a:off x="6093947" y="1791126"/>
                <a:ext cx="151906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01F8C6B-2B5D-EA49-29A5-5C0DB905C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7" y="1791126"/>
                <a:ext cx="1519069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F804FF-CB01-FBC0-BFC8-44CDF1DD300F}"/>
                  </a:ext>
                </a:extLst>
              </p:cNvPr>
              <p:cNvSpPr txBox="1"/>
              <p:nvPr/>
            </p:nvSpPr>
            <p:spPr>
              <a:xfrm>
                <a:off x="294153" y="4502711"/>
                <a:ext cx="835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F804FF-CB01-FBC0-BFC8-44CDF1DD3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53" y="4502711"/>
                <a:ext cx="835036" cy="369332"/>
              </a:xfrm>
              <a:prstGeom prst="rect">
                <a:avLst/>
              </a:prstGeom>
              <a:blipFill>
                <a:blip r:embed="rId7"/>
                <a:stretch>
                  <a:fillRect l="-7299" r="-802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35A585-45BA-DA2D-1E01-C50C0EBEBF64}"/>
              </a:ext>
            </a:extLst>
          </p:cNvPr>
          <p:cNvCxnSpPr>
            <a:cxnSpLocks/>
          </p:cNvCxnSpPr>
          <p:nvPr/>
        </p:nvCxnSpPr>
        <p:spPr>
          <a:xfrm>
            <a:off x="1246590" y="4693029"/>
            <a:ext cx="5796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55292B4-31C3-F36C-8D5B-481036A16917}"/>
              </a:ext>
            </a:extLst>
          </p:cNvPr>
          <p:cNvCxnSpPr>
            <a:cxnSpLocks/>
          </p:cNvCxnSpPr>
          <p:nvPr/>
        </p:nvCxnSpPr>
        <p:spPr>
          <a:xfrm>
            <a:off x="5954201" y="2089723"/>
            <a:ext cx="0" cy="262773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6A6E368D-D627-1078-7F0F-D1A5E9E6FF79}"/>
              </a:ext>
            </a:extLst>
          </p:cNvPr>
          <p:cNvSpPr/>
          <p:nvPr/>
        </p:nvSpPr>
        <p:spPr>
          <a:xfrm>
            <a:off x="3349893" y="4629769"/>
            <a:ext cx="126520" cy="126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9F8794-2893-818B-1A8D-5DE5F47CF8E9}"/>
                  </a:ext>
                </a:extLst>
              </p:cNvPr>
              <p:cNvSpPr txBox="1"/>
              <p:nvPr/>
            </p:nvSpPr>
            <p:spPr>
              <a:xfrm>
                <a:off x="1336474" y="5255263"/>
                <a:ext cx="150483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59F8794-2893-818B-1A8D-5DE5F47CF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74" y="5255263"/>
                <a:ext cx="1504836" cy="416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>
            <a:extLst>
              <a:ext uri="{FF2B5EF4-FFF2-40B4-BE49-F238E27FC236}">
                <a16:creationId xmlns:a16="http://schemas.microsoft.com/office/drawing/2014/main" id="{D182BA78-E8CB-017E-C14E-D5EB864ADF78}"/>
              </a:ext>
            </a:extLst>
          </p:cNvPr>
          <p:cNvSpPr/>
          <p:nvPr/>
        </p:nvSpPr>
        <p:spPr>
          <a:xfrm>
            <a:off x="1894084" y="5029478"/>
            <a:ext cx="126520" cy="126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D9C786-870D-D770-B414-F69ACBE3D29B}"/>
              </a:ext>
            </a:extLst>
          </p:cNvPr>
          <p:cNvCxnSpPr>
            <a:cxnSpLocks/>
          </p:cNvCxnSpPr>
          <p:nvPr/>
        </p:nvCxnSpPr>
        <p:spPr>
          <a:xfrm>
            <a:off x="1967214" y="4803693"/>
            <a:ext cx="0" cy="225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C73AB9-5519-1A9F-8FBF-9ADC7CD43127}"/>
              </a:ext>
            </a:extLst>
          </p:cNvPr>
          <p:cNvCxnSpPr>
            <a:cxnSpLocks/>
          </p:cNvCxnSpPr>
          <p:nvPr/>
        </p:nvCxnSpPr>
        <p:spPr>
          <a:xfrm>
            <a:off x="4139995" y="4299212"/>
            <a:ext cx="0" cy="3881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AA2C2FF-32F4-3EEA-F01D-21DA2606DD51}"/>
                  </a:ext>
                </a:extLst>
              </p:cNvPr>
              <p:cNvSpPr txBox="1"/>
              <p:nvPr/>
            </p:nvSpPr>
            <p:spPr>
              <a:xfrm>
                <a:off x="4015491" y="4677313"/>
                <a:ext cx="6830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AA2C2FF-32F4-3EEA-F01D-21DA2606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491" y="4677313"/>
                <a:ext cx="683007" cy="369332"/>
              </a:xfrm>
              <a:prstGeom prst="rect">
                <a:avLst/>
              </a:prstGeom>
              <a:blipFill>
                <a:blip r:embed="rId9"/>
                <a:stretch>
                  <a:fillRect l="-4464" r="-3571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728AF7D-D29C-7163-DD6C-F846F13B5376}"/>
                  </a:ext>
                </a:extLst>
              </p:cNvPr>
              <p:cNvSpPr txBox="1"/>
              <p:nvPr/>
            </p:nvSpPr>
            <p:spPr>
              <a:xfrm>
                <a:off x="2254431" y="3610459"/>
                <a:ext cx="2102563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mid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mid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728AF7D-D29C-7163-DD6C-F846F13B5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31" y="3610459"/>
                <a:ext cx="2102563" cy="4168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8B986FB4-8993-09F8-A9BB-D9F88708B116}"/>
              </a:ext>
            </a:extLst>
          </p:cNvPr>
          <p:cNvSpPr/>
          <p:nvPr/>
        </p:nvSpPr>
        <p:spPr>
          <a:xfrm>
            <a:off x="4076735" y="4172692"/>
            <a:ext cx="126520" cy="126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2022-06-06T09:01:51Z</dcterms:created>
  <dcterms:modified xsi:type="dcterms:W3CDTF">2022-06-06T09:02:16Z</dcterms:modified>
</cp:coreProperties>
</file>