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Sheet1!$A$2:$A$134</c:f>
              <c:numCache>
                <c:formatCode>General</c:formatCode>
                <c:ptCount val="133"/>
                <c:pt idx="0">
                  <c:v>-3.2</c:v>
                </c:pt>
                <c:pt idx="1">
                  <c:v>-3.15</c:v>
                </c:pt>
                <c:pt idx="2">
                  <c:v>-3.1</c:v>
                </c:pt>
                <c:pt idx="3">
                  <c:v>-3.05</c:v>
                </c:pt>
                <c:pt idx="4">
                  <c:v>-3</c:v>
                </c:pt>
                <c:pt idx="5">
                  <c:v>-2.95</c:v>
                </c:pt>
                <c:pt idx="6">
                  <c:v>-2.9</c:v>
                </c:pt>
                <c:pt idx="7">
                  <c:v>-2.85</c:v>
                </c:pt>
                <c:pt idx="8">
                  <c:v>-2.8</c:v>
                </c:pt>
                <c:pt idx="9">
                  <c:v>-2.75</c:v>
                </c:pt>
                <c:pt idx="10">
                  <c:v>-2.7</c:v>
                </c:pt>
                <c:pt idx="11">
                  <c:v>-2.65</c:v>
                </c:pt>
                <c:pt idx="12">
                  <c:v>-2.6</c:v>
                </c:pt>
                <c:pt idx="13">
                  <c:v>-2.5499999999999998</c:v>
                </c:pt>
                <c:pt idx="14">
                  <c:v>-2.5</c:v>
                </c:pt>
                <c:pt idx="15">
                  <c:v>-2.4500000000000002</c:v>
                </c:pt>
                <c:pt idx="16">
                  <c:v>-2.4</c:v>
                </c:pt>
                <c:pt idx="17">
                  <c:v>-2.35</c:v>
                </c:pt>
                <c:pt idx="18">
                  <c:v>-2.2999999999999998</c:v>
                </c:pt>
                <c:pt idx="19">
                  <c:v>-2.25</c:v>
                </c:pt>
                <c:pt idx="20">
                  <c:v>-2.19999999999999</c:v>
                </c:pt>
                <c:pt idx="21">
                  <c:v>-2.1499999999999901</c:v>
                </c:pt>
                <c:pt idx="22">
                  <c:v>-2.0999999999999899</c:v>
                </c:pt>
                <c:pt idx="23">
                  <c:v>-2.0499999999999901</c:v>
                </c:pt>
                <c:pt idx="24">
                  <c:v>-1.99999999999999</c:v>
                </c:pt>
                <c:pt idx="25">
                  <c:v>-1.94999999999999</c:v>
                </c:pt>
                <c:pt idx="26">
                  <c:v>-1.8999999999999899</c:v>
                </c:pt>
                <c:pt idx="27">
                  <c:v>-1.8499999999999901</c:v>
                </c:pt>
                <c:pt idx="28">
                  <c:v>-1.7999999999999901</c:v>
                </c:pt>
                <c:pt idx="29">
                  <c:v>-1.74999999999999</c:v>
                </c:pt>
                <c:pt idx="30">
                  <c:v>-1.69999999999999</c:v>
                </c:pt>
                <c:pt idx="31">
                  <c:v>-1.6499999999999899</c:v>
                </c:pt>
                <c:pt idx="32">
                  <c:v>-1.5999999999999901</c:v>
                </c:pt>
                <c:pt idx="33">
                  <c:v>-1.5499999999999901</c:v>
                </c:pt>
                <c:pt idx="34">
                  <c:v>-1.49999999999999</c:v>
                </c:pt>
                <c:pt idx="35">
                  <c:v>-1.44999999999999</c:v>
                </c:pt>
                <c:pt idx="36">
                  <c:v>-1.3999999999999899</c:v>
                </c:pt>
                <c:pt idx="37">
                  <c:v>-1.3499999999999901</c:v>
                </c:pt>
                <c:pt idx="38">
                  <c:v>-1.2999999999999901</c:v>
                </c:pt>
                <c:pt idx="39">
                  <c:v>-1.24999999999999</c:v>
                </c:pt>
                <c:pt idx="40">
                  <c:v>-1.19999999999999</c:v>
                </c:pt>
                <c:pt idx="41">
                  <c:v>-1.1499999999999899</c:v>
                </c:pt>
                <c:pt idx="42">
                  <c:v>-1.0999999999999901</c:v>
                </c:pt>
                <c:pt idx="43">
                  <c:v>-1.0499999999999901</c:v>
                </c:pt>
                <c:pt idx="44">
                  <c:v>-0.99999999999999001</c:v>
                </c:pt>
                <c:pt idx="45">
                  <c:v>-0.94999999999998996</c:v>
                </c:pt>
                <c:pt idx="46">
                  <c:v>-0.89999999999999003</c:v>
                </c:pt>
                <c:pt idx="47">
                  <c:v>-0.84999999999998999</c:v>
                </c:pt>
                <c:pt idx="48">
                  <c:v>-0.79999999999999005</c:v>
                </c:pt>
                <c:pt idx="49">
                  <c:v>-0.74999999999999001</c:v>
                </c:pt>
                <c:pt idx="50">
                  <c:v>-0.69999999999998996</c:v>
                </c:pt>
                <c:pt idx="51">
                  <c:v>-0.64999999999999003</c:v>
                </c:pt>
                <c:pt idx="52">
                  <c:v>-0.59999999999998999</c:v>
                </c:pt>
                <c:pt idx="53">
                  <c:v>-0.54999999999999005</c:v>
                </c:pt>
                <c:pt idx="54">
                  <c:v>-0.49999999999999001</c:v>
                </c:pt>
                <c:pt idx="55">
                  <c:v>-0.44999999999999002</c:v>
                </c:pt>
                <c:pt idx="56">
                  <c:v>-0.39999999999998997</c:v>
                </c:pt>
                <c:pt idx="57">
                  <c:v>-0.34999999999997999</c:v>
                </c:pt>
                <c:pt idx="58">
                  <c:v>-0.29999999999998</c:v>
                </c:pt>
                <c:pt idx="59">
                  <c:v>-0.24999999999997999</c:v>
                </c:pt>
                <c:pt idx="60">
                  <c:v>-0.19999999999998</c:v>
                </c:pt>
                <c:pt idx="61">
                  <c:v>-0.14999999999998001</c:v>
                </c:pt>
                <c:pt idx="62">
                  <c:v>-9.9999999999980105E-2</c:v>
                </c:pt>
                <c:pt idx="63">
                  <c:v>-4.9999999999980303E-2</c:v>
                </c:pt>
                <c:pt idx="64">
                  <c:v>1.9984014443252799E-14</c:v>
                </c:pt>
                <c:pt idx="65">
                  <c:v>5.0000000000019799E-2</c:v>
                </c:pt>
                <c:pt idx="66">
                  <c:v>0.10000000000002</c:v>
                </c:pt>
                <c:pt idx="67">
                  <c:v>0.15000000000002001</c:v>
                </c:pt>
                <c:pt idx="68">
                  <c:v>0.20000000000002</c:v>
                </c:pt>
                <c:pt idx="69">
                  <c:v>0.25000000000001998</c:v>
                </c:pt>
                <c:pt idx="70">
                  <c:v>0.30000000000001997</c:v>
                </c:pt>
                <c:pt idx="71">
                  <c:v>0.35000000000002002</c:v>
                </c:pt>
                <c:pt idx="72">
                  <c:v>0.40000000000002001</c:v>
                </c:pt>
                <c:pt idx="73">
                  <c:v>0.45000000000002</c:v>
                </c:pt>
                <c:pt idx="74">
                  <c:v>0.50000000000001998</c:v>
                </c:pt>
                <c:pt idx="75">
                  <c:v>0.55000000000002003</c:v>
                </c:pt>
                <c:pt idx="76">
                  <c:v>0.60000000000001996</c:v>
                </c:pt>
                <c:pt idx="77">
                  <c:v>0.65000000000002001</c:v>
                </c:pt>
                <c:pt idx="78">
                  <c:v>0.70000000000002005</c:v>
                </c:pt>
                <c:pt idx="79">
                  <c:v>0.75000000000001998</c:v>
                </c:pt>
                <c:pt idx="80">
                  <c:v>0.80000000000002003</c:v>
                </c:pt>
                <c:pt idx="81">
                  <c:v>0.85000000000001996</c:v>
                </c:pt>
                <c:pt idx="82">
                  <c:v>0.90000000000002001</c:v>
                </c:pt>
                <c:pt idx="83">
                  <c:v>0.95000000000002005</c:v>
                </c:pt>
                <c:pt idx="84">
                  <c:v>1.00000000000002</c:v>
                </c:pt>
                <c:pt idx="85">
                  <c:v>1.05000000000002</c:v>
                </c:pt>
                <c:pt idx="86">
                  <c:v>1.1000000000000201</c:v>
                </c:pt>
                <c:pt idx="87">
                  <c:v>1.1500000000000199</c:v>
                </c:pt>
                <c:pt idx="88">
                  <c:v>1.2000000000000199</c:v>
                </c:pt>
                <c:pt idx="89">
                  <c:v>1.25000000000002</c:v>
                </c:pt>
                <c:pt idx="90">
                  <c:v>1.30000000000002</c:v>
                </c:pt>
                <c:pt idx="91">
                  <c:v>1.3500000000000201</c:v>
                </c:pt>
                <c:pt idx="92">
                  <c:v>1.4000000000000199</c:v>
                </c:pt>
                <c:pt idx="93">
                  <c:v>1.4500000000000299</c:v>
                </c:pt>
                <c:pt idx="94">
                  <c:v>1.50000000000003</c:v>
                </c:pt>
                <c:pt idx="95">
                  <c:v>1.55000000000002</c:v>
                </c:pt>
                <c:pt idx="96">
                  <c:v>1.6000000000000301</c:v>
                </c:pt>
                <c:pt idx="97">
                  <c:v>1.6500000000000301</c:v>
                </c:pt>
                <c:pt idx="98">
                  <c:v>1.7000000000000299</c:v>
                </c:pt>
                <c:pt idx="99">
                  <c:v>1.75000000000003</c:v>
                </c:pt>
                <c:pt idx="100">
                  <c:v>1.80000000000003</c:v>
                </c:pt>
                <c:pt idx="101">
                  <c:v>1.8500000000000301</c:v>
                </c:pt>
                <c:pt idx="102">
                  <c:v>1.9000000000000301</c:v>
                </c:pt>
                <c:pt idx="103">
                  <c:v>1.9500000000000299</c:v>
                </c:pt>
                <c:pt idx="104">
                  <c:v>2.0000000000000302</c:v>
                </c:pt>
                <c:pt idx="105">
                  <c:v>2.05000000000003</c:v>
                </c:pt>
                <c:pt idx="106">
                  <c:v>2.1000000000000298</c:v>
                </c:pt>
                <c:pt idx="107">
                  <c:v>2.1500000000000301</c:v>
                </c:pt>
                <c:pt idx="108">
                  <c:v>2.2000000000000299</c:v>
                </c:pt>
                <c:pt idx="109">
                  <c:v>2.2500000000000302</c:v>
                </c:pt>
                <c:pt idx="110">
                  <c:v>2.30000000000003</c:v>
                </c:pt>
                <c:pt idx="111">
                  <c:v>2.3500000000000298</c:v>
                </c:pt>
                <c:pt idx="112">
                  <c:v>2.4000000000000301</c:v>
                </c:pt>
                <c:pt idx="113">
                  <c:v>2.4500000000000299</c:v>
                </c:pt>
                <c:pt idx="114">
                  <c:v>2.5000000000000302</c:v>
                </c:pt>
                <c:pt idx="115">
                  <c:v>2.55000000000003</c:v>
                </c:pt>
                <c:pt idx="116">
                  <c:v>2.6000000000000298</c:v>
                </c:pt>
                <c:pt idx="117">
                  <c:v>2.6500000000000301</c:v>
                </c:pt>
                <c:pt idx="118">
                  <c:v>2.7000000000000299</c:v>
                </c:pt>
                <c:pt idx="119">
                  <c:v>2.7500000000000302</c:v>
                </c:pt>
                <c:pt idx="120">
                  <c:v>2.80000000000003</c:v>
                </c:pt>
                <c:pt idx="121">
                  <c:v>2.8500000000000298</c:v>
                </c:pt>
                <c:pt idx="122">
                  <c:v>2.9000000000000301</c:v>
                </c:pt>
                <c:pt idx="123">
                  <c:v>2.9500000000000299</c:v>
                </c:pt>
                <c:pt idx="124">
                  <c:v>3.0000000000000302</c:v>
                </c:pt>
                <c:pt idx="125">
                  <c:v>3.05000000000003</c:v>
                </c:pt>
                <c:pt idx="126">
                  <c:v>3.1000000000000298</c:v>
                </c:pt>
                <c:pt idx="127">
                  <c:v>3.1500000000000301</c:v>
                </c:pt>
                <c:pt idx="128">
                  <c:v>3.2000000000000299</c:v>
                </c:pt>
                <c:pt idx="129">
                  <c:v>3.2500000000000302</c:v>
                </c:pt>
                <c:pt idx="130">
                  <c:v>3.30000000000003</c:v>
                </c:pt>
                <c:pt idx="131">
                  <c:v>3.3500000000000298</c:v>
                </c:pt>
                <c:pt idx="132">
                  <c:v>3.4000000000000301</c:v>
                </c:pt>
              </c:numCache>
            </c:numRef>
          </c:xVal>
          <c:yVal>
            <c:numRef>
              <c:f>Sheet1!$B$2:$B$134</c:f>
              <c:numCache>
                <c:formatCode>General</c:formatCode>
                <c:ptCount val="133"/>
                <c:pt idx="0">
                  <c:v>-61.247999999999962</c:v>
                </c:pt>
                <c:pt idx="1">
                  <c:v>-61.000874999999979</c:v>
                </c:pt>
                <c:pt idx="2">
                  <c:v>-60.711000000000013</c:v>
                </c:pt>
                <c:pt idx="3">
                  <c:v>-60.377625000000023</c:v>
                </c:pt>
                <c:pt idx="4">
                  <c:v>-60</c:v>
                </c:pt>
                <c:pt idx="5">
                  <c:v>-59.577375000000018</c:v>
                </c:pt>
                <c:pt idx="6">
                  <c:v>-59.10899999999998</c:v>
                </c:pt>
                <c:pt idx="7">
                  <c:v>-58.594124999999991</c:v>
                </c:pt>
                <c:pt idx="8">
                  <c:v>-58.032000000000011</c:v>
                </c:pt>
                <c:pt idx="9">
                  <c:v>-57.421875</c:v>
                </c:pt>
                <c:pt idx="10">
                  <c:v>-56.762999999999977</c:v>
                </c:pt>
                <c:pt idx="11">
                  <c:v>-56.054624999999987</c:v>
                </c:pt>
                <c:pt idx="12">
                  <c:v>-55.296000000000006</c:v>
                </c:pt>
                <c:pt idx="13">
                  <c:v>-54.486374999999995</c:v>
                </c:pt>
                <c:pt idx="14">
                  <c:v>-53.625</c:v>
                </c:pt>
                <c:pt idx="15">
                  <c:v>-52.711124999999996</c:v>
                </c:pt>
                <c:pt idx="16">
                  <c:v>-51.744</c:v>
                </c:pt>
                <c:pt idx="17">
                  <c:v>-50.722874999999988</c:v>
                </c:pt>
                <c:pt idx="18">
                  <c:v>-49.647000000000006</c:v>
                </c:pt>
                <c:pt idx="19">
                  <c:v>-48.515625</c:v>
                </c:pt>
                <c:pt idx="20">
                  <c:v>-47.327999999999761</c:v>
                </c:pt>
                <c:pt idx="21">
                  <c:v>-46.083374999999734</c:v>
                </c:pt>
                <c:pt idx="22">
                  <c:v>-44.780999999999736</c:v>
                </c:pt>
                <c:pt idx="23">
                  <c:v>-43.420124999999729</c:v>
                </c:pt>
                <c:pt idx="24">
                  <c:v>-41.999999999999716</c:v>
                </c:pt>
                <c:pt idx="25">
                  <c:v>-40.519874999999686</c:v>
                </c:pt>
                <c:pt idx="26">
                  <c:v>-38.978999999999701</c:v>
                </c:pt>
                <c:pt idx="27">
                  <c:v>-37.376624999999677</c:v>
                </c:pt>
                <c:pt idx="28">
                  <c:v>-35.711999999999648</c:v>
                </c:pt>
                <c:pt idx="29">
                  <c:v>-33.984374999999659</c:v>
                </c:pt>
                <c:pt idx="30">
                  <c:v>-32.192999999999628</c:v>
                </c:pt>
                <c:pt idx="31">
                  <c:v>-30.337124999999617</c:v>
                </c:pt>
                <c:pt idx="32">
                  <c:v>-28.415999999999627</c:v>
                </c:pt>
                <c:pt idx="33">
                  <c:v>-26.428874999999593</c:v>
                </c:pt>
                <c:pt idx="34">
                  <c:v>-24.374999999999588</c:v>
                </c:pt>
                <c:pt idx="35">
                  <c:v>-22.253624999999573</c:v>
                </c:pt>
                <c:pt idx="36">
                  <c:v>-20.063999999999552</c:v>
                </c:pt>
                <c:pt idx="37">
                  <c:v>-17.805374999999543</c:v>
                </c:pt>
                <c:pt idx="38">
                  <c:v>-15.476999999999521</c:v>
                </c:pt>
                <c:pt idx="39">
                  <c:v>-13.078124999999503</c:v>
                </c:pt>
                <c:pt idx="40">
                  <c:v>-10.607999999999493</c:v>
                </c:pt>
                <c:pt idx="41">
                  <c:v>-8.0658749999994797</c:v>
                </c:pt>
                <c:pt idx="42">
                  <c:v>-5.4509999999994818</c:v>
                </c:pt>
                <c:pt idx="43">
                  <c:v>-2.7626249999994457</c:v>
                </c:pt>
                <c:pt idx="44">
                  <c:v>5.6843418860808015E-13</c:v>
                </c:pt>
                <c:pt idx="45">
                  <c:v>2.8376250000005854</c:v>
                </c:pt>
                <c:pt idx="46">
                  <c:v>5.7510000000005874</c:v>
                </c:pt>
                <c:pt idx="47">
                  <c:v>8.7408750000006066</c:v>
                </c:pt>
                <c:pt idx="48">
                  <c:v>11.808000000000625</c:v>
                </c:pt>
                <c:pt idx="49">
                  <c:v>14.953125000000639</c:v>
                </c:pt>
                <c:pt idx="50">
                  <c:v>18.177000000000653</c:v>
                </c:pt>
                <c:pt idx="51">
                  <c:v>21.480375000000663</c:v>
                </c:pt>
                <c:pt idx="52">
                  <c:v>24.864000000000686</c:v>
                </c:pt>
                <c:pt idx="53">
                  <c:v>28.328625000000699</c:v>
                </c:pt>
                <c:pt idx="54">
                  <c:v>31.875000000000718</c:v>
                </c:pt>
                <c:pt idx="55">
                  <c:v>35.503875000000733</c:v>
                </c:pt>
                <c:pt idx="56">
                  <c:v>39.216000000000754</c:v>
                </c:pt>
                <c:pt idx="57">
                  <c:v>43.012125000001532</c:v>
                </c:pt>
                <c:pt idx="58">
                  <c:v>46.893000000001571</c:v>
                </c:pt>
                <c:pt idx="59">
                  <c:v>50.859375000001606</c:v>
                </c:pt>
                <c:pt idx="60">
                  <c:v>54.91200000000164</c:v>
                </c:pt>
                <c:pt idx="61">
                  <c:v>59.051625000001671</c:v>
                </c:pt>
                <c:pt idx="62">
                  <c:v>63.279000000001702</c:v>
                </c:pt>
                <c:pt idx="63">
                  <c:v>67.594875000001721</c:v>
                </c:pt>
                <c:pt idx="64">
                  <c:v>72.000000000001776</c:v>
                </c:pt>
                <c:pt idx="65">
                  <c:v>76.495125000001792</c:v>
                </c:pt>
                <c:pt idx="66">
                  <c:v>81.08100000000185</c:v>
                </c:pt>
                <c:pt idx="67">
                  <c:v>85.758375000001891</c:v>
                </c:pt>
                <c:pt idx="68">
                  <c:v>90.528000000001924</c:v>
                </c:pt>
                <c:pt idx="69">
                  <c:v>95.390625000001961</c:v>
                </c:pt>
                <c:pt idx="70">
                  <c:v>100.347000000002</c:v>
                </c:pt>
                <c:pt idx="71">
                  <c:v>105.39787500000205</c:v>
                </c:pt>
                <c:pt idx="72">
                  <c:v>110.54400000000209</c:v>
                </c:pt>
                <c:pt idx="73">
                  <c:v>115.78612500000212</c:v>
                </c:pt>
                <c:pt idx="74">
                  <c:v>121.12500000000216</c:v>
                </c:pt>
                <c:pt idx="75">
                  <c:v>126.56137500000219</c:v>
                </c:pt>
                <c:pt idx="76">
                  <c:v>132.09600000000222</c:v>
                </c:pt>
                <c:pt idx="77">
                  <c:v>137.72962500000227</c:v>
                </c:pt>
                <c:pt idx="78">
                  <c:v>143.46300000000232</c:v>
                </c:pt>
                <c:pt idx="79">
                  <c:v>149.29687500000233</c:v>
                </c:pt>
                <c:pt idx="80">
                  <c:v>155.23200000000242</c:v>
                </c:pt>
                <c:pt idx="81">
                  <c:v>161.26912500000242</c:v>
                </c:pt>
                <c:pt idx="82">
                  <c:v>167.40900000000249</c:v>
                </c:pt>
                <c:pt idx="83">
                  <c:v>173.65237500000254</c:v>
                </c:pt>
                <c:pt idx="84">
                  <c:v>180.00000000000256</c:v>
                </c:pt>
                <c:pt idx="85">
                  <c:v>186.4526250000026</c:v>
                </c:pt>
                <c:pt idx="86">
                  <c:v>193.01100000000264</c:v>
                </c:pt>
                <c:pt idx="87">
                  <c:v>199.67587500000269</c:v>
                </c:pt>
                <c:pt idx="88">
                  <c:v>206.44800000000271</c:v>
                </c:pt>
                <c:pt idx="89">
                  <c:v>213.32812500000276</c:v>
                </c:pt>
                <c:pt idx="90">
                  <c:v>220.31700000000282</c:v>
                </c:pt>
                <c:pt idx="91">
                  <c:v>227.41537500000288</c:v>
                </c:pt>
                <c:pt idx="92">
                  <c:v>234.62400000000289</c:v>
                </c:pt>
                <c:pt idx="93">
                  <c:v>241.9436250000044</c:v>
                </c:pt>
                <c:pt idx="94">
                  <c:v>249.37500000000449</c:v>
                </c:pt>
                <c:pt idx="95">
                  <c:v>256.91887500000303</c:v>
                </c:pt>
                <c:pt idx="96">
                  <c:v>264.57600000000463</c:v>
                </c:pt>
                <c:pt idx="97">
                  <c:v>272.34712500000467</c:v>
                </c:pt>
                <c:pt idx="98">
                  <c:v>280.23300000000472</c:v>
                </c:pt>
                <c:pt idx="99">
                  <c:v>288.23437500000483</c:v>
                </c:pt>
                <c:pt idx="100">
                  <c:v>296.35200000000486</c:v>
                </c:pt>
                <c:pt idx="101">
                  <c:v>304.58662500000503</c:v>
                </c:pt>
                <c:pt idx="102">
                  <c:v>312.93900000000508</c:v>
                </c:pt>
                <c:pt idx="103">
                  <c:v>321.40987500000506</c:v>
                </c:pt>
                <c:pt idx="104">
                  <c:v>330.00000000000523</c:v>
                </c:pt>
                <c:pt idx="105">
                  <c:v>338.71012500000523</c:v>
                </c:pt>
                <c:pt idx="106">
                  <c:v>347.54100000000528</c:v>
                </c:pt>
                <c:pt idx="107">
                  <c:v>356.49337500000541</c:v>
                </c:pt>
                <c:pt idx="108">
                  <c:v>365.56800000000544</c:v>
                </c:pt>
                <c:pt idx="109">
                  <c:v>374.76562500000557</c:v>
                </c:pt>
                <c:pt idx="110">
                  <c:v>384.08700000000562</c:v>
                </c:pt>
                <c:pt idx="111">
                  <c:v>393.53287500000567</c:v>
                </c:pt>
                <c:pt idx="112">
                  <c:v>403.10400000000578</c:v>
                </c:pt>
                <c:pt idx="113">
                  <c:v>412.80112500000587</c:v>
                </c:pt>
                <c:pt idx="114">
                  <c:v>422.62500000000597</c:v>
                </c:pt>
                <c:pt idx="115">
                  <c:v>432.57637500000601</c:v>
                </c:pt>
                <c:pt idx="116">
                  <c:v>442.65600000000603</c:v>
                </c:pt>
                <c:pt idx="117">
                  <c:v>452.86462500000619</c:v>
                </c:pt>
                <c:pt idx="118">
                  <c:v>463.20300000000623</c:v>
                </c:pt>
                <c:pt idx="119">
                  <c:v>473.67187500000637</c:v>
                </c:pt>
                <c:pt idx="120">
                  <c:v>484.27200000000641</c:v>
                </c:pt>
                <c:pt idx="121">
                  <c:v>495.00412500000641</c:v>
                </c:pt>
                <c:pt idx="122">
                  <c:v>505.86900000000657</c:v>
                </c:pt>
                <c:pt idx="123">
                  <c:v>516.86737500000663</c:v>
                </c:pt>
                <c:pt idx="124">
                  <c:v>528.00000000000682</c:v>
                </c:pt>
                <c:pt idx="125">
                  <c:v>539.26762500000677</c:v>
                </c:pt>
                <c:pt idx="126">
                  <c:v>550.67100000000687</c:v>
                </c:pt>
                <c:pt idx="127">
                  <c:v>562.21087500000704</c:v>
                </c:pt>
                <c:pt idx="128">
                  <c:v>573.88800000000708</c:v>
                </c:pt>
                <c:pt idx="129">
                  <c:v>585.70312500000716</c:v>
                </c:pt>
                <c:pt idx="130">
                  <c:v>597.6570000000072</c:v>
                </c:pt>
                <c:pt idx="131">
                  <c:v>609.75037500000724</c:v>
                </c:pt>
                <c:pt idx="132">
                  <c:v>621.98400000000743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F3-419D-BAE5-ECD10B18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Sheet1!$A$2:$A$134</c:f>
              <c:numCache>
                <c:formatCode>General</c:formatCode>
                <c:ptCount val="133"/>
                <c:pt idx="0">
                  <c:v>-3.2</c:v>
                </c:pt>
                <c:pt idx="1">
                  <c:v>-3.15</c:v>
                </c:pt>
                <c:pt idx="2">
                  <c:v>-3.1</c:v>
                </c:pt>
                <c:pt idx="3">
                  <c:v>-3.05</c:v>
                </c:pt>
                <c:pt idx="4">
                  <c:v>-3</c:v>
                </c:pt>
                <c:pt idx="5">
                  <c:v>-2.95</c:v>
                </c:pt>
                <c:pt idx="6">
                  <c:v>-2.9</c:v>
                </c:pt>
                <c:pt idx="7">
                  <c:v>-2.85</c:v>
                </c:pt>
                <c:pt idx="8">
                  <c:v>-2.8</c:v>
                </c:pt>
                <c:pt idx="9">
                  <c:v>-2.75</c:v>
                </c:pt>
                <c:pt idx="10">
                  <c:v>-2.7</c:v>
                </c:pt>
                <c:pt idx="11">
                  <c:v>-2.65</c:v>
                </c:pt>
                <c:pt idx="12">
                  <c:v>-2.6</c:v>
                </c:pt>
                <c:pt idx="13">
                  <c:v>-2.5499999999999998</c:v>
                </c:pt>
                <c:pt idx="14">
                  <c:v>-2.5</c:v>
                </c:pt>
                <c:pt idx="15">
                  <c:v>-2.4500000000000002</c:v>
                </c:pt>
                <c:pt idx="16">
                  <c:v>-2.4</c:v>
                </c:pt>
                <c:pt idx="17">
                  <c:v>-2.35</c:v>
                </c:pt>
                <c:pt idx="18">
                  <c:v>-2.2999999999999998</c:v>
                </c:pt>
                <c:pt idx="19">
                  <c:v>-2.25</c:v>
                </c:pt>
                <c:pt idx="20">
                  <c:v>-2.19999999999999</c:v>
                </c:pt>
                <c:pt idx="21">
                  <c:v>-2.1499999999999901</c:v>
                </c:pt>
                <c:pt idx="22">
                  <c:v>-2.0999999999999899</c:v>
                </c:pt>
                <c:pt idx="23">
                  <c:v>-2.0499999999999901</c:v>
                </c:pt>
                <c:pt idx="24">
                  <c:v>-1.99999999999999</c:v>
                </c:pt>
                <c:pt idx="25">
                  <c:v>-1.94999999999999</c:v>
                </c:pt>
                <c:pt idx="26">
                  <c:v>-1.8999999999999899</c:v>
                </c:pt>
                <c:pt idx="27">
                  <c:v>-1.8499999999999901</c:v>
                </c:pt>
                <c:pt idx="28">
                  <c:v>-1.7999999999999901</c:v>
                </c:pt>
                <c:pt idx="29">
                  <c:v>-1.74999999999999</c:v>
                </c:pt>
                <c:pt idx="30">
                  <c:v>-1.69999999999999</c:v>
                </c:pt>
                <c:pt idx="31">
                  <c:v>-1.6499999999999899</c:v>
                </c:pt>
                <c:pt idx="32">
                  <c:v>-1.5999999999999901</c:v>
                </c:pt>
                <c:pt idx="33">
                  <c:v>-1.5499999999999901</c:v>
                </c:pt>
                <c:pt idx="34">
                  <c:v>-1.49999999999999</c:v>
                </c:pt>
                <c:pt idx="35">
                  <c:v>-1.44999999999999</c:v>
                </c:pt>
                <c:pt idx="36">
                  <c:v>-1.3999999999999899</c:v>
                </c:pt>
                <c:pt idx="37">
                  <c:v>-1.3499999999999901</c:v>
                </c:pt>
                <c:pt idx="38">
                  <c:v>-1.2999999999999901</c:v>
                </c:pt>
                <c:pt idx="39">
                  <c:v>-1.24999999999999</c:v>
                </c:pt>
                <c:pt idx="40">
                  <c:v>-1.19999999999999</c:v>
                </c:pt>
                <c:pt idx="41">
                  <c:v>-1.1499999999999899</c:v>
                </c:pt>
                <c:pt idx="42">
                  <c:v>-1.0999999999999901</c:v>
                </c:pt>
                <c:pt idx="43">
                  <c:v>-1.0499999999999901</c:v>
                </c:pt>
                <c:pt idx="44">
                  <c:v>-0.99999999999999001</c:v>
                </c:pt>
                <c:pt idx="45">
                  <c:v>-0.94999999999998996</c:v>
                </c:pt>
                <c:pt idx="46">
                  <c:v>-0.89999999999999003</c:v>
                </c:pt>
                <c:pt idx="47">
                  <c:v>-0.84999999999998999</c:v>
                </c:pt>
                <c:pt idx="48">
                  <c:v>-0.79999999999999005</c:v>
                </c:pt>
                <c:pt idx="49">
                  <c:v>-0.74999999999999001</c:v>
                </c:pt>
                <c:pt idx="50">
                  <c:v>-0.69999999999998996</c:v>
                </c:pt>
                <c:pt idx="51">
                  <c:v>-0.64999999999999003</c:v>
                </c:pt>
                <c:pt idx="52">
                  <c:v>-0.59999999999998999</c:v>
                </c:pt>
                <c:pt idx="53">
                  <c:v>-0.54999999999999005</c:v>
                </c:pt>
                <c:pt idx="54">
                  <c:v>-0.49999999999999001</c:v>
                </c:pt>
                <c:pt idx="55">
                  <c:v>-0.44999999999999002</c:v>
                </c:pt>
                <c:pt idx="56">
                  <c:v>-0.39999999999998997</c:v>
                </c:pt>
                <c:pt idx="57">
                  <c:v>-0.34999999999997999</c:v>
                </c:pt>
                <c:pt idx="58">
                  <c:v>-0.29999999999998</c:v>
                </c:pt>
                <c:pt idx="59">
                  <c:v>-0.24999999999997999</c:v>
                </c:pt>
                <c:pt idx="60">
                  <c:v>-0.19999999999998</c:v>
                </c:pt>
                <c:pt idx="61">
                  <c:v>-0.14999999999998001</c:v>
                </c:pt>
                <c:pt idx="62">
                  <c:v>-9.9999999999980105E-2</c:v>
                </c:pt>
                <c:pt idx="63">
                  <c:v>-4.9999999999980303E-2</c:v>
                </c:pt>
                <c:pt idx="64">
                  <c:v>1.9984014443252799E-14</c:v>
                </c:pt>
                <c:pt idx="65">
                  <c:v>5.0000000000019799E-2</c:v>
                </c:pt>
                <c:pt idx="66">
                  <c:v>0.10000000000002</c:v>
                </c:pt>
                <c:pt idx="67">
                  <c:v>0.15000000000002001</c:v>
                </c:pt>
                <c:pt idx="68">
                  <c:v>0.20000000000002</c:v>
                </c:pt>
                <c:pt idx="69">
                  <c:v>0.25000000000001998</c:v>
                </c:pt>
                <c:pt idx="70">
                  <c:v>0.30000000000001997</c:v>
                </c:pt>
                <c:pt idx="71">
                  <c:v>0.35000000000002002</c:v>
                </c:pt>
                <c:pt idx="72">
                  <c:v>0.40000000000002001</c:v>
                </c:pt>
                <c:pt idx="73">
                  <c:v>0.45000000000002</c:v>
                </c:pt>
                <c:pt idx="74">
                  <c:v>0.50000000000001998</c:v>
                </c:pt>
                <c:pt idx="75">
                  <c:v>0.55000000000002003</c:v>
                </c:pt>
                <c:pt idx="76">
                  <c:v>0.60000000000001996</c:v>
                </c:pt>
                <c:pt idx="77">
                  <c:v>0.65000000000002001</c:v>
                </c:pt>
                <c:pt idx="78">
                  <c:v>0.70000000000002005</c:v>
                </c:pt>
                <c:pt idx="79">
                  <c:v>0.75000000000001998</c:v>
                </c:pt>
                <c:pt idx="80">
                  <c:v>0.80000000000002003</c:v>
                </c:pt>
                <c:pt idx="81">
                  <c:v>0.85000000000001996</c:v>
                </c:pt>
                <c:pt idx="82">
                  <c:v>0.90000000000002001</c:v>
                </c:pt>
                <c:pt idx="83">
                  <c:v>0.95000000000002005</c:v>
                </c:pt>
                <c:pt idx="84">
                  <c:v>1.00000000000002</c:v>
                </c:pt>
                <c:pt idx="85">
                  <c:v>1.05000000000002</c:v>
                </c:pt>
                <c:pt idx="86">
                  <c:v>1.1000000000000201</c:v>
                </c:pt>
                <c:pt idx="87">
                  <c:v>1.1500000000000199</c:v>
                </c:pt>
                <c:pt idx="88">
                  <c:v>1.2000000000000199</c:v>
                </c:pt>
                <c:pt idx="89">
                  <c:v>1.25000000000002</c:v>
                </c:pt>
                <c:pt idx="90">
                  <c:v>1.30000000000002</c:v>
                </c:pt>
                <c:pt idx="91">
                  <c:v>1.3500000000000201</c:v>
                </c:pt>
                <c:pt idx="92">
                  <c:v>1.4000000000000199</c:v>
                </c:pt>
                <c:pt idx="93">
                  <c:v>1.4500000000000299</c:v>
                </c:pt>
                <c:pt idx="94">
                  <c:v>1.50000000000003</c:v>
                </c:pt>
                <c:pt idx="95">
                  <c:v>1.55000000000002</c:v>
                </c:pt>
                <c:pt idx="96">
                  <c:v>1.6000000000000301</c:v>
                </c:pt>
                <c:pt idx="97">
                  <c:v>1.6500000000000301</c:v>
                </c:pt>
                <c:pt idx="98">
                  <c:v>1.7000000000000299</c:v>
                </c:pt>
                <c:pt idx="99">
                  <c:v>1.75000000000003</c:v>
                </c:pt>
                <c:pt idx="100">
                  <c:v>1.80000000000003</c:v>
                </c:pt>
                <c:pt idx="101">
                  <c:v>1.8500000000000301</c:v>
                </c:pt>
                <c:pt idx="102">
                  <c:v>1.9000000000000301</c:v>
                </c:pt>
                <c:pt idx="103">
                  <c:v>1.9500000000000299</c:v>
                </c:pt>
                <c:pt idx="104">
                  <c:v>2.0000000000000302</c:v>
                </c:pt>
                <c:pt idx="105">
                  <c:v>2.05000000000003</c:v>
                </c:pt>
                <c:pt idx="106">
                  <c:v>2.1000000000000298</c:v>
                </c:pt>
                <c:pt idx="107">
                  <c:v>2.1500000000000301</c:v>
                </c:pt>
                <c:pt idx="108">
                  <c:v>2.2000000000000299</c:v>
                </c:pt>
                <c:pt idx="109">
                  <c:v>2.2500000000000302</c:v>
                </c:pt>
                <c:pt idx="110">
                  <c:v>2.30000000000003</c:v>
                </c:pt>
                <c:pt idx="111">
                  <c:v>2.3500000000000298</c:v>
                </c:pt>
                <c:pt idx="112">
                  <c:v>2.4000000000000301</c:v>
                </c:pt>
                <c:pt idx="113">
                  <c:v>2.4500000000000299</c:v>
                </c:pt>
                <c:pt idx="114">
                  <c:v>2.5000000000000302</c:v>
                </c:pt>
                <c:pt idx="115">
                  <c:v>2.55000000000003</c:v>
                </c:pt>
                <c:pt idx="116">
                  <c:v>2.6000000000000298</c:v>
                </c:pt>
                <c:pt idx="117">
                  <c:v>2.6500000000000301</c:v>
                </c:pt>
                <c:pt idx="118">
                  <c:v>2.7000000000000299</c:v>
                </c:pt>
                <c:pt idx="119">
                  <c:v>2.7500000000000302</c:v>
                </c:pt>
                <c:pt idx="120">
                  <c:v>2.80000000000003</c:v>
                </c:pt>
                <c:pt idx="121">
                  <c:v>2.8500000000000298</c:v>
                </c:pt>
                <c:pt idx="122">
                  <c:v>2.9000000000000301</c:v>
                </c:pt>
                <c:pt idx="123">
                  <c:v>2.9500000000000299</c:v>
                </c:pt>
                <c:pt idx="124">
                  <c:v>3.0000000000000302</c:v>
                </c:pt>
                <c:pt idx="125">
                  <c:v>3.05000000000003</c:v>
                </c:pt>
                <c:pt idx="126">
                  <c:v>3.1000000000000298</c:v>
                </c:pt>
                <c:pt idx="127">
                  <c:v>3.1500000000000301</c:v>
                </c:pt>
                <c:pt idx="128">
                  <c:v>3.2000000000000299</c:v>
                </c:pt>
                <c:pt idx="129">
                  <c:v>3.2500000000000302</c:v>
                </c:pt>
                <c:pt idx="130">
                  <c:v>3.30000000000003</c:v>
                </c:pt>
                <c:pt idx="131">
                  <c:v>3.3500000000000298</c:v>
                </c:pt>
                <c:pt idx="132">
                  <c:v>3.4000000000000301</c:v>
                </c:pt>
              </c:numCache>
            </c:numRef>
          </c:xVal>
          <c:yVal>
            <c:numRef>
              <c:f>Sheet1!$C$2:$C$134</c:f>
              <c:numCache>
                <c:formatCode>General</c:formatCode>
                <c:ptCount val="133"/>
                <c:pt idx="66">
                  <c:v>-51.974999999996044</c:v>
                </c:pt>
                <c:pt idx="67">
                  <c:v>-42.087499999996055</c:v>
                </c:pt>
                <c:pt idx="68">
                  <c:v>-32.19999999999601</c:v>
                </c:pt>
                <c:pt idx="69">
                  <c:v>-22.312499999996021</c:v>
                </c:pt>
                <c:pt idx="70">
                  <c:v>-12.424999999996089</c:v>
                </c:pt>
                <c:pt idx="71">
                  <c:v>-2.5374999999960437</c:v>
                </c:pt>
                <c:pt idx="72">
                  <c:v>7.3500000000039449</c:v>
                </c:pt>
                <c:pt idx="73">
                  <c:v>17.23750000000399</c:v>
                </c:pt>
                <c:pt idx="74">
                  <c:v>27.125000000003979</c:v>
                </c:pt>
                <c:pt idx="75">
                  <c:v>37.012500000003968</c:v>
                </c:pt>
                <c:pt idx="76">
                  <c:v>46.900000000003956</c:v>
                </c:pt>
                <c:pt idx="77">
                  <c:v>56.787500000003945</c:v>
                </c:pt>
                <c:pt idx="78">
                  <c:v>66.67500000000399</c:v>
                </c:pt>
                <c:pt idx="79">
                  <c:v>76.562500000003979</c:v>
                </c:pt>
                <c:pt idx="80">
                  <c:v>86.450000000003968</c:v>
                </c:pt>
                <c:pt idx="81">
                  <c:v>96.337500000003956</c:v>
                </c:pt>
                <c:pt idx="82">
                  <c:v>106.22500000000394</c:v>
                </c:pt>
                <c:pt idx="83">
                  <c:v>116.11250000000399</c:v>
                </c:pt>
                <c:pt idx="84">
                  <c:v>126.00000000000398</c:v>
                </c:pt>
                <c:pt idx="85">
                  <c:v>135.88750000000397</c:v>
                </c:pt>
                <c:pt idx="86">
                  <c:v>145.77500000000396</c:v>
                </c:pt>
                <c:pt idx="87">
                  <c:v>155.66250000000394</c:v>
                </c:pt>
                <c:pt idx="88">
                  <c:v>165.55000000000393</c:v>
                </c:pt>
                <c:pt idx="89">
                  <c:v>175.43750000000395</c:v>
                </c:pt>
                <c:pt idx="90">
                  <c:v>185.32500000000397</c:v>
                </c:pt>
                <c:pt idx="91">
                  <c:v>195.21250000000396</c:v>
                </c:pt>
                <c:pt idx="92">
                  <c:v>205.10000000000394</c:v>
                </c:pt>
                <c:pt idx="93">
                  <c:v>214.98750000000592</c:v>
                </c:pt>
                <c:pt idx="94">
                  <c:v>224.87500000000594</c:v>
                </c:pt>
                <c:pt idx="95">
                  <c:v>234.76250000000397</c:v>
                </c:pt>
                <c:pt idx="96">
                  <c:v>244.65000000000595</c:v>
                </c:pt>
                <c:pt idx="97">
                  <c:v>254.53750000000596</c:v>
                </c:pt>
                <c:pt idx="98">
                  <c:v>264.42500000000592</c:v>
                </c:pt>
                <c:pt idx="99">
                  <c:v>274.31250000000591</c:v>
                </c:pt>
                <c:pt idx="100">
                  <c:v>284.20000000000596</c:v>
                </c:pt>
                <c:pt idx="101">
                  <c:v>294.08750000000595</c:v>
                </c:pt>
                <c:pt idx="102">
                  <c:v>303.97500000000593</c:v>
                </c:pt>
                <c:pt idx="103">
                  <c:v>313.86250000000592</c:v>
                </c:pt>
                <c:pt idx="104">
                  <c:v>323.75000000000597</c:v>
                </c:pt>
                <c:pt idx="105">
                  <c:v>333.63750000000596</c:v>
                </c:pt>
                <c:pt idx="106">
                  <c:v>343.52500000000589</c:v>
                </c:pt>
                <c:pt idx="107">
                  <c:v>353.41250000000593</c:v>
                </c:pt>
                <c:pt idx="108">
                  <c:v>363.30000000000592</c:v>
                </c:pt>
                <c:pt idx="109">
                  <c:v>373.18750000000597</c:v>
                </c:pt>
                <c:pt idx="110">
                  <c:v>383.07500000000596</c:v>
                </c:pt>
                <c:pt idx="111">
                  <c:v>392.96250000000589</c:v>
                </c:pt>
                <c:pt idx="112">
                  <c:v>402.85000000000593</c:v>
                </c:pt>
                <c:pt idx="113">
                  <c:v>412.73750000000592</c:v>
                </c:pt>
                <c:pt idx="114">
                  <c:v>422.62500000000597</c:v>
                </c:pt>
                <c:pt idx="115">
                  <c:v>432.51250000000596</c:v>
                </c:pt>
                <c:pt idx="116">
                  <c:v>442.40000000000589</c:v>
                </c:pt>
                <c:pt idx="117">
                  <c:v>452.28750000000593</c:v>
                </c:pt>
                <c:pt idx="118">
                  <c:v>462.17500000000592</c:v>
                </c:pt>
                <c:pt idx="119">
                  <c:v>472.06250000000597</c:v>
                </c:pt>
                <c:pt idx="120">
                  <c:v>481.95000000000596</c:v>
                </c:pt>
                <c:pt idx="121">
                  <c:v>491.83750000000589</c:v>
                </c:pt>
                <c:pt idx="122">
                  <c:v>501.72500000000593</c:v>
                </c:pt>
                <c:pt idx="123">
                  <c:v>511.61250000000592</c:v>
                </c:pt>
                <c:pt idx="124">
                  <c:v>521.50000000000591</c:v>
                </c:pt>
                <c:pt idx="125">
                  <c:v>531.38750000000596</c:v>
                </c:pt>
                <c:pt idx="126">
                  <c:v>541.27500000000589</c:v>
                </c:pt>
                <c:pt idx="127">
                  <c:v>551.16250000000593</c:v>
                </c:pt>
                <c:pt idx="128">
                  <c:v>561.05000000000587</c:v>
                </c:pt>
                <c:pt idx="129">
                  <c:v>570.93750000000591</c:v>
                </c:pt>
                <c:pt idx="130">
                  <c:v>580.82500000000596</c:v>
                </c:pt>
                <c:pt idx="131">
                  <c:v>590.71250000000589</c:v>
                </c:pt>
                <c:pt idx="132">
                  <c:v>600.60000000000593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FF3-419D-BAE5-ECD10B18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3600112"/>
        <c:axId val="1738409072"/>
      </c:scatterChart>
      <c:valAx>
        <c:axId val="1603600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8409072"/>
        <c:crosses val="autoZero"/>
        <c:crossBetween val="midCat"/>
      </c:valAx>
      <c:valAx>
        <c:axId val="173840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3600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E1ED8-650D-54A1-0867-F6C66CE2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B24624-3617-B61D-0541-70EF9958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B2843-D1E9-3D62-71E3-AF9952CF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C8E-4015-FC19-280B-5E5DBE7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B5B96-9FDF-24B0-9A86-60B4D1BF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27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48929-1791-8478-8F48-6C7AD87D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73F67-DF46-504E-405D-7DA09254D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EC16B-859B-5719-2712-89E7D840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D7EEAC-A859-159A-8F1A-7B771F5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E1466-54F5-2BCF-23F2-377716BD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1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8E5E7-9B4B-32BB-1D34-FC1D9CACA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F3E0BF-0B5A-F8FA-E3B3-BDFF2DA4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7F157-D4AB-23B5-9358-116FD3B0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A0B0C-DBC6-AE11-7B7B-69B21EC0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62021-D483-CCB2-6C2B-FFA3D596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4C2F2-3B7E-5B13-F375-73AB18B9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9F576-ACBA-EFDF-A169-FD8F6A36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AB9F57-D0B9-B89B-9263-8E6E3EB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31414-6BF0-0A8F-EDBE-10D809DA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5A12E-5355-6609-BD9B-8E044F6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A5183-1B82-F356-39C2-CF79EDB7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B98FC-E73D-5032-1995-3FCA13D5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577DF-8BF2-A9E9-F7AF-5A23C8D3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6BBB4-D074-A3CE-85C7-8DFC0158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24A227-F58A-3612-F914-2962A246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2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A6D61-B523-FC35-72AC-17DBB57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789CA-E579-C0BE-1574-71C56BA70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06E93-56C8-B2A3-8A72-3FC36C97B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9038B4-F2D3-28CE-D84F-0231240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37800-F923-903D-9EE8-F253D93C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949A6-61B6-3ADF-7BBD-BFC99713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1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1DE72-F25E-2AE8-D22E-C892255A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CCB3CB-049C-6FFA-6505-951484EC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99EEDE-2839-6508-0746-C9593397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9C364A-171C-DA7E-988D-2F1DCEC34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47906D-BF50-1EF7-AA4F-3621BBF00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CFF933-8963-E585-385A-F6E32C35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3CFDEE-BF3E-1E64-9EC1-0634C8E4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2F2E89-0E99-06F6-E416-D05312D9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1500-7AF8-9F00-1BB5-1536418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8B0BD9-EF28-7752-1282-9803C903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E511F2-7370-4F33-1662-D4CE2D09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B47397-11FE-2E89-0792-A02FAB7F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1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4BE718-18C9-FC86-C60D-9395C132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68B66-7C48-7C6A-CF4A-12C30E02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0EF8F-EC52-9FE0-CB99-61FFB966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2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61A0D-F8D9-90CA-1E09-4018CE1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A9A15-8061-9E76-7B45-933E885F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65196A-ED8F-590C-5B02-CCE6DC79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4E7984-D628-A3DA-7DC5-899BA943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DE4808-5FCD-8CD4-E877-439B0C2A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7E84A-9706-31D1-48CF-7F129FE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9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FF21E-D45D-A3CA-D696-D6EAA07E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73BEA1-FEDE-5C9A-0BBC-40AA23BE1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8FD294-C779-B91B-DE41-A660E6B62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43A2B4-52E0-11F9-CD4E-F552EE5E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5EDFF7-2159-47A9-1235-A788C5D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82C16-CC2A-23A3-AF98-104187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0A98DD-89AC-2B14-32FE-A01F673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973AD-2DAF-CDDF-70A8-54337823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BC530-6901-5694-EE15-F0460C224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A993-E810-43B7-BD18-616377B13B0C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553B3-43CB-BE24-C973-B1E4B947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BF5318-435C-5391-C3A8-C8F67EEA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0D5D-E906-4BC7-8F90-9888CCA06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578F9251-A1DC-A437-2558-B9AC08D96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707680"/>
              </p:ext>
            </p:extLst>
          </p:nvPr>
        </p:nvGraphicFramePr>
        <p:xfrm>
          <a:off x="1037772" y="-136676"/>
          <a:ext cx="608833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3E1C6175-223B-66EA-7D2F-B7AC6CABCFCD}"/>
              </a:ext>
            </a:extLst>
          </p:cNvPr>
          <p:cNvSpPr/>
          <p:nvPr/>
        </p:nvSpPr>
        <p:spPr>
          <a:xfrm>
            <a:off x="5825510" y="1725833"/>
            <a:ext cx="126520" cy="126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9255916-0D9B-BABF-DC73-BFF35F1361CD}"/>
                  </a:ext>
                </a:extLst>
              </p:cNvPr>
              <p:cNvSpPr txBox="1"/>
              <p:nvPr/>
            </p:nvSpPr>
            <p:spPr>
              <a:xfrm>
                <a:off x="4874298" y="43934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9255916-0D9B-BABF-DC73-BFF35F13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98" y="439348"/>
                <a:ext cx="1273362" cy="369332"/>
              </a:xfrm>
              <a:prstGeom prst="rect">
                <a:avLst/>
              </a:prstGeom>
              <a:blipFill>
                <a:blip r:embed="rId3"/>
                <a:stretch>
                  <a:fillRect l="-4808" t="-1639" r="-7692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59BDF0-C85F-7628-EC43-326F69825929}"/>
                  </a:ext>
                </a:extLst>
              </p:cNvPr>
              <p:cNvSpPr txBox="1"/>
              <p:nvPr/>
            </p:nvSpPr>
            <p:spPr>
              <a:xfrm>
                <a:off x="5756399" y="4503314"/>
                <a:ext cx="391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59BDF0-C85F-7628-EC43-326F6982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99" y="4503314"/>
                <a:ext cx="391261" cy="369332"/>
              </a:xfrm>
              <a:prstGeom prst="rect">
                <a:avLst/>
              </a:prstGeom>
              <a:blipFill>
                <a:blip r:embed="rId4"/>
                <a:stretch>
                  <a:fillRect l="-7813" r="-468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9817407-0CEB-D71E-39CC-4DF9935E54C6}"/>
                  </a:ext>
                </a:extLst>
              </p:cNvPr>
              <p:cNvSpPr txBox="1"/>
              <p:nvPr/>
            </p:nvSpPr>
            <p:spPr>
              <a:xfrm>
                <a:off x="4323186" y="4475198"/>
                <a:ext cx="391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9817407-0CEB-D71E-39CC-4DF9935E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186" y="4475198"/>
                <a:ext cx="391261" cy="369332"/>
              </a:xfrm>
              <a:prstGeom prst="rect">
                <a:avLst/>
              </a:prstGeom>
              <a:blipFill>
                <a:blip r:embed="rId5"/>
                <a:stretch>
                  <a:fillRect l="-6250" r="-4688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02EB46-AD00-C244-5C7C-A4568E78995D}"/>
                  </a:ext>
                </a:extLst>
              </p:cNvPr>
              <p:cNvSpPr txBox="1"/>
              <p:nvPr/>
            </p:nvSpPr>
            <p:spPr>
              <a:xfrm>
                <a:off x="6035890" y="1580670"/>
                <a:ext cx="15190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02EB46-AD00-C244-5C7C-A4568E78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90" y="1580670"/>
                <a:ext cx="1519070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CE8CD7-B1A0-105E-5EA7-6C76A207B55B}"/>
              </a:ext>
            </a:extLst>
          </p:cNvPr>
          <p:cNvCxnSpPr>
            <a:cxnSpLocks/>
          </p:cNvCxnSpPr>
          <p:nvPr/>
        </p:nvCxnSpPr>
        <p:spPr>
          <a:xfrm>
            <a:off x="1188533" y="4482573"/>
            <a:ext cx="5796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7B57C99-D99F-5A27-333F-DAB71546EB32}"/>
              </a:ext>
            </a:extLst>
          </p:cNvPr>
          <p:cNvCxnSpPr>
            <a:cxnSpLocks/>
          </p:cNvCxnSpPr>
          <p:nvPr/>
        </p:nvCxnSpPr>
        <p:spPr>
          <a:xfrm>
            <a:off x="5896144" y="1879267"/>
            <a:ext cx="0" cy="262773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B04CA0-99A3-AF77-8231-D1BC51AC2EEA}"/>
                  </a:ext>
                </a:extLst>
              </p:cNvPr>
              <p:cNvSpPr txBox="1"/>
              <p:nvPr/>
            </p:nvSpPr>
            <p:spPr>
              <a:xfrm>
                <a:off x="4991284" y="3457492"/>
                <a:ext cx="1595749" cy="5147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72000" rIns="72000" bIns="72000" rtlCol="0">
                <a:spAutoFit/>
              </a:bodyPr>
              <a:lstStyle/>
              <a:p>
                <a:r>
                  <a:rPr lang="ja-JP" altLang="en-US" sz="2400" dirty="0">
                    <a:solidFill>
                      <a:schemeClr val="accent2"/>
                    </a:solidFill>
                  </a:rPr>
                  <a:t>傾き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EB04CA0-99A3-AF77-8231-D1BC51AC2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84" y="3457492"/>
                <a:ext cx="1595749" cy="514738"/>
              </a:xfrm>
              <a:prstGeom prst="rect">
                <a:avLst/>
              </a:prstGeom>
              <a:blipFill>
                <a:blip r:embed="rId7"/>
                <a:stretch>
                  <a:fillRect l="-11832" t="-4706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ABF0A4DE-F96B-3767-719E-BED806414308}"/>
              </a:ext>
            </a:extLst>
          </p:cNvPr>
          <p:cNvSpPr/>
          <p:nvPr/>
        </p:nvSpPr>
        <p:spPr>
          <a:xfrm>
            <a:off x="4297951" y="4419313"/>
            <a:ext cx="126520" cy="126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D37A0CC-BD31-69D9-EFC9-A4A7F580308D}"/>
              </a:ext>
            </a:extLst>
          </p:cNvPr>
          <p:cNvSpPr/>
          <p:nvPr/>
        </p:nvSpPr>
        <p:spPr>
          <a:xfrm>
            <a:off x="3291836" y="4419313"/>
            <a:ext cx="126520" cy="1265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976D27-2EDA-A114-FA24-180B30DACC26}"/>
                  </a:ext>
                </a:extLst>
              </p:cNvPr>
              <p:cNvSpPr txBox="1"/>
              <p:nvPr/>
            </p:nvSpPr>
            <p:spPr>
              <a:xfrm>
                <a:off x="236096" y="4292255"/>
                <a:ext cx="8350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976D27-2EDA-A114-FA24-180B30DA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96" y="4292255"/>
                <a:ext cx="835036" cy="369332"/>
              </a:xfrm>
              <a:prstGeom prst="rect">
                <a:avLst/>
              </a:prstGeom>
              <a:blipFill>
                <a:blip r:embed="rId8"/>
                <a:stretch>
                  <a:fillRect l="-7299" r="-7299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8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2022-06-06T09:04:26Z</dcterms:created>
  <dcterms:modified xsi:type="dcterms:W3CDTF">2022-06-06T09:04:43Z</dcterms:modified>
</cp:coreProperties>
</file>