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CD515-FF1C-B4B6-3124-38B3041C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1C9CD7-9AAB-20C8-EE26-F970A435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6D4B7E-72E3-95B9-4449-1C2B1EC4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130B6-EE82-3725-421A-AB6B8D4F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2AE6D-7850-59AF-2E39-87324C14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5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4007B-DDE3-230A-3B23-F074BC24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52DB1-A600-D8B2-69BA-50DCFD4A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D97A9D-32D7-F0B8-FC9E-37907D8D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708C26-4CD7-0076-A432-52EA552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1761E-08AB-E929-FA8C-9ED20168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27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921650-062A-5378-E3C4-8C2D3B2E9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ACED78-BF32-BFEC-868F-0183C6054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A972F-876A-6E9B-4A44-1B07DA8D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E8C070-F561-7CBB-9A1A-C6C36DAB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80E8E-1825-F5DB-BB4B-BCD9EA4E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0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B5C63-5AE6-D029-ACC1-92D4705F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FC8AD-2584-541E-4404-7C0233DF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76C38-EA38-BBCB-BC20-9CB9B4BF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D1174-9088-A580-E087-2433A599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60802-1688-0BE8-6CFD-7181656F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33952-E68A-E357-5D89-3384EBDA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F8DF73-9404-37A6-546F-C9801197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4C22B-FC0B-F30F-F012-DECCD171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55EDA-CBFB-A76C-3FA1-4D5A66E4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430768-3F9A-BAD0-27BF-2B1AB6C7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88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83BFE-8E63-A22E-5C50-BBD47E3A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4699B-64A3-B092-15CE-F4C69593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22BC6E-FBE4-469B-77F4-9389CCC3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947FA-6DE3-EE7C-919C-F09104A2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6E9DCC-7AA3-834E-535C-B94BF24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E1042-0D32-A6FD-2F81-5327EE7B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2397F-F9DF-171C-C540-8D191924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FDE74-B449-C30C-B06B-E3C450D4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C378CD-F8F8-0471-6AD3-F57696BD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056145-ACC9-F3E7-D615-5E5F126B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2B3228-B9BE-1857-7039-37C49295C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41520F-269E-94CB-FA5C-8A860C29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2E34F1-BE6D-C4AD-8D18-9C606C1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CB614C-D449-62A4-9211-AAAFA697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0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99228-42A8-C2EC-82D8-02079069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6DFE62-C60D-6FCA-254A-9CA96687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DE4425-45E8-4BB5-562C-5E81BC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9FCF9E-3E03-ADB6-10A5-7E9FCD0C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70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62E817-1068-74A4-F9E2-AA1FA940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A8C532-06F3-97C3-FF3D-CCECCD8B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EA4F21-954A-1D7B-173E-341EC9E2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7B196-8C68-C100-C85A-940261AE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6A5454-9BB7-2400-E1CA-57ED6590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5E2990-6E90-4E46-F8F3-FFDD9B667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0661B-8E11-3C82-6A8F-C046B46F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578C40-DD86-5F76-7965-4766C1D9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0E10E7-EF09-ADFE-3237-45E45ABE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5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FAE66-2445-A56C-929B-C0F0C2F1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F03818-24B7-03C0-708F-251F75228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D466B9-4896-925B-3385-E9EA704D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A383C-E66A-BE39-B92B-4E74B06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EC419-6D39-5750-0767-09A6220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413C76-D5CF-E462-A41A-9F6F5BCE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05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679A52-181E-8CDC-21F5-5357443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9C274-D08A-D493-5C51-90660D1C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52FF9-6F5F-6E0D-B116-712BD0899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DB80-C7F8-4D02-833C-FFB22DA5BB3E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17F85-BCE0-F544-B416-4B77B43E1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93FDF-5E02-B985-3853-8DB2F9025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545B-F31D-40D6-AE1B-7BB08C4C5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9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0F1EAA6-4280-2E53-1803-B862AE701F9B}"/>
              </a:ext>
            </a:extLst>
          </p:cNvPr>
          <p:cNvGrpSpPr/>
          <p:nvPr/>
        </p:nvGrpSpPr>
        <p:grpSpPr>
          <a:xfrm>
            <a:off x="377862" y="302266"/>
            <a:ext cx="10268510" cy="1145971"/>
            <a:chOff x="-20472" y="0"/>
            <a:chExt cx="6242359" cy="69713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C7F5855-EBAC-5A8A-F42C-6F8DE2EC2B97}"/>
                </a:ext>
              </a:extLst>
            </p:cNvPr>
            <p:cNvGrpSpPr/>
            <p:nvPr/>
          </p:nvGrpSpPr>
          <p:grpSpPr>
            <a:xfrm>
              <a:off x="3938091" y="11220"/>
              <a:ext cx="1657352" cy="593807"/>
              <a:chOff x="0" y="0"/>
              <a:chExt cx="1946275" cy="593807"/>
            </a:xfrm>
          </p:grpSpPr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2E5044B-B8FB-61F0-C361-FD262D4FCE86}"/>
                  </a:ext>
                </a:extLst>
              </p:cNvPr>
              <p:cNvCxnSpPr/>
              <p:nvPr/>
            </p:nvCxnSpPr>
            <p:spPr>
              <a:xfrm>
                <a:off x="0" y="579520"/>
                <a:ext cx="21924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2C4C488-DF1D-2EBF-35B5-CCE84F147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00" y="579520"/>
                <a:ext cx="21036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739FA0CD-74A8-297D-7178-43E38FEF5481}"/>
                  </a:ext>
                </a:extLst>
              </p:cNvPr>
              <p:cNvCxnSpPr/>
              <p:nvPr/>
            </p:nvCxnSpPr>
            <p:spPr>
              <a:xfrm>
                <a:off x="1295400" y="579520"/>
                <a:ext cx="2190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434C5865-6D65-8E77-DBF5-354CA75A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2390" y="579520"/>
                <a:ext cx="20388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BBAA5618-500B-DB89-56E3-BD259846C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750" y="382986"/>
                <a:ext cx="139588" cy="19614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4C02A6AB-37E1-963D-6409-4C48D05507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5800" y="388704"/>
                <a:ext cx="113450" cy="190499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FD7A743-3164-6989-DBF7-64FE6A846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58" y="388704"/>
                <a:ext cx="97402" cy="190429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60CFAF60-3334-099B-171B-B7E28E71F9A7}"/>
                  </a:ext>
                </a:extLst>
              </p:cNvPr>
              <p:cNvCxnSpPr/>
              <p:nvPr/>
            </p:nvCxnSpPr>
            <p:spPr>
              <a:xfrm rot="18000000" flipH="1">
                <a:off x="1149350" y="293770"/>
                <a:ext cx="21924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2B8F28D5-AC7F-E9EB-EA9D-D1B943997F98}"/>
                  </a:ext>
                </a:extLst>
              </p:cNvPr>
              <p:cNvCxnSpPr/>
              <p:nvPr/>
            </p:nvCxnSpPr>
            <p:spPr>
              <a:xfrm>
                <a:off x="1092200" y="204870"/>
                <a:ext cx="2190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CB1AB60-F94C-0F55-F229-275E58DBA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090" y="20405"/>
                <a:ext cx="107950" cy="1841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CD9EFC88-4D59-9EC0-4A0C-874797AEA0E3}"/>
                  </a:ext>
                </a:extLst>
              </p:cNvPr>
              <p:cNvCxnSpPr/>
              <p:nvPr/>
            </p:nvCxnSpPr>
            <p:spPr>
              <a:xfrm rot="18000000" flipH="1">
                <a:off x="819150" y="109620"/>
                <a:ext cx="21924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3C77D742-4394-BB41-BE11-EB933186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165" y="198520"/>
                <a:ext cx="23096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8826224-88D5-5FFF-DBB5-F925B7CA777F}"/>
                  </a:ext>
                </a:extLst>
              </p:cNvPr>
              <p:cNvCxnSpPr/>
              <p:nvPr/>
            </p:nvCxnSpPr>
            <p:spPr>
              <a:xfrm rot="18000000" flipH="1">
                <a:off x="590550" y="484270"/>
                <a:ext cx="2190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F447CC24-F3B3-5EDE-E03A-0E4FF06ED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42" y="198132"/>
                <a:ext cx="132167" cy="19685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844EFDA3-F641-B555-9ADB-24654B607895}"/>
                  </a:ext>
                </a:extLst>
              </p:cNvPr>
              <p:cNvCxnSpPr/>
              <p:nvPr/>
            </p:nvCxnSpPr>
            <p:spPr>
              <a:xfrm rot="3600000">
                <a:off x="266700" y="484270"/>
                <a:ext cx="2190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7D0E5AE-43FB-AE87-3DDB-21A5021B72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050" y="394983"/>
                <a:ext cx="119800" cy="19057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テキスト ボックス 40">
              <a:extLst>
                <a:ext uri="{FF2B5EF4-FFF2-40B4-BE49-F238E27FC236}">
                  <a16:creationId xmlns:a16="http://schemas.microsoft.com/office/drawing/2014/main" id="{C26F46D5-3F3C-E002-F87A-99BD1779E8A3}"/>
                </a:ext>
              </a:extLst>
            </p:cNvPr>
            <p:cNvSpPr txBox="1"/>
            <p:nvPr/>
          </p:nvSpPr>
          <p:spPr>
            <a:xfrm>
              <a:off x="5890908" y="394206"/>
              <a:ext cx="330979" cy="302930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63500" algn="just">
                <a:spcAft>
                  <a:spcPts val="0"/>
                </a:spcAft>
              </a:pPr>
              <a:r>
                <a:rPr lang="en-US" sz="200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…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4E4A2A7-44C3-B10E-ED64-62DC0264CD32}"/>
                </a:ext>
              </a:extLst>
            </p:cNvPr>
            <p:cNvGrpSpPr/>
            <p:nvPr/>
          </p:nvGrpSpPr>
          <p:grpSpPr>
            <a:xfrm>
              <a:off x="1952216" y="0"/>
              <a:ext cx="1665605" cy="561210"/>
              <a:chOff x="0" y="0"/>
              <a:chExt cx="1666066" cy="561210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DA291DB5-0953-5DC2-3123-E37A5F8B6E3D}"/>
                  </a:ext>
                </a:extLst>
              </p:cNvPr>
              <p:cNvCxnSpPr/>
              <p:nvPr/>
            </p:nvCxnSpPr>
            <p:spPr>
              <a:xfrm>
                <a:off x="0" y="513589"/>
                <a:ext cx="5562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70ECFBE3-BF66-1223-A5E3-97E0336F5AAB}"/>
                  </a:ext>
                </a:extLst>
              </p:cNvPr>
              <p:cNvCxnSpPr/>
              <p:nvPr/>
            </p:nvCxnSpPr>
            <p:spPr>
              <a:xfrm>
                <a:off x="1109806" y="516094"/>
                <a:ext cx="55626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F5E4DA2E-2C1E-A864-EDE9-3826BC04710E}"/>
                  </a:ext>
                </a:extLst>
              </p:cNvPr>
              <p:cNvCxnSpPr/>
              <p:nvPr/>
            </p:nvCxnSpPr>
            <p:spPr>
              <a:xfrm rot="3600000">
                <a:off x="693942" y="278100"/>
                <a:ext cx="5562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E8C3DACA-748B-B4B2-08B3-76127FF56C07}"/>
                  </a:ext>
                </a:extLst>
              </p:cNvPr>
              <p:cNvCxnSpPr/>
              <p:nvPr/>
            </p:nvCxnSpPr>
            <p:spPr>
              <a:xfrm rot="18000000" flipH="1">
                <a:off x="415864" y="283110"/>
                <a:ext cx="5562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8BB44A3-E0BE-FAB3-02B0-3AC8B3357905}"/>
                </a:ext>
              </a:extLst>
            </p:cNvPr>
            <p:cNvCxnSpPr/>
            <p:nvPr/>
          </p:nvCxnSpPr>
          <p:spPr>
            <a:xfrm>
              <a:off x="-20472" y="521713"/>
              <a:ext cx="166560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右矢印 39">
              <a:extLst>
                <a:ext uri="{FF2B5EF4-FFF2-40B4-BE49-F238E27FC236}">
                  <a16:creationId xmlns:a16="http://schemas.microsoft.com/office/drawing/2014/main" id="{9F9C08E7-BDFD-DD50-CF27-81BF101BCDF2}"/>
                </a:ext>
              </a:extLst>
            </p:cNvPr>
            <p:cNvSpPr/>
            <p:nvPr/>
          </p:nvSpPr>
          <p:spPr>
            <a:xfrm>
              <a:off x="5665914" y="437566"/>
              <a:ext cx="184150" cy="139700"/>
            </a:xfrm>
            <a:prstGeom prst="rightArrow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0" name="右矢印 62">
              <a:extLst>
                <a:ext uri="{FF2B5EF4-FFF2-40B4-BE49-F238E27FC236}">
                  <a16:creationId xmlns:a16="http://schemas.microsoft.com/office/drawing/2014/main" id="{A028D1CF-9290-A7DE-9BA2-948E764691F1}"/>
                </a:ext>
              </a:extLst>
            </p:cNvPr>
            <p:cNvSpPr/>
            <p:nvPr/>
          </p:nvSpPr>
          <p:spPr>
            <a:xfrm>
              <a:off x="3693687" y="437566"/>
              <a:ext cx="184150" cy="139700"/>
            </a:xfrm>
            <a:prstGeom prst="rightArrow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1" name="右矢印 64">
              <a:extLst>
                <a:ext uri="{FF2B5EF4-FFF2-40B4-BE49-F238E27FC236}">
                  <a16:creationId xmlns:a16="http://schemas.microsoft.com/office/drawing/2014/main" id="{188D2054-FF70-BC85-342B-DE34CD2748DD}"/>
                </a:ext>
              </a:extLst>
            </p:cNvPr>
            <p:cNvSpPr/>
            <p:nvPr/>
          </p:nvSpPr>
          <p:spPr>
            <a:xfrm>
              <a:off x="1714174" y="437566"/>
              <a:ext cx="184150" cy="139700"/>
            </a:xfrm>
            <a:prstGeom prst="rightArrow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59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2022-06-02T11:52:55Z</dcterms:created>
  <dcterms:modified xsi:type="dcterms:W3CDTF">2022-06-02T11:53:28Z</dcterms:modified>
</cp:coreProperties>
</file>