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661B5-AFD6-ECFC-B0F7-395460CF9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F60DD8-160B-C32F-D7EE-131D5A1E2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327007-8C66-D9B4-E202-655D31F8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ED52-D630-49B9-BC60-D0B4A6CB20F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5826DF-8341-A5E8-99BA-21F90A7A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00E1AF-299A-6769-1648-36DA10BD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7301-6681-4E20-AD9B-66A8064A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97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7ED9C-57A0-2DE0-4119-1D9FD194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26023C-0AE5-95CA-452E-D7EBC296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399F0-830F-4B44-9E87-FB8A3DC1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ED52-D630-49B9-BC60-D0B4A6CB20F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7F8E15-E47E-3813-AB57-02078D6B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C65444-97BB-DBD5-1B3D-A6F996C4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7301-6681-4E20-AD9B-66A8064A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93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FA5E94-0206-958A-452E-99F2E58B7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657A76-E14D-3783-C6BE-507DA08F9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1BF016-1DA6-C0D7-0F6E-8F8042AE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ED52-D630-49B9-BC60-D0B4A6CB20F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91D692-7CCD-9353-B2E6-3E6EE5E4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2D8F6F-4717-3A94-2499-FBA12298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7301-6681-4E20-AD9B-66A8064A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57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7690D8-BD1A-C660-4EF8-25C4F9AF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9D48B-EA4A-33E3-F2F6-899C1CB0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D464C5-8F65-C117-70E3-A3854870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ED52-D630-49B9-BC60-D0B4A6CB20F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715E54-3BA2-E561-B215-902C4E2D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7417A2-A20B-3BF2-361E-35FFC049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7301-6681-4E20-AD9B-66A8064A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73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22F9C6-4804-6463-1C5A-F721EBAA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5D2A5C-BD96-DA8C-6008-E55B3CDF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55A94C-7FF5-1DF4-C0A0-8D9D85D1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ED52-D630-49B9-BC60-D0B4A6CB20F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87A3B7-1F65-E800-515D-F9A181D2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1E26A-B749-8A0B-3DC4-3198EBA6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7301-6681-4E20-AD9B-66A8064A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2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95FBC-461F-B115-009A-61916B9F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9076E0-4C77-7B8B-32FD-F5396D04B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2E003E-C0DF-B120-B1F1-C28FF7A04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6093FD-A8A9-0EC1-4D27-81C8A477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ED52-D630-49B9-BC60-D0B4A6CB20F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D62131-3206-BE85-01D4-62C66A86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A2B968-F721-DA35-DC70-12AD98EC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7301-6681-4E20-AD9B-66A8064A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37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ECB1D-839F-E6AF-1644-2CC32EF5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104EC5-10A4-D1DB-CD60-327816329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E00669-BC67-DBF7-AE23-8A6B89AF2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4FCA67-C0C3-7D9F-6524-0781AF398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B60DF5-C5EB-4B0F-725D-AE2511C11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82EA61-048E-E3A4-C222-8104DC93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ED52-D630-49B9-BC60-D0B4A6CB20F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497D05-84F0-960E-6D80-D2528D7D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4FE194-0E3E-1134-EF8F-6FEAD030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7301-6681-4E20-AD9B-66A8064A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72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596B7-D66F-56D4-3303-A8EBEE16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C977E4-85E9-4A00-E60F-D0B4681C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ED52-D630-49B9-BC60-D0B4A6CB20F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B97025-8DC5-61D5-74FC-D6D3E2EB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A68F5D-1C4D-B1E2-7452-D801B65C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7301-6681-4E20-AD9B-66A8064A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77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A89F83-7C60-9683-59CC-34921031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ED52-D630-49B9-BC60-D0B4A6CB20F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8FEA21-9C95-17D8-E029-9809EB46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992608-62E2-0290-275D-6023C2A3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7301-6681-4E20-AD9B-66A8064A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89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B715E-10E5-ACBD-EA98-222A0441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88403E-C5BB-DF2B-99C4-E76AD316D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7E1A24-12FB-BF41-1FFC-BA71C81CB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98F97D-2EEB-1822-DD81-08514F5B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ED52-D630-49B9-BC60-D0B4A6CB20F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C413F2-AE61-4C7E-209D-A6463291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980B39-891E-3785-8E3A-FADFC7CA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7301-6681-4E20-AD9B-66A8064A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55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49A73-E02A-0841-EF5D-BE6C8A60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C3F1A4-4A34-2A13-CD42-125E468BB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2E1BAE-00E6-44AC-6F09-6BC54442B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0A5B88-F323-74F4-E1B6-250947F8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ED52-D630-49B9-BC60-D0B4A6CB20F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923174-9CA3-E2A5-96C1-92B281C9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927FB6-59AE-36A4-475D-5FB0C43D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17301-6681-4E20-AD9B-66A8064A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49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ECD498-3D27-D973-DB89-039F0F9C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E4F9A4-F97E-58D1-95AA-46405C93B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AEB371-BAEF-1ABF-EEAA-378AC4F88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0ED52-D630-49B9-BC60-D0B4A6CB20F6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92570-0C9C-0C4B-BF8B-23BC33558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80EC6-1F4C-0DB5-FDD6-F9CED9CF3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17301-6681-4E20-AD9B-66A8064A9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08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C58E365-633A-C2DA-4C42-0980297A856C}"/>
                  </a:ext>
                </a:extLst>
              </p:cNvPr>
              <p:cNvSpPr txBox="1"/>
              <p:nvPr/>
            </p:nvSpPr>
            <p:spPr>
              <a:xfrm>
                <a:off x="277975" y="2058299"/>
                <a:ext cx="1313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C58E365-633A-C2DA-4C42-0980297A8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75" y="2058299"/>
                <a:ext cx="1313949" cy="276999"/>
              </a:xfrm>
              <a:prstGeom prst="rect">
                <a:avLst/>
              </a:prstGeom>
              <a:blipFill>
                <a:blip r:embed="rId2"/>
                <a:stretch>
                  <a:fillRect l="-3721" t="-4444" r="-6047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1897B8-6EF9-6C29-B39C-69FD33564B97}"/>
                  </a:ext>
                </a:extLst>
              </p:cNvPr>
              <p:cNvSpPr txBox="1"/>
              <p:nvPr/>
            </p:nvSpPr>
            <p:spPr>
              <a:xfrm>
                <a:off x="7051464" y="2041249"/>
                <a:ext cx="1329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1897B8-6EF9-6C29-B39C-69FD33564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464" y="2041249"/>
                <a:ext cx="1329916" cy="276999"/>
              </a:xfrm>
              <a:prstGeom prst="rect">
                <a:avLst/>
              </a:prstGeom>
              <a:blipFill>
                <a:blip r:embed="rId3"/>
                <a:stretch>
                  <a:fillRect l="-3670" t="-2222" r="-5963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3C7CC69-21A9-83FC-D8DE-38972E98BB2D}"/>
              </a:ext>
            </a:extLst>
          </p:cNvPr>
          <p:cNvGrpSpPr/>
          <p:nvPr/>
        </p:nvGrpSpPr>
        <p:grpSpPr>
          <a:xfrm>
            <a:off x="399064" y="590596"/>
            <a:ext cx="6791961" cy="1903890"/>
            <a:chOff x="1035169" y="1823048"/>
            <a:chExt cx="5477776" cy="1535504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CC4F79C-202F-BB1C-C439-739E484EF69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169" y="3358551"/>
              <a:ext cx="181154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038150D0-9232-0B94-A95F-D2B34522E93E}"/>
                </a:ext>
              </a:extLst>
            </p:cNvPr>
            <p:cNvCxnSpPr>
              <a:cxnSpLocks/>
            </p:cNvCxnSpPr>
            <p:nvPr/>
          </p:nvCxnSpPr>
          <p:spPr>
            <a:xfrm>
              <a:off x="4701397" y="3358551"/>
              <a:ext cx="181154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71675A8B-0517-A29A-94EE-F72834BAE986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7" y="3358551"/>
              <a:ext cx="1811548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BED64086-A15E-5221-989E-4EEF6A5F9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6717" y="1823049"/>
              <a:ext cx="930215" cy="1535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0E0F0F2-63A5-B9B1-A465-97D87FBF7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71182" y="1823048"/>
              <a:ext cx="930215" cy="1535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CA61A1D2-5528-16B7-D384-9AC444FFA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4391" y="1823048"/>
              <a:ext cx="0" cy="153550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楕円 12">
            <a:extLst>
              <a:ext uri="{FF2B5EF4-FFF2-40B4-BE49-F238E27FC236}">
                <a16:creationId xmlns:a16="http://schemas.microsoft.com/office/drawing/2014/main" id="{76D791CA-A902-474F-EA03-0799184659FF}"/>
              </a:ext>
            </a:extLst>
          </p:cNvPr>
          <p:cNvSpPr/>
          <p:nvPr/>
        </p:nvSpPr>
        <p:spPr>
          <a:xfrm>
            <a:off x="352108" y="2449518"/>
            <a:ext cx="89933" cy="89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C4482BF-D8E2-331B-752A-D98E6818DC95}"/>
              </a:ext>
            </a:extLst>
          </p:cNvPr>
          <p:cNvSpPr/>
          <p:nvPr/>
        </p:nvSpPr>
        <p:spPr>
          <a:xfrm>
            <a:off x="2608772" y="2431811"/>
            <a:ext cx="89933" cy="89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CB95DC7-AD22-997A-DA82-7B603A03F502}"/>
              </a:ext>
            </a:extLst>
          </p:cNvPr>
          <p:cNvSpPr/>
          <p:nvPr/>
        </p:nvSpPr>
        <p:spPr>
          <a:xfrm>
            <a:off x="3753642" y="554298"/>
            <a:ext cx="89933" cy="89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E6B0802A-25AA-87BC-25B5-583008B6CB20}"/>
              </a:ext>
            </a:extLst>
          </p:cNvPr>
          <p:cNvSpPr/>
          <p:nvPr/>
        </p:nvSpPr>
        <p:spPr>
          <a:xfrm>
            <a:off x="7146058" y="2446068"/>
            <a:ext cx="89933" cy="89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1DA5CE4-BEAD-4A9E-31CF-329F05D7273E}"/>
              </a:ext>
            </a:extLst>
          </p:cNvPr>
          <p:cNvSpPr/>
          <p:nvPr/>
        </p:nvSpPr>
        <p:spPr>
          <a:xfrm>
            <a:off x="4922382" y="2446067"/>
            <a:ext cx="89933" cy="89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3781058-A6DC-8A45-FADC-2CA54BE785CD}"/>
                  </a:ext>
                </a:extLst>
              </p:cNvPr>
              <p:cNvSpPr txBox="1"/>
              <p:nvPr/>
            </p:nvSpPr>
            <p:spPr>
              <a:xfrm>
                <a:off x="2439897" y="2078986"/>
                <a:ext cx="213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3781058-A6DC-8A45-FADC-2CA54BE78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97" y="2078986"/>
                <a:ext cx="213841" cy="276999"/>
              </a:xfrm>
              <a:prstGeom prst="rect">
                <a:avLst/>
              </a:prstGeom>
              <a:blipFill>
                <a:blip r:embed="rId4"/>
                <a:stretch>
                  <a:fillRect l="-22857" r="-2285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F31F657-3985-E692-EE3F-CF70B885F7C9}"/>
                  </a:ext>
                </a:extLst>
              </p:cNvPr>
              <p:cNvSpPr txBox="1"/>
              <p:nvPr/>
            </p:nvSpPr>
            <p:spPr>
              <a:xfrm>
                <a:off x="3691687" y="249490"/>
                <a:ext cx="224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F31F657-3985-E692-EE3F-CF70B885F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87" y="249490"/>
                <a:ext cx="224228" cy="276999"/>
              </a:xfrm>
              <a:prstGeom prst="rect">
                <a:avLst/>
              </a:prstGeom>
              <a:blipFill>
                <a:blip r:embed="rId5"/>
                <a:stretch>
                  <a:fillRect l="-25000" r="-1944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1307191-B4B1-0DE6-9A79-E11A5E9C190F}"/>
                  </a:ext>
                </a:extLst>
              </p:cNvPr>
              <p:cNvSpPr txBox="1"/>
              <p:nvPr/>
            </p:nvSpPr>
            <p:spPr>
              <a:xfrm>
                <a:off x="4967951" y="2102635"/>
                <a:ext cx="2138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1307191-B4B1-0DE6-9A79-E11A5E9C1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951" y="2102635"/>
                <a:ext cx="213841" cy="276999"/>
              </a:xfrm>
              <a:prstGeom prst="rect">
                <a:avLst/>
              </a:prstGeom>
              <a:blipFill>
                <a:blip r:embed="rId6"/>
                <a:stretch>
                  <a:fillRect l="-25714" r="-17143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3BF347F-CF75-FE4A-E95D-378DBACD5CE6}"/>
                  </a:ext>
                </a:extLst>
              </p:cNvPr>
              <p:cNvSpPr txBox="1"/>
              <p:nvPr/>
            </p:nvSpPr>
            <p:spPr>
              <a:xfrm>
                <a:off x="1264967" y="2670723"/>
                <a:ext cx="213841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3BF347F-CF75-FE4A-E95D-378DBACD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67" y="2670723"/>
                <a:ext cx="213841" cy="518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A34168F-120D-333D-1B35-D49B7F7ACC1F}"/>
                  </a:ext>
                </a:extLst>
              </p:cNvPr>
              <p:cNvSpPr txBox="1"/>
              <p:nvPr/>
            </p:nvSpPr>
            <p:spPr>
              <a:xfrm>
                <a:off x="6037037" y="2670723"/>
                <a:ext cx="213841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A34168F-120D-333D-1B35-D49B7F7AC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037" y="2670723"/>
                <a:ext cx="213841" cy="518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07E98B5-56A2-1379-44BE-6D72BF33EC7C}"/>
                  </a:ext>
                </a:extLst>
              </p:cNvPr>
              <p:cNvSpPr txBox="1"/>
              <p:nvPr/>
            </p:nvSpPr>
            <p:spPr>
              <a:xfrm>
                <a:off x="2897591" y="1050754"/>
                <a:ext cx="213841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07E98B5-56A2-1379-44BE-6D72BF33E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591" y="1050754"/>
                <a:ext cx="213841" cy="5186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999BD22-EDEC-8C6B-7EC1-6FF1466E4604}"/>
                  </a:ext>
                </a:extLst>
              </p:cNvPr>
              <p:cNvSpPr txBox="1"/>
              <p:nvPr/>
            </p:nvSpPr>
            <p:spPr>
              <a:xfrm>
                <a:off x="3155161" y="2670723"/>
                <a:ext cx="213841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999BD22-EDEC-8C6B-7EC1-6FF1466E4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161" y="2670723"/>
                <a:ext cx="213841" cy="5186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385A3E7-D315-6A75-4043-ABD2717E9753}"/>
                  </a:ext>
                </a:extLst>
              </p:cNvPr>
              <p:cNvSpPr txBox="1"/>
              <p:nvPr/>
            </p:nvSpPr>
            <p:spPr>
              <a:xfrm>
                <a:off x="4261251" y="2670723"/>
                <a:ext cx="213841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385A3E7-D315-6A75-4043-ABD2717E9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51" y="2670723"/>
                <a:ext cx="213841" cy="5186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F8978F7-C535-B146-63DB-6DC174E0F551}"/>
                  </a:ext>
                </a:extLst>
              </p:cNvPr>
              <p:cNvSpPr txBox="1"/>
              <p:nvPr/>
            </p:nvSpPr>
            <p:spPr>
              <a:xfrm>
                <a:off x="4477326" y="1050754"/>
                <a:ext cx="213841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F8978F7-C535-B146-63DB-6DC174E0F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326" y="1050754"/>
                <a:ext cx="213841" cy="5186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E1326C1-70DC-4563-BFE8-E1F2D2FC6B62}"/>
                  </a:ext>
                </a:extLst>
              </p:cNvPr>
              <p:cNvSpPr txBox="1"/>
              <p:nvPr/>
            </p:nvSpPr>
            <p:spPr>
              <a:xfrm>
                <a:off x="3844543" y="1483438"/>
                <a:ext cx="213841" cy="5955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E1326C1-70DC-4563-BFE8-E1F2D2FC6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543" y="1483438"/>
                <a:ext cx="213841" cy="595548"/>
              </a:xfrm>
              <a:prstGeom prst="rect">
                <a:avLst/>
              </a:prstGeom>
              <a:blipFill>
                <a:blip r:embed="rId13"/>
                <a:stretch>
                  <a:fillRect l="-2857" r="-3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59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2022-06-02T11:53:36Z</dcterms:created>
  <dcterms:modified xsi:type="dcterms:W3CDTF">2022-06-02T11:54:45Z</dcterms:modified>
</cp:coreProperties>
</file>