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embeddedFontLst>
    <p:embeddedFont>
      <p:font typeface="Cambria" panose="02040503050406030204" pitchFamily="18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LMHMono" panose="02000009000000000000" pitchFamily="49" charset="0"/>
      <p:regular r:id="rId10"/>
      <p:bold r:id="rId11"/>
    </p:embeddedFont>
  </p:embeddedFontLst>
  <p:defaultTextStyle>
    <a:defPPr>
      <a:defRPr lang="en-US"/>
    </a:defPPr>
    <a:lvl1pPr marL="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B22222"/>
    <a:srgbClr val="000000"/>
    <a:srgbClr val="008080"/>
    <a:srgbClr val="FFFFFF"/>
    <a:srgbClr val="C0C0C0"/>
    <a:srgbClr val="C56363"/>
    <a:srgbClr val="CC5C9C"/>
    <a:srgbClr val="972D03"/>
    <a:srgbClr val="7A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37" autoAdjust="0"/>
  </p:normalViewPr>
  <p:slideViewPr>
    <p:cSldViewPr showGuides="1">
      <p:cViewPr varScale="1">
        <p:scale>
          <a:sx n="93" d="100"/>
          <a:sy n="93" d="100"/>
        </p:scale>
        <p:origin x="558" y="78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6" y="102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493776"/>
          </a:xfrm>
          <a:prstGeom prst="rect">
            <a:avLst/>
          </a:prstGeom>
          <a:noFill/>
        </p:spPr>
        <p:txBody>
          <a:bodyPr wrap="none" lIns="205741" rIns="205741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Tuesday, March 5, 2024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6:38:59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589520"/>
            <a:ext cx="5486400" cy="36576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400" baseline="-25000">
                <a:solidFill>
                  <a:srgbClr val="B22222"/>
                </a:solidFill>
              </a:rPr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533120" y="7406640"/>
            <a:ext cx="914400" cy="54864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99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6959B3-F411-B68E-0B4A-545B16269DE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1737386"/>
            <a:ext cx="12801600" cy="5669254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240-E0E8-F6D6-325C-60B9581CF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377AA-3EB4-7445-0539-42DA46437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BDA572-EE16-6D9F-93D1-C125777B2E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15B81-1AEC-61F1-2FF4-EF9A72850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723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91440"/>
            <a:ext cx="14264640" cy="713232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DB8B-BE66-0DD2-E7DE-9800598D42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91440"/>
            <a:ext cx="1426464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883" y="91440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DE925-7931-F44E-3011-26EFC9EA052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6F2A1-8537-64CF-6235-B1D981B934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488017-72CF-FABE-70B5-74929CF2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82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C0A33-1E52-D269-9B4B-969DFC0962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E7C455-EF33-83B8-FD87-53D1037808A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E6A90-B423-0691-441E-923E85BAB8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689E71-06F8-F4C5-21E2-6CE6DE4112B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C2AB473-9D2C-75AA-FA65-D537BDE2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C42A46-2C9C-7003-43D9-0486C0729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96D8F7-CDDF-177A-A709-51ABA9507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3559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14400" y="1737360"/>
            <a:ext cx="12801600" cy="566928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958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Left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880" y="2103142"/>
            <a:ext cx="7132320" cy="51206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315200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15200" y="2103142"/>
            <a:ext cx="7132320" cy="512061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1371600"/>
            <a:ext cx="14264640" cy="58521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A3A77-7724-910B-07ED-0F9F43F29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/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3E35-7868-D1A3-CC5A-F268EA23F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8911-1388-79C6-8536-50E32D965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77F4A-C453-B0A9-CFE3-289D2AE23B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52CFF4-909A-2743-77A9-9C605E38E3A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5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09F9F-8A2C-5A5A-236B-CC0A275CEB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E0825-ECFA-E7BD-39D7-C1FAD5CB3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56CDB-DB98-4BC5-5253-9498471039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508A7E-9FB3-4EEF-17AF-7759C79CA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svg"/><Relationship Id="rId39" Type="http://schemas.openxmlformats.org/officeDocument/2006/relationships/image" Target="../media/image1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33" Type="http://schemas.openxmlformats.org/officeDocument/2006/relationships/image" Target="../media/image10.svg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33120" y="7223760"/>
            <a:ext cx="914400" cy="914400"/>
          </a:xfrm>
          <a:prstGeom prst="rect">
            <a:avLst/>
          </a:prstGeom>
          <a:blipFill dpi="0" rotWithShape="1">
            <a:blip r:embed="rId25">
              <a:alphaModFix amt="40000"/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>
              <a:fillRect/>
            </a:stretch>
          </a:blipFill>
        </p:spPr>
        <p:txBody>
          <a:bodyPr vert="horz" wrap="none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1484"/>
            <a:ext cx="14264640" cy="1280116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  <a:effectLst/>
        </p:spPr>
        <p:txBody>
          <a:bodyPr vert="horz" lIns="274320" tIns="0" rIns="274320" bIns="0" rtlCol="0" anchor="ctr" anchorCtr="0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</p:spPr>
        <p:txBody>
          <a:bodyPr vert="horz" lIns="274320" tIns="0" rIns="274320" bIns="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B721-E46A-AD66-3402-7475601F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880" y="7589520"/>
            <a:ext cx="36576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0C2-DA7D-4467-82EB-515FCDCD426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4105-6912-2730-A63D-F196C7EC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7589520"/>
            <a:ext cx="54864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0" r:id="rId4"/>
    <p:sldLayoutId id="2147483707" r:id="rId5"/>
    <p:sldLayoutId id="2147483712" r:id="rId6"/>
    <p:sldLayoutId id="2147483674" r:id="rId7"/>
    <p:sldLayoutId id="2147483673" r:id="rId8"/>
    <p:sldLayoutId id="2147483708" r:id="rId9"/>
    <p:sldLayoutId id="2147483713" r:id="rId10"/>
    <p:sldLayoutId id="2147483711" r:id="rId11"/>
    <p:sldLayoutId id="2147483664" r:id="rId12"/>
    <p:sldLayoutId id="2147483665" r:id="rId13"/>
    <p:sldLayoutId id="2147483710" r:id="rId14"/>
    <p:sldLayoutId id="2147483714" r:id="rId15"/>
    <p:sldLayoutId id="2147483678" r:id="rId16"/>
    <p:sldLayoutId id="2147483679" r:id="rId17"/>
    <p:sldLayoutId id="2147483709" r:id="rId18"/>
    <p:sldLayoutId id="2147483715" r:id="rId19"/>
    <p:sldLayoutId id="2147483653" r:id="rId20"/>
    <p:sldLayoutId id="2147483680" r:id="rId21"/>
    <p:sldLayoutId id="2147483681" r:id="rId22"/>
  </p:sldLayoutIdLst>
  <p:hf hdr="0" ftr="0" dt="0"/>
  <p:txStyles>
    <p:titleStyle>
      <a:lvl1pPr algn="l" defTabSz="1463026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9377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SzPct val="100000"/>
        <a:buFontTx/>
        <a:buBlip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52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</a:buBlip>
        <a:tabLst/>
        <a:defRPr sz="4951" kern="1200">
          <a:solidFill>
            <a:schemeClr val="tx1"/>
          </a:solidFill>
          <a:latin typeface="+mn-lt"/>
          <a:ea typeface="+mn-ea"/>
          <a:cs typeface="+mn-cs"/>
        </a:defRPr>
      </a:lvl2pPr>
      <a:lvl3pPr marL="1481328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</a:buBlip>
        <a:defRPr sz="4501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4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4049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296265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3151" kern="1200">
          <a:solidFill>
            <a:schemeClr val="tx1"/>
          </a:solidFill>
          <a:latin typeface="+mn-lt"/>
          <a:ea typeface="+mn-ea"/>
          <a:cs typeface="+mn-cs"/>
        </a:defRPr>
      </a:lvl6pPr>
      <a:lvl7pPr marL="4754832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346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858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31514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6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219453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292605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3657563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389075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12058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5852101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E903AC-945B-A23B-DE54-49A1E0205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3017520"/>
                <a:ext cx="11155680" cy="420624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/>
                  <a:t>Dùng stack chứa vị trí các dấu đóng ngoặc</a:t>
                </a:r>
              </a:p>
              <a:p>
                <a:r>
                  <a:rPr lang="en-US"/>
                  <a:t>Đọc ngược xâu từ cuối. Với mỗi vị trí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Nếu ký tự thứ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là đóng ngoặc, đẩy vị trí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vào Stack</a:t>
                </a:r>
              </a:p>
              <a:p>
                <a:pPr lvl="1"/>
                <a:r>
                  <a:rPr lang="en-US"/>
                  <a:t>Nếu ký tự thứ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là mở ngoặc, lấy từ stack 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/>
                  <a:t> là vị trí dấu đóng ngoặc tương ứng của nó </a:t>
                </a:r>
                <a:r>
                  <a:rPr lang="en-US">
                    <a:sym typeface="Wingdings" panose="05000000000000000000" pitchFamily="2" charset="2"/>
                  </a:rPr>
                  <a:t> Số dấu ngoặc nằm giữa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en-US"/>
                  <a:t> là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E903AC-945B-A23B-DE54-49A1E0205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3017520"/>
                <a:ext cx="11155680" cy="4206240"/>
              </a:xfrm>
              <a:blipFill>
                <a:blip r:embed="rId2"/>
                <a:stretch>
                  <a:fillRect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C660769-81E0-0A20-F6CF-B56E29C0071F}"/>
              </a:ext>
            </a:extLst>
          </p:cNvPr>
          <p:cNvSpPr/>
          <p:nvPr/>
        </p:nvSpPr>
        <p:spPr>
          <a:xfrm>
            <a:off x="914400" y="100584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55A95-0E1B-644F-C5C7-1CBE844918EB}"/>
              </a:ext>
            </a:extLst>
          </p:cNvPr>
          <p:cNvSpPr/>
          <p:nvPr/>
        </p:nvSpPr>
        <p:spPr>
          <a:xfrm>
            <a:off x="1645920" y="100584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3EE47-D813-784D-4D15-5B54E6178277}"/>
              </a:ext>
            </a:extLst>
          </p:cNvPr>
          <p:cNvSpPr/>
          <p:nvPr/>
        </p:nvSpPr>
        <p:spPr>
          <a:xfrm>
            <a:off x="2377440" y="100584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1C2036-45A0-177D-4481-C4676D06CCEA}"/>
              </a:ext>
            </a:extLst>
          </p:cNvPr>
          <p:cNvSpPr/>
          <p:nvPr/>
        </p:nvSpPr>
        <p:spPr>
          <a:xfrm>
            <a:off x="3108960" y="10058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E0F0D-9A21-07FD-96D0-FC961D9E3AAC}"/>
              </a:ext>
            </a:extLst>
          </p:cNvPr>
          <p:cNvSpPr/>
          <p:nvPr/>
        </p:nvSpPr>
        <p:spPr>
          <a:xfrm>
            <a:off x="3840480" y="10058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FAEC5E-6C66-D3C5-5C4B-232C666D3B73}"/>
              </a:ext>
            </a:extLst>
          </p:cNvPr>
          <p:cNvSpPr/>
          <p:nvPr/>
        </p:nvSpPr>
        <p:spPr>
          <a:xfrm>
            <a:off x="4572000" y="10058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DF649-C2F6-56DE-4F47-10B55E13BFAD}"/>
              </a:ext>
            </a:extLst>
          </p:cNvPr>
          <p:cNvSpPr/>
          <p:nvPr/>
        </p:nvSpPr>
        <p:spPr>
          <a:xfrm>
            <a:off x="5303520" y="100584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0F54D-FACA-1B50-EEC7-D0CC0C996E21}"/>
              </a:ext>
            </a:extLst>
          </p:cNvPr>
          <p:cNvSpPr/>
          <p:nvPr/>
        </p:nvSpPr>
        <p:spPr>
          <a:xfrm>
            <a:off x="6035040" y="100584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AF3D1-F663-B0DC-6474-82D6DDA1F254}"/>
              </a:ext>
            </a:extLst>
          </p:cNvPr>
          <p:cNvSpPr/>
          <p:nvPr/>
        </p:nvSpPr>
        <p:spPr>
          <a:xfrm>
            <a:off x="6766560" y="10058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74F1D4-354D-DE0D-44E1-011F5B0595F8}"/>
              </a:ext>
            </a:extLst>
          </p:cNvPr>
          <p:cNvSpPr/>
          <p:nvPr/>
        </p:nvSpPr>
        <p:spPr>
          <a:xfrm>
            <a:off x="7498080" y="10058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B1BD9-942D-FE28-C6F0-488B971AAE8F}"/>
              </a:ext>
            </a:extLst>
          </p:cNvPr>
          <p:cNvSpPr/>
          <p:nvPr/>
        </p:nvSpPr>
        <p:spPr>
          <a:xfrm>
            <a:off x="8229600" y="100584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949CC-DD37-16B3-270D-4243F5D62F20}"/>
              </a:ext>
            </a:extLst>
          </p:cNvPr>
          <p:cNvSpPr/>
          <p:nvPr/>
        </p:nvSpPr>
        <p:spPr>
          <a:xfrm>
            <a:off x="8961120" y="10058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9D0204-A748-FB3A-0F0D-EE79F0B0F786}"/>
              </a:ext>
            </a:extLst>
          </p:cNvPr>
          <p:cNvSpPr/>
          <p:nvPr/>
        </p:nvSpPr>
        <p:spPr>
          <a:xfrm>
            <a:off x="9692640" y="100584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1086C9-18EA-975B-A2A5-420124B90C50}"/>
              </a:ext>
            </a:extLst>
          </p:cNvPr>
          <p:cNvSpPr/>
          <p:nvPr/>
        </p:nvSpPr>
        <p:spPr>
          <a:xfrm>
            <a:off x="10424160" y="10058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F8422D-F2EC-7D94-797D-C894190E82EB}"/>
              </a:ext>
            </a:extLst>
          </p:cNvPr>
          <p:cNvSpPr/>
          <p:nvPr/>
        </p:nvSpPr>
        <p:spPr>
          <a:xfrm>
            <a:off x="91440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A54E17-7D72-5F32-C163-D11287C3E9FD}"/>
              </a:ext>
            </a:extLst>
          </p:cNvPr>
          <p:cNvSpPr/>
          <p:nvPr/>
        </p:nvSpPr>
        <p:spPr>
          <a:xfrm>
            <a:off x="164592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277BE3-DB98-EE2E-D6DC-1723B41E64CE}"/>
              </a:ext>
            </a:extLst>
          </p:cNvPr>
          <p:cNvSpPr/>
          <p:nvPr/>
        </p:nvSpPr>
        <p:spPr>
          <a:xfrm>
            <a:off x="237744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18E2D-1AAA-B38F-A5FA-15CAC2F9AD25}"/>
              </a:ext>
            </a:extLst>
          </p:cNvPr>
          <p:cNvSpPr/>
          <p:nvPr/>
        </p:nvSpPr>
        <p:spPr>
          <a:xfrm>
            <a:off x="310896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E4A3C7-7E2A-3519-507C-03E47D5290E5}"/>
              </a:ext>
            </a:extLst>
          </p:cNvPr>
          <p:cNvSpPr/>
          <p:nvPr/>
        </p:nvSpPr>
        <p:spPr>
          <a:xfrm>
            <a:off x="384048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B3FFD-9B9C-0758-2D74-39E27816BF2E}"/>
              </a:ext>
            </a:extLst>
          </p:cNvPr>
          <p:cNvSpPr/>
          <p:nvPr/>
        </p:nvSpPr>
        <p:spPr>
          <a:xfrm>
            <a:off x="457200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A76661-299C-D2FF-EA6E-437AA40BFDEE}"/>
              </a:ext>
            </a:extLst>
          </p:cNvPr>
          <p:cNvSpPr/>
          <p:nvPr/>
        </p:nvSpPr>
        <p:spPr>
          <a:xfrm>
            <a:off x="530352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3D56F3-B321-46F4-CBC4-F4F61FB98962}"/>
              </a:ext>
            </a:extLst>
          </p:cNvPr>
          <p:cNvSpPr/>
          <p:nvPr/>
        </p:nvSpPr>
        <p:spPr>
          <a:xfrm>
            <a:off x="603504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3F2E99-74C8-02B2-E9A8-23331FC4C4EC}"/>
              </a:ext>
            </a:extLst>
          </p:cNvPr>
          <p:cNvSpPr/>
          <p:nvPr/>
        </p:nvSpPr>
        <p:spPr>
          <a:xfrm>
            <a:off x="676656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4AF151-7D8E-EC01-380A-3D7B3659EE14}"/>
              </a:ext>
            </a:extLst>
          </p:cNvPr>
          <p:cNvSpPr/>
          <p:nvPr/>
        </p:nvSpPr>
        <p:spPr>
          <a:xfrm>
            <a:off x="749808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C35F98-2E69-06D3-6E41-ED11033B538C}"/>
              </a:ext>
            </a:extLst>
          </p:cNvPr>
          <p:cNvSpPr/>
          <p:nvPr/>
        </p:nvSpPr>
        <p:spPr>
          <a:xfrm>
            <a:off x="822960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D4970E-1699-5353-E818-B7E5E1009DBE}"/>
              </a:ext>
            </a:extLst>
          </p:cNvPr>
          <p:cNvSpPr/>
          <p:nvPr/>
        </p:nvSpPr>
        <p:spPr>
          <a:xfrm>
            <a:off x="896112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DCAE91-F9A4-F915-6DF9-DB95F9438283}"/>
              </a:ext>
            </a:extLst>
          </p:cNvPr>
          <p:cNvSpPr/>
          <p:nvPr/>
        </p:nvSpPr>
        <p:spPr>
          <a:xfrm>
            <a:off x="969264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4C00F3-C0FA-DCDC-56A3-7A2D1B6A06AF}"/>
              </a:ext>
            </a:extLst>
          </p:cNvPr>
          <p:cNvSpPr/>
          <p:nvPr/>
        </p:nvSpPr>
        <p:spPr>
          <a:xfrm>
            <a:off x="10424160" y="27432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D6784A-9C6B-5469-C69A-89A415E9AD57}"/>
              </a:ext>
            </a:extLst>
          </p:cNvPr>
          <p:cNvSpPr/>
          <p:nvPr/>
        </p:nvSpPr>
        <p:spPr>
          <a:xfrm>
            <a:off x="12618720" y="1005840"/>
            <a:ext cx="1280160" cy="6035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STACK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732037-BEA6-B9C3-7F49-18368213352B}"/>
              </a:ext>
            </a:extLst>
          </p:cNvPr>
          <p:cNvCxnSpPr>
            <a:cxnSpLocks/>
          </p:cNvCxnSpPr>
          <p:nvPr/>
        </p:nvCxnSpPr>
        <p:spPr>
          <a:xfrm flipH="1">
            <a:off x="1097280" y="2651760"/>
            <a:ext cx="1005840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A1FF0A84-DD1C-017F-BD0B-175EAAB0E753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 rot="16200000" flipH="1">
            <a:off x="10424160" y="1371600"/>
            <a:ext cx="12700" cy="731520"/>
          </a:xfrm>
          <a:prstGeom prst="curvedConnector3">
            <a:avLst>
              <a:gd name="adj1" fmla="val 1800000"/>
            </a:avLst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524949E-A1A8-48E0-2AB7-4773DE3D76D1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961120" y="1371600"/>
            <a:ext cx="12700" cy="731520"/>
          </a:xfrm>
          <a:prstGeom prst="curvedConnector3">
            <a:avLst>
              <a:gd name="adj1" fmla="val 1800000"/>
            </a:avLst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C8DB183-013E-9CB4-4E05-76253EEA6941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16200000" flipH="1">
            <a:off x="6766560" y="1371600"/>
            <a:ext cx="12700" cy="731520"/>
          </a:xfrm>
          <a:prstGeom prst="curvedConnector3">
            <a:avLst>
              <a:gd name="adj1" fmla="val 1800000"/>
            </a:avLst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3CA9C52-6F95-0E3C-768A-900554DFF424}"/>
              </a:ext>
            </a:extLst>
          </p:cNvPr>
          <p:cNvCxnSpPr>
            <a:cxnSpLocks/>
            <a:stCxn id="11" idx="2"/>
            <a:endCxn id="14" idx="2"/>
          </p:cNvCxnSpPr>
          <p:nvPr/>
        </p:nvCxnSpPr>
        <p:spPr>
          <a:xfrm rot="16200000" flipH="1">
            <a:off x="6766560" y="640080"/>
            <a:ext cx="12700" cy="2194560"/>
          </a:xfrm>
          <a:prstGeom prst="curvedConnector3">
            <a:avLst>
              <a:gd name="adj1" fmla="val 2932591"/>
            </a:avLst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D1D5ABD-89EB-FA3D-51C9-C3C44271D77F}"/>
              </a:ext>
            </a:extLst>
          </p:cNvPr>
          <p:cNvSpPr/>
          <p:nvPr/>
        </p:nvSpPr>
        <p:spPr>
          <a:xfrm>
            <a:off x="12801600" y="594360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B6FA39B-C7F4-9EF6-37BE-7E003B0C0D0A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3108960" y="1371600"/>
            <a:ext cx="12700" cy="731520"/>
          </a:xfrm>
          <a:prstGeom prst="curvedConnector3">
            <a:avLst>
              <a:gd name="adj1" fmla="val 1800000"/>
            </a:avLst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23FB7590-FB22-F7AB-8916-AC0803C82988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3108960" y="640080"/>
            <a:ext cx="12700" cy="2194560"/>
          </a:xfrm>
          <a:prstGeom prst="curvedConnector3">
            <a:avLst>
              <a:gd name="adj1" fmla="val 2608992"/>
            </a:avLst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D4F417F-E399-EA35-61A9-FAB3FB4C3A24}"/>
              </a:ext>
            </a:extLst>
          </p:cNvPr>
          <p:cNvCxnSpPr>
            <a:cxnSpLocks/>
            <a:stCxn id="5" idx="2"/>
            <a:endCxn id="10" idx="2"/>
          </p:cNvCxnSpPr>
          <p:nvPr/>
        </p:nvCxnSpPr>
        <p:spPr>
          <a:xfrm rot="16200000" flipH="1">
            <a:off x="3108960" y="-91440"/>
            <a:ext cx="12700" cy="3657600"/>
          </a:xfrm>
          <a:prstGeom prst="curvedConnector3">
            <a:avLst>
              <a:gd name="adj1" fmla="val 3579780"/>
            </a:avLst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BE18A27-1D07-B4C9-EBC9-544B597876FC}"/>
              </a:ext>
            </a:extLst>
          </p:cNvPr>
          <p:cNvSpPr/>
          <p:nvPr/>
        </p:nvSpPr>
        <p:spPr>
          <a:xfrm>
            <a:off x="9692640" y="192024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8FA64C-F140-13D0-AE31-402DEE145075}"/>
              </a:ext>
            </a:extLst>
          </p:cNvPr>
          <p:cNvSpPr/>
          <p:nvPr/>
        </p:nvSpPr>
        <p:spPr>
          <a:xfrm>
            <a:off x="8229600" y="192024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5A855DD-C149-71D3-51FD-E2E7453AC7C9}"/>
              </a:ext>
            </a:extLst>
          </p:cNvPr>
          <p:cNvSpPr/>
          <p:nvPr/>
        </p:nvSpPr>
        <p:spPr>
          <a:xfrm>
            <a:off x="6035040" y="192024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4BE53C9-A650-2B93-BC7E-9F32C033488D}"/>
              </a:ext>
            </a:extLst>
          </p:cNvPr>
          <p:cNvSpPr/>
          <p:nvPr/>
        </p:nvSpPr>
        <p:spPr>
          <a:xfrm>
            <a:off x="5303520" y="192024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5409314-9F1A-991E-6488-FE19306FA53A}"/>
              </a:ext>
            </a:extLst>
          </p:cNvPr>
          <p:cNvSpPr/>
          <p:nvPr/>
        </p:nvSpPr>
        <p:spPr>
          <a:xfrm>
            <a:off x="2377440" y="192024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918FE8-E964-9A1E-284A-7D1B62B24A45}"/>
              </a:ext>
            </a:extLst>
          </p:cNvPr>
          <p:cNvSpPr/>
          <p:nvPr/>
        </p:nvSpPr>
        <p:spPr>
          <a:xfrm>
            <a:off x="1645920" y="192024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A536E3-A5C4-9735-BFC5-00BAC5816949}"/>
              </a:ext>
            </a:extLst>
          </p:cNvPr>
          <p:cNvSpPr/>
          <p:nvPr/>
        </p:nvSpPr>
        <p:spPr>
          <a:xfrm>
            <a:off x="914400" y="1920240"/>
            <a:ext cx="731520" cy="7315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68020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00E080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prstMaterial="metal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112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Cambria</vt:lpstr>
      <vt:lpstr>Wingdings</vt:lpstr>
      <vt:lpstr>LMHMono</vt:lpstr>
      <vt:lpstr>Calibri</vt:lpstr>
      <vt:lpstr>Cambria Math</vt:lpstr>
      <vt:lpstr>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2024-03-05T14:11:14Z</dcterms:modified>
</cp:coreProperties>
</file>