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LMHMono" panose="02000009000000000000" pitchFamily="49" charset="0"/>
      <p:regular r:id="rId10"/>
      <p:bold r:id="rId11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B22222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37" autoAdjust="0"/>
  </p:normalViewPr>
  <p:slideViewPr>
    <p:cSldViewPr showGuides="1">
      <p:cViewPr varScale="1">
        <p:scale>
          <a:sx n="93" d="100"/>
          <a:sy n="93" d="100"/>
        </p:scale>
        <p:origin x="558" y="84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Tuesday, March 5,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6:38:59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74BA48-9599-A42E-4B2D-D7DC5B281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91440"/>
                <a:ext cx="6583680" cy="7132320"/>
              </a:xfrm>
            </p:spPr>
            <p:txBody>
              <a:bodyPr>
                <a:normAutofit/>
              </a:bodyPr>
              <a:lstStyle/>
              <a:p>
                <a:r>
                  <a:rPr lang="en-US" sz="2800"/>
                  <a:t>Theo công thức Pithagore: Bình phương độ dài đoạn nối là: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d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sz="2800"/>
              </a:p>
              <a:p>
                <a:r>
                  <a:rPr lang="en-US" sz="2800"/>
                  <a:t>cout &lt;&lt;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/>
              </a:p>
              <a:p>
                <a:endParaRPr lang="en-US" sz="280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74BA48-9599-A42E-4B2D-D7DC5B281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91440"/>
                <a:ext cx="6583680" cy="7132320"/>
              </a:xfrm>
              <a:blipFill>
                <a:blip r:embed="rId2"/>
                <a:stretch>
                  <a:fillRect t="-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666C1D-A303-2E88-D78B-3EA09A371417}"/>
              </a:ext>
            </a:extLst>
          </p:cNvPr>
          <p:cNvCxnSpPr/>
          <p:nvPr/>
        </p:nvCxnSpPr>
        <p:spPr>
          <a:xfrm flipV="1">
            <a:off x="8229600" y="274320"/>
            <a:ext cx="0" cy="402336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DD9A9-9CDF-738F-EE40-C5402F7E3D6F}"/>
              </a:ext>
            </a:extLst>
          </p:cNvPr>
          <p:cNvCxnSpPr>
            <a:cxnSpLocks/>
          </p:cNvCxnSpPr>
          <p:nvPr/>
        </p:nvCxnSpPr>
        <p:spPr>
          <a:xfrm>
            <a:off x="8229600" y="4297680"/>
            <a:ext cx="493776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D215B5-4CFA-2BBC-8CA8-C5E8FC428F33}"/>
              </a:ext>
            </a:extLst>
          </p:cNvPr>
          <p:cNvSpPr/>
          <p:nvPr/>
        </p:nvSpPr>
        <p:spPr>
          <a:xfrm>
            <a:off x="8961120" y="2651760"/>
            <a:ext cx="1463040" cy="10972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0F43-D3D8-42D0-98DB-6D7947A852C1}"/>
              </a:ext>
            </a:extLst>
          </p:cNvPr>
          <p:cNvSpPr/>
          <p:nvPr/>
        </p:nvSpPr>
        <p:spPr>
          <a:xfrm>
            <a:off x="11338560" y="457200"/>
            <a:ext cx="1463040" cy="1463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0E938A-37BF-6F9B-11C3-225F1A241FFF}"/>
                  </a:ext>
                </a:extLst>
              </p:cNvPr>
              <p:cNvSpPr txBox="1"/>
              <p:nvPr/>
            </p:nvSpPr>
            <p:spPr>
              <a:xfrm>
                <a:off x="8961120" y="3200400"/>
                <a:ext cx="492699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0E938A-37BF-6F9B-11C3-225F1A24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120" y="3200400"/>
                <a:ext cx="492699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1DC2C-5948-275C-5201-AA0147E1DBBA}"/>
                  </a:ext>
                </a:extLst>
              </p:cNvPr>
              <p:cNvSpPr txBox="1"/>
              <p:nvPr/>
            </p:nvSpPr>
            <p:spPr>
              <a:xfrm>
                <a:off x="9875520" y="2651760"/>
                <a:ext cx="506869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1DC2C-5948-275C-5201-AA0147E1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0" y="2651760"/>
                <a:ext cx="506869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8764C6-6DE2-AF59-1419-C6221AF567BA}"/>
                  </a:ext>
                </a:extLst>
              </p:cNvPr>
              <p:cNvSpPr txBox="1"/>
              <p:nvPr/>
            </p:nvSpPr>
            <p:spPr>
              <a:xfrm>
                <a:off x="11338560" y="1371600"/>
                <a:ext cx="506869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8764C6-6DE2-AF59-1419-C6221AF5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0" y="1371600"/>
                <a:ext cx="506869" cy="521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7D6EE-7773-B65B-8231-A60CA3BABA5A}"/>
                  </a:ext>
                </a:extLst>
              </p:cNvPr>
              <p:cNvSpPr txBox="1"/>
              <p:nvPr/>
            </p:nvSpPr>
            <p:spPr>
              <a:xfrm>
                <a:off x="12252960" y="457200"/>
                <a:ext cx="520527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E7D6EE-7773-B65B-8231-A60CA3BA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960" y="457200"/>
                <a:ext cx="520527" cy="521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A39D1-669E-53EE-AEAA-55CE5D269576}"/>
              </a:ext>
            </a:extLst>
          </p:cNvPr>
          <p:cNvCxnSpPr>
            <a:cxnSpLocks/>
          </p:cNvCxnSpPr>
          <p:nvPr/>
        </p:nvCxnSpPr>
        <p:spPr>
          <a:xfrm flipV="1">
            <a:off x="10424160" y="1920240"/>
            <a:ext cx="914400" cy="731520"/>
          </a:xfrm>
          <a:prstGeom prst="line">
            <a:avLst/>
          </a:prstGeom>
          <a:ln w="76200" cap="rnd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C3ED6B-23CF-02B8-991F-3FF05A5E5046}"/>
              </a:ext>
            </a:extLst>
          </p:cNvPr>
          <p:cNvCxnSpPr/>
          <p:nvPr/>
        </p:nvCxnSpPr>
        <p:spPr>
          <a:xfrm>
            <a:off x="8961120" y="3749040"/>
            <a:ext cx="0" cy="54864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4B99C6-125B-E1DF-BA70-34FE88DB16AC}"/>
              </a:ext>
            </a:extLst>
          </p:cNvPr>
          <p:cNvCxnSpPr>
            <a:cxnSpLocks/>
          </p:cNvCxnSpPr>
          <p:nvPr/>
        </p:nvCxnSpPr>
        <p:spPr>
          <a:xfrm>
            <a:off x="10424160" y="2651760"/>
            <a:ext cx="0" cy="164592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4C11EF-89A5-3832-784A-753223321327}"/>
              </a:ext>
            </a:extLst>
          </p:cNvPr>
          <p:cNvCxnSpPr>
            <a:cxnSpLocks/>
          </p:cNvCxnSpPr>
          <p:nvPr/>
        </p:nvCxnSpPr>
        <p:spPr>
          <a:xfrm>
            <a:off x="11338560" y="1920240"/>
            <a:ext cx="0" cy="237744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AFBE9-1B54-089F-3656-BB8B7DD1E723}"/>
              </a:ext>
            </a:extLst>
          </p:cNvPr>
          <p:cNvCxnSpPr>
            <a:cxnSpLocks/>
          </p:cNvCxnSpPr>
          <p:nvPr/>
        </p:nvCxnSpPr>
        <p:spPr>
          <a:xfrm>
            <a:off x="12801600" y="457200"/>
            <a:ext cx="0" cy="384048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DC3B0A-9FBE-1F60-C2F1-31081F2CC71E}"/>
                  </a:ext>
                </a:extLst>
              </p:cNvPr>
              <p:cNvSpPr txBox="1"/>
              <p:nvPr/>
            </p:nvSpPr>
            <p:spPr>
              <a:xfrm>
                <a:off x="8778240" y="4297680"/>
                <a:ext cx="623248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DC3B0A-9FBE-1F60-C2F1-31081F2CC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4297680"/>
                <a:ext cx="623248" cy="521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15A835-7EB6-5FB4-67CC-1ACCA9607EDC}"/>
                  </a:ext>
                </a:extLst>
              </p:cNvPr>
              <p:cNvSpPr txBox="1"/>
              <p:nvPr/>
            </p:nvSpPr>
            <p:spPr>
              <a:xfrm>
                <a:off x="10058400" y="4297680"/>
                <a:ext cx="648704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15A835-7EB6-5FB4-67CC-1ACCA960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4297680"/>
                <a:ext cx="648704" cy="521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8B48ED-8487-429D-5136-E2F839EE95DC}"/>
                  </a:ext>
                </a:extLst>
              </p:cNvPr>
              <p:cNvSpPr txBox="1"/>
              <p:nvPr/>
            </p:nvSpPr>
            <p:spPr>
              <a:xfrm>
                <a:off x="11155680" y="4297680"/>
                <a:ext cx="648704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8B48ED-8487-429D-5136-E2F839EE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0" y="4297680"/>
                <a:ext cx="648704" cy="521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BB4567-0807-644B-2181-06BBD92950BA}"/>
                  </a:ext>
                </a:extLst>
              </p:cNvPr>
              <p:cNvSpPr txBox="1"/>
              <p:nvPr/>
            </p:nvSpPr>
            <p:spPr>
              <a:xfrm>
                <a:off x="12435840" y="4297680"/>
                <a:ext cx="659283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BB4567-0807-644B-2181-06BBD9295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840" y="4297680"/>
                <a:ext cx="659283" cy="521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60E98C-98FB-950D-C36A-015542B4AD36}"/>
              </a:ext>
            </a:extLst>
          </p:cNvPr>
          <p:cNvCxnSpPr>
            <a:cxnSpLocks/>
          </p:cNvCxnSpPr>
          <p:nvPr/>
        </p:nvCxnSpPr>
        <p:spPr>
          <a:xfrm flipH="1">
            <a:off x="8229600" y="3749040"/>
            <a:ext cx="731520" cy="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E76C79-2974-D275-C0C7-63FDBEF78F14}"/>
              </a:ext>
            </a:extLst>
          </p:cNvPr>
          <p:cNvCxnSpPr>
            <a:cxnSpLocks/>
          </p:cNvCxnSpPr>
          <p:nvPr/>
        </p:nvCxnSpPr>
        <p:spPr>
          <a:xfrm flipH="1">
            <a:off x="8229600" y="2651760"/>
            <a:ext cx="2194560" cy="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AC8C2E-9CAF-B36A-C539-DEE87B3EC83C}"/>
              </a:ext>
            </a:extLst>
          </p:cNvPr>
          <p:cNvCxnSpPr>
            <a:cxnSpLocks/>
          </p:cNvCxnSpPr>
          <p:nvPr/>
        </p:nvCxnSpPr>
        <p:spPr>
          <a:xfrm flipH="1">
            <a:off x="8229600" y="1920240"/>
            <a:ext cx="3108960" cy="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B809DF-B124-41BC-4048-C3884F740E62}"/>
              </a:ext>
            </a:extLst>
          </p:cNvPr>
          <p:cNvCxnSpPr>
            <a:cxnSpLocks/>
          </p:cNvCxnSpPr>
          <p:nvPr/>
        </p:nvCxnSpPr>
        <p:spPr>
          <a:xfrm flipH="1">
            <a:off x="8229600" y="457200"/>
            <a:ext cx="4572000" cy="0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973D52-893F-764B-2B21-3782EA52F219}"/>
                  </a:ext>
                </a:extLst>
              </p:cNvPr>
              <p:cNvSpPr txBox="1"/>
              <p:nvPr/>
            </p:nvSpPr>
            <p:spPr>
              <a:xfrm>
                <a:off x="7680960" y="3383280"/>
                <a:ext cx="623248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973D52-893F-764B-2B21-3782EA52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383280"/>
                <a:ext cx="623248" cy="521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F031F8-96A7-1D88-C837-28C918BF1494}"/>
                  </a:ext>
                </a:extLst>
              </p:cNvPr>
              <p:cNvSpPr txBox="1"/>
              <p:nvPr/>
            </p:nvSpPr>
            <p:spPr>
              <a:xfrm>
                <a:off x="7680960" y="2286000"/>
                <a:ext cx="650947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0F031F8-96A7-1D88-C837-28C918BF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286000"/>
                <a:ext cx="650947" cy="521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958FDA-7DC5-E424-1343-A4767B644046}"/>
                  </a:ext>
                </a:extLst>
              </p:cNvPr>
              <p:cNvSpPr txBox="1"/>
              <p:nvPr/>
            </p:nvSpPr>
            <p:spPr>
              <a:xfrm>
                <a:off x="7680960" y="1554480"/>
                <a:ext cx="650947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958FDA-7DC5-E424-1343-A4767B644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1554480"/>
                <a:ext cx="650947" cy="521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C6B5B9-25CE-4E0C-7CF4-AA27663B86BA}"/>
                  </a:ext>
                </a:extLst>
              </p:cNvPr>
              <p:cNvSpPr txBox="1"/>
              <p:nvPr/>
            </p:nvSpPr>
            <p:spPr>
              <a:xfrm>
                <a:off x="7680960" y="91440"/>
                <a:ext cx="661527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C6B5B9-25CE-4E0C-7CF4-AA27663B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91440"/>
                <a:ext cx="661527" cy="521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B640B9-4431-6F8E-64A9-B64C9E2FCA1E}"/>
              </a:ext>
            </a:extLst>
          </p:cNvPr>
          <p:cNvCxnSpPr>
            <a:cxnSpLocks/>
          </p:cNvCxnSpPr>
          <p:nvPr/>
        </p:nvCxnSpPr>
        <p:spPr>
          <a:xfrm>
            <a:off x="10424160" y="5029200"/>
            <a:ext cx="914400" cy="0"/>
          </a:xfrm>
          <a:prstGeom prst="line">
            <a:avLst/>
          </a:prstGeom>
          <a:ln w="76200" cap="rnd">
            <a:solidFill>
              <a:schemeClr val="tx2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F33E88-B394-D486-1935-B7D648951795}"/>
                  </a:ext>
                </a:extLst>
              </p:cNvPr>
              <p:cNvSpPr txBox="1"/>
              <p:nvPr/>
            </p:nvSpPr>
            <p:spPr>
              <a:xfrm>
                <a:off x="10607040" y="5029200"/>
                <a:ext cx="671594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F33E88-B394-D486-1935-B7D64895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0" y="5029200"/>
                <a:ext cx="671594" cy="521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EC4E7C-4897-6888-E41B-93EFB15399EF}"/>
              </a:ext>
            </a:extLst>
          </p:cNvPr>
          <p:cNvCxnSpPr>
            <a:cxnSpLocks/>
          </p:cNvCxnSpPr>
          <p:nvPr/>
        </p:nvCxnSpPr>
        <p:spPr>
          <a:xfrm>
            <a:off x="7680960" y="1920240"/>
            <a:ext cx="0" cy="731520"/>
          </a:xfrm>
          <a:prstGeom prst="line">
            <a:avLst/>
          </a:prstGeom>
          <a:ln w="76200" cap="rnd">
            <a:solidFill>
              <a:schemeClr val="tx2"/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7C59E9-FDCF-46F7-2DC6-6599B15DCCBF}"/>
                  </a:ext>
                </a:extLst>
              </p:cNvPr>
              <p:cNvSpPr txBox="1"/>
              <p:nvPr/>
            </p:nvSpPr>
            <p:spPr>
              <a:xfrm>
                <a:off x="7091224" y="1940788"/>
                <a:ext cx="676467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7C59E9-FDCF-46F7-2DC6-6599B15DC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24" y="1940788"/>
                <a:ext cx="676467" cy="521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FF2BAD-5E44-06E8-F9F3-E1B148F473D4}"/>
              </a:ext>
            </a:extLst>
          </p:cNvPr>
          <p:cNvCxnSpPr>
            <a:cxnSpLocks/>
          </p:cNvCxnSpPr>
          <p:nvPr/>
        </p:nvCxnSpPr>
        <p:spPr>
          <a:xfrm>
            <a:off x="8961120" y="4297680"/>
            <a:ext cx="1463040" cy="0"/>
          </a:xfrm>
          <a:prstGeom prst="line">
            <a:avLst/>
          </a:prstGeom>
          <a:ln w="152400" cap="rnd">
            <a:solidFill>
              <a:schemeClr val="accent3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AAA5D3-F3D3-DCDB-BCE3-656BC150633C}"/>
              </a:ext>
            </a:extLst>
          </p:cNvPr>
          <p:cNvCxnSpPr>
            <a:cxnSpLocks/>
          </p:cNvCxnSpPr>
          <p:nvPr/>
        </p:nvCxnSpPr>
        <p:spPr>
          <a:xfrm>
            <a:off x="11338560" y="4297680"/>
            <a:ext cx="1463040" cy="0"/>
          </a:xfrm>
          <a:prstGeom prst="line">
            <a:avLst/>
          </a:prstGeom>
          <a:ln w="152400" cap="rnd">
            <a:solidFill>
              <a:schemeClr val="bg2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6D3A78-3D23-A6E3-0FFC-6A9B4738302A}"/>
              </a:ext>
            </a:extLst>
          </p:cNvPr>
          <p:cNvCxnSpPr/>
          <p:nvPr/>
        </p:nvCxnSpPr>
        <p:spPr>
          <a:xfrm>
            <a:off x="8412480" y="6126480"/>
            <a:ext cx="5486400" cy="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1E04F2-8147-41D3-55C8-638641B93B8A}"/>
              </a:ext>
            </a:extLst>
          </p:cNvPr>
          <p:cNvCxnSpPr>
            <a:cxnSpLocks/>
          </p:cNvCxnSpPr>
          <p:nvPr/>
        </p:nvCxnSpPr>
        <p:spPr>
          <a:xfrm>
            <a:off x="9144000" y="6858000"/>
            <a:ext cx="3108960" cy="0"/>
          </a:xfrm>
          <a:prstGeom prst="line">
            <a:avLst/>
          </a:prstGeom>
          <a:ln w="152400" cap="rnd">
            <a:solidFill>
              <a:schemeClr val="accent3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7A05C1-4CB4-BDA7-C6E5-D1C8BEF09DD9}"/>
              </a:ext>
            </a:extLst>
          </p:cNvPr>
          <p:cNvCxnSpPr>
            <a:cxnSpLocks/>
          </p:cNvCxnSpPr>
          <p:nvPr/>
        </p:nvCxnSpPr>
        <p:spPr>
          <a:xfrm>
            <a:off x="9875520" y="6492240"/>
            <a:ext cx="3108960" cy="0"/>
          </a:xfrm>
          <a:prstGeom prst="line">
            <a:avLst/>
          </a:prstGeom>
          <a:ln w="152400" cap="rnd">
            <a:solidFill>
              <a:schemeClr val="bg2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6A28E1-37A8-D3BB-D927-ADA9BDCEBF72}"/>
                  </a:ext>
                </a:extLst>
              </p:cNvPr>
              <p:cNvSpPr txBox="1"/>
              <p:nvPr/>
            </p:nvSpPr>
            <p:spPr>
              <a:xfrm>
                <a:off x="8595360" y="5394960"/>
                <a:ext cx="2115259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6A28E1-37A8-D3BB-D927-ADA9BDCEB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360" y="5394960"/>
                <a:ext cx="2115259" cy="521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FB5123-5B4E-DBED-E538-C39F7B733E9B}"/>
              </a:ext>
            </a:extLst>
          </p:cNvPr>
          <p:cNvCxnSpPr>
            <a:cxnSpLocks/>
          </p:cNvCxnSpPr>
          <p:nvPr/>
        </p:nvCxnSpPr>
        <p:spPr>
          <a:xfrm flipV="1">
            <a:off x="9875520" y="6126480"/>
            <a:ext cx="0" cy="36576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F9D927-1C62-CFDA-8674-975470338B30}"/>
              </a:ext>
            </a:extLst>
          </p:cNvPr>
          <p:cNvCxnSpPr>
            <a:cxnSpLocks/>
          </p:cNvCxnSpPr>
          <p:nvPr/>
        </p:nvCxnSpPr>
        <p:spPr>
          <a:xfrm flipV="1">
            <a:off x="12252960" y="6126480"/>
            <a:ext cx="0" cy="73152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EB1A49-822E-6811-FF98-823C2549E56F}"/>
                  </a:ext>
                </a:extLst>
              </p:cNvPr>
              <p:cNvSpPr txBox="1"/>
              <p:nvPr/>
            </p:nvSpPr>
            <p:spPr>
              <a:xfrm>
                <a:off x="11521440" y="5577840"/>
                <a:ext cx="2072939" cy="521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EB1A49-822E-6811-FF98-823C2549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0" y="5577840"/>
                <a:ext cx="2072939" cy="521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DBBAD4-249A-5C13-E95F-ACB4EED824DE}"/>
              </a:ext>
            </a:extLst>
          </p:cNvPr>
          <p:cNvCxnSpPr>
            <a:cxnSpLocks/>
          </p:cNvCxnSpPr>
          <p:nvPr/>
        </p:nvCxnSpPr>
        <p:spPr>
          <a:xfrm flipV="1">
            <a:off x="7315200" y="2651760"/>
            <a:ext cx="0" cy="1097280"/>
          </a:xfrm>
          <a:prstGeom prst="line">
            <a:avLst/>
          </a:prstGeom>
          <a:ln w="152400" cap="rnd">
            <a:solidFill>
              <a:schemeClr val="accent3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58A45A2-5043-2CDB-E616-0DE777ECCB24}"/>
              </a:ext>
            </a:extLst>
          </p:cNvPr>
          <p:cNvCxnSpPr>
            <a:cxnSpLocks/>
          </p:cNvCxnSpPr>
          <p:nvPr/>
        </p:nvCxnSpPr>
        <p:spPr>
          <a:xfrm>
            <a:off x="7315200" y="457200"/>
            <a:ext cx="0" cy="1280160"/>
          </a:xfrm>
          <a:prstGeom prst="line">
            <a:avLst/>
          </a:prstGeom>
          <a:ln w="152400" cap="rnd">
            <a:solidFill>
              <a:schemeClr val="bg2">
                <a:alpha val="60000"/>
              </a:schemeClr>
            </a:solidFill>
            <a:prstDash val="solid"/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17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</vt:lpstr>
      <vt:lpstr>Wingdings</vt:lpstr>
      <vt:lpstr>LMHMono</vt:lpstr>
      <vt:lpstr>Calibri</vt:lpstr>
      <vt:lpstr>Cambria Math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2024-03-05T13:53:01Z</dcterms:modified>
</cp:coreProperties>
</file>