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4630400" cy="8229600"/>
  <p:notesSz cx="6858000" cy="9144000"/>
  <p:embeddedFontLst>
    <p:embeddedFont>
      <p:font typeface="Cambria" panose="02040503050406030204" pitchFamily="18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LMHMono" panose="02000009000000000000" pitchFamily="49" charset="0"/>
      <p:regular r:id="rId12"/>
      <p:bold r:id="rId13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B22222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37" autoAdjust="0"/>
  </p:normalViewPr>
  <p:slideViewPr>
    <p:cSldViewPr showGuides="1">
      <p:cViewPr varScale="1">
        <p:scale>
          <a:sx n="93" d="100"/>
          <a:sy n="93" d="100"/>
        </p:scale>
        <p:origin x="558" y="78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Tuesday, March 5,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6:38:59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9837957-EDEC-5705-005A-F3D428AEA4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82958" y="1737360"/>
                <a:ext cx="7040880" cy="54864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/>
                  <a:t>Giả sử kho đặt tại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. Gọi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: Số con kiến ở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(bên trái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: Số con kiến ở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(bên phải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: Số con con kiến ở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9837957-EDEC-5705-005A-F3D428AEA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82958" y="1737360"/>
                <a:ext cx="7040880" cy="5486444"/>
              </a:xfr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3442CE8-6432-C2CE-EBA1-965A81E9D44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/>
                  <a:t>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 không được nhỏ hơn 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:</a:t>
                </a:r>
                <a:endParaRPr lang="en-US" sz="4000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51"/>
                  <a:t>…</a:t>
                </a:r>
              </a:p>
              <a:p>
                <a:r>
                  <a:rPr lang="en-US" sz="4000"/>
                  <a:t>Tương tự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551"/>
              </a:p>
              <a:p>
                <a:r>
                  <a:rPr lang="en-US" sz="4000">
                    <a:sym typeface="Wingdings" panose="05000000000000000000" pitchFamily="2" charset="2"/>
                  </a:rPr>
                  <a:t> Kho phải đặt ở vị trí trung vị (vị trí của con kiến đứng giữa khi sắp thứ tự tăng dần)</a:t>
                </a:r>
                <a:endParaRPr lang="en-US" sz="400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3442CE8-6432-C2CE-EBA1-965A81E9D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  <a:blipFill>
                <a:blip r:embed="rId3"/>
                <a:stretch>
                  <a:fillRect t="-1333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EC708A-44D7-FB73-8363-90A340A0BCEE}"/>
              </a:ext>
            </a:extLst>
          </p:cNvPr>
          <p:cNvCxnSpPr/>
          <p:nvPr/>
        </p:nvCxnSpPr>
        <p:spPr>
          <a:xfrm>
            <a:off x="914400" y="1188720"/>
            <a:ext cx="118872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9E23841-9FBB-F8CF-B50E-BF2A33B26DF1}"/>
              </a:ext>
            </a:extLst>
          </p:cNvPr>
          <p:cNvSpPr/>
          <p:nvPr/>
        </p:nvSpPr>
        <p:spPr>
          <a:xfrm>
            <a:off x="128016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E2915-C44C-DF4F-BB12-B9D948E59C54}"/>
              </a:ext>
            </a:extLst>
          </p:cNvPr>
          <p:cNvSpPr/>
          <p:nvPr/>
        </p:nvSpPr>
        <p:spPr>
          <a:xfrm>
            <a:off x="237744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6CC6-38AD-FDCF-96F4-DFCD09DDBD24}"/>
              </a:ext>
            </a:extLst>
          </p:cNvPr>
          <p:cNvSpPr/>
          <p:nvPr/>
        </p:nvSpPr>
        <p:spPr>
          <a:xfrm>
            <a:off x="457200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4ECA53-9338-2A7C-6CA1-5314CD48A0F6}"/>
              </a:ext>
            </a:extLst>
          </p:cNvPr>
          <p:cNvSpPr/>
          <p:nvPr/>
        </p:nvSpPr>
        <p:spPr>
          <a:xfrm>
            <a:off x="548640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2640C3-298A-B2AF-BA05-BF1785FC2D60}"/>
              </a:ext>
            </a:extLst>
          </p:cNvPr>
          <p:cNvSpPr/>
          <p:nvPr/>
        </p:nvSpPr>
        <p:spPr>
          <a:xfrm>
            <a:off x="877824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4F247F-5B1A-DF37-3DC9-7364E4CD701E}"/>
              </a:ext>
            </a:extLst>
          </p:cNvPr>
          <p:cNvSpPr/>
          <p:nvPr/>
        </p:nvSpPr>
        <p:spPr>
          <a:xfrm>
            <a:off x="1042416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68ADE358-98B1-C98A-20C8-7A3D945CC280}"/>
                  </a:ext>
                </a:extLst>
              </p:cNvPr>
              <p:cNvSpPr/>
              <p:nvPr/>
            </p:nvSpPr>
            <p:spPr>
              <a:xfrm>
                <a:off x="7680960" y="457200"/>
                <a:ext cx="731520" cy="731520"/>
              </a:xfrm>
              <a:prstGeom prst="down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68ADE358-98B1-C98A-20C8-7A3D945CC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57200"/>
                <a:ext cx="731520" cy="731520"/>
              </a:xfrm>
              <a:prstGeom prst="down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1F9DD8BA-9904-7CFA-A413-C0DF111CDA3E}"/>
                  </a:ext>
                </a:extLst>
              </p:cNvPr>
              <p:cNvSpPr/>
              <p:nvPr/>
            </p:nvSpPr>
            <p:spPr>
              <a:xfrm>
                <a:off x="6766560" y="457200"/>
                <a:ext cx="731520" cy="731520"/>
              </a:xfrm>
              <a:prstGeom prst="downArrow">
                <a:avLst/>
              </a:prstGeom>
              <a:solidFill>
                <a:schemeClr val="bg2">
                  <a:alpha val="40000"/>
                </a:schemeClr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925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1F9DD8BA-9904-7CFA-A413-C0DF111C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0" y="457200"/>
                <a:ext cx="731520" cy="731520"/>
              </a:xfrm>
              <a:prstGeom prst="down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5F915-ABE2-9EF7-ABF3-DEFE5FFD6AF6}"/>
              </a:ext>
            </a:extLst>
          </p:cNvPr>
          <p:cNvCxnSpPr/>
          <p:nvPr/>
        </p:nvCxnSpPr>
        <p:spPr>
          <a:xfrm flipH="1">
            <a:off x="7132320" y="1371600"/>
            <a:ext cx="914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A9B64-8174-5421-814E-5933705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EFA6C56C-9859-544C-96F9-E5CEA2852B0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82958" y="1737360"/>
                <a:ext cx="7040880" cy="54864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Sắp xếp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lẻ, đặt kho vào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chẵn…</a:t>
                </a:r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EFA6C56C-9859-544C-96F9-E5CEA2852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82958" y="1737360"/>
                <a:ext cx="7040880" cy="5486444"/>
              </a:xfrm>
              <a:blipFill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3A352BF3-C6F2-553D-5824-14756166072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/>
                  <a:t>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 không được nhỏ hơn 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:</a:t>
                </a:r>
                <a:endParaRPr lang="en-US" sz="4000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51"/>
                  <a:t>…</a:t>
                </a:r>
              </a:p>
              <a:p>
                <a:r>
                  <a:rPr lang="en-US" sz="4000"/>
                  <a:t>Tương tự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551"/>
              </a:p>
              <a:p>
                <a:r>
                  <a:rPr lang="en-US" sz="4000">
                    <a:sym typeface="Wingdings" panose="05000000000000000000" pitchFamily="2" charset="2"/>
                  </a:rPr>
                  <a:t> Kho phải đặt ở vị trí trung vị (vị trí của con kiến đứng giữa khi sắp thứ tự tăng dần)</a:t>
                </a:r>
                <a:endParaRPr lang="en-US" sz="400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3A352BF3-C6F2-553D-5824-147561660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  <a:blipFill>
                <a:blip r:embed="rId3"/>
                <a:stretch>
                  <a:fillRect t="-1333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E4FB12-DAC5-2CA4-BFB7-1F2BAAAEB186}"/>
              </a:ext>
            </a:extLst>
          </p:cNvPr>
          <p:cNvCxnSpPr/>
          <p:nvPr/>
        </p:nvCxnSpPr>
        <p:spPr>
          <a:xfrm>
            <a:off x="914400" y="1188720"/>
            <a:ext cx="118872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807F8EE-34A9-363C-FCB0-53ECC22DCCDB}"/>
              </a:ext>
            </a:extLst>
          </p:cNvPr>
          <p:cNvSpPr/>
          <p:nvPr/>
        </p:nvSpPr>
        <p:spPr>
          <a:xfrm>
            <a:off x="128016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5C4B0-F3FB-887B-711B-2A320A981385}"/>
              </a:ext>
            </a:extLst>
          </p:cNvPr>
          <p:cNvSpPr/>
          <p:nvPr/>
        </p:nvSpPr>
        <p:spPr>
          <a:xfrm>
            <a:off x="237744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52C617-5DE5-567E-A4EB-BB7148C7850B}"/>
              </a:ext>
            </a:extLst>
          </p:cNvPr>
          <p:cNvSpPr/>
          <p:nvPr/>
        </p:nvSpPr>
        <p:spPr>
          <a:xfrm>
            <a:off x="457200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B272B-F201-D97A-1968-3284AC5360A9}"/>
              </a:ext>
            </a:extLst>
          </p:cNvPr>
          <p:cNvSpPr/>
          <p:nvPr/>
        </p:nvSpPr>
        <p:spPr>
          <a:xfrm>
            <a:off x="6766560" y="1005840"/>
            <a:ext cx="365760" cy="3657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F5CB02-FE7B-29C4-C187-3F185377D6A7}"/>
              </a:ext>
            </a:extLst>
          </p:cNvPr>
          <p:cNvSpPr/>
          <p:nvPr/>
        </p:nvSpPr>
        <p:spPr>
          <a:xfrm>
            <a:off x="877824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905364-3E62-8CDC-9D46-6960D639F6F2}"/>
              </a:ext>
            </a:extLst>
          </p:cNvPr>
          <p:cNvSpPr/>
          <p:nvPr/>
        </p:nvSpPr>
        <p:spPr>
          <a:xfrm>
            <a:off x="1042416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F0D5508D-D1C2-1550-D79C-DE8A56A21AE1}"/>
                  </a:ext>
                </a:extLst>
              </p:cNvPr>
              <p:cNvSpPr/>
              <p:nvPr/>
            </p:nvSpPr>
            <p:spPr>
              <a:xfrm>
                <a:off x="6583680" y="274320"/>
                <a:ext cx="731520" cy="731520"/>
              </a:xfrm>
              <a:prstGeom prst="down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F0D5508D-D1C2-1550-D79C-DE8A56A21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274320"/>
                <a:ext cx="731520" cy="731520"/>
              </a:xfrm>
              <a:prstGeom prst="down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D735071-C7A5-705D-135F-15F68B75E28F}"/>
              </a:ext>
            </a:extLst>
          </p:cNvPr>
          <p:cNvSpPr/>
          <p:nvPr/>
        </p:nvSpPr>
        <p:spPr>
          <a:xfrm>
            <a:off x="1170432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B6D0B-A0F5-8C07-123D-4F02B0D0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BAF3D001-E1C5-195B-84A2-ED62B299FC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82958" y="1920240"/>
                <a:ext cx="7040880" cy="530356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/>
                  <a:t>Sắp xếp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lẻ, đặt kho vào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chẵn đặt kho vào vị trí bất kỳ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trong đó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/>
              </a:p>
              <a:p>
                <a:r>
                  <a:rPr lang="en-US"/>
                  <a:t>Tóm lại: Đặt kho vào vị trí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BAF3D001-E1C5-195B-84A2-ED62B299F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82958" y="1920240"/>
                <a:ext cx="7040880" cy="5303564"/>
              </a:xfrm>
              <a:blipFill>
                <a:blip r:embed="rId2"/>
                <a:stretch>
                  <a:fillRect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80BE393E-D05F-2928-D238-3E7BDE9C208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/>
                  <a:t>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 không được nhỏ hơn số con kiến ở vị trí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/>
                  <a:t>:</a:t>
                </a:r>
                <a:endParaRPr lang="en-US" sz="4000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51"/>
                  <a:t>…</a:t>
                </a:r>
              </a:p>
              <a:p>
                <a:r>
                  <a:rPr lang="en-US" sz="4000"/>
                  <a:t>Tương tự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551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55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551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551"/>
              </a:p>
              <a:p>
                <a:pPr lvl="1"/>
                <a:r>
                  <a:rPr lang="en-US" sz="3551"/>
                  <a:t>Nếu không, dịch vị trí </a:t>
                </a:r>
                <a14:m>
                  <m:oMath xmlns:m="http://schemas.openxmlformats.org/officeDocument/2006/math"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51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551"/>
              </a:p>
              <a:p>
                <a:r>
                  <a:rPr lang="en-US" sz="4000">
                    <a:sym typeface="Wingdings" panose="05000000000000000000" pitchFamily="2" charset="2"/>
                  </a:rPr>
                  <a:t> Kho phải đặt ở vị trí trung vị (vị trí của con kiến đứng giữa khi sắp thứ tự tăng dần)</a:t>
                </a:r>
                <a:endParaRPr lang="en-US" sz="4000"/>
              </a:p>
            </p:txBody>
          </p:sp>
        </mc:Choice>
        <mc:Fallback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80BE393E-D05F-2928-D238-3E7BDE9C2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406639" y="1737360"/>
                <a:ext cx="7040880" cy="5486444"/>
              </a:xfrm>
              <a:blipFill>
                <a:blip r:embed="rId3"/>
                <a:stretch>
                  <a:fillRect t="-1333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4FD96-D8ED-013E-529B-50D2D6AF3B2B}"/>
              </a:ext>
            </a:extLst>
          </p:cNvPr>
          <p:cNvCxnSpPr/>
          <p:nvPr/>
        </p:nvCxnSpPr>
        <p:spPr>
          <a:xfrm>
            <a:off x="914400" y="1188720"/>
            <a:ext cx="118872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A53A8CC-FECA-A975-4458-6F7A24BEC604}"/>
              </a:ext>
            </a:extLst>
          </p:cNvPr>
          <p:cNvSpPr/>
          <p:nvPr/>
        </p:nvSpPr>
        <p:spPr>
          <a:xfrm>
            <a:off x="128016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94A577-E130-B837-EAEE-3C4E4C36AE8E}"/>
              </a:ext>
            </a:extLst>
          </p:cNvPr>
          <p:cNvSpPr/>
          <p:nvPr/>
        </p:nvSpPr>
        <p:spPr>
          <a:xfrm>
            <a:off x="237744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093E58-4A47-EB1F-2BA0-1F12B08FDD5E}"/>
              </a:ext>
            </a:extLst>
          </p:cNvPr>
          <p:cNvSpPr/>
          <p:nvPr/>
        </p:nvSpPr>
        <p:spPr>
          <a:xfrm>
            <a:off x="4572000" y="1005840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1A8DBD-B5BE-46E7-30A9-425882850965}"/>
              </a:ext>
            </a:extLst>
          </p:cNvPr>
          <p:cNvSpPr/>
          <p:nvPr/>
        </p:nvSpPr>
        <p:spPr>
          <a:xfrm>
            <a:off x="7498080" y="1005840"/>
            <a:ext cx="365760" cy="3657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832D39-A087-7A29-48C5-B246D2CBBAE9}"/>
              </a:ext>
            </a:extLst>
          </p:cNvPr>
          <p:cNvSpPr/>
          <p:nvPr/>
        </p:nvSpPr>
        <p:spPr>
          <a:xfrm>
            <a:off x="877824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E452F-8329-A891-A940-623395B371F5}"/>
              </a:ext>
            </a:extLst>
          </p:cNvPr>
          <p:cNvSpPr/>
          <p:nvPr/>
        </p:nvSpPr>
        <p:spPr>
          <a:xfrm>
            <a:off x="1042416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D735A959-1857-3C27-810A-8CECBA855AA4}"/>
                  </a:ext>
                </a:extLst>
              </p:cNvPr>
              <p:cNvSpPr/>
              <p:nvPr/>
            </p:nvSpPr>
            <p:spPr>
              <a:xfrm>
                <a:off x="6583680" y="457200"/>
                <a:ext cx="731520" cy="731520"/>
              </a:xfrm>
              <a:prstGeom prst="down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D735A959-1857-3C27-810A-8CECBA855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457200"/>
                <a:ext cx="731520" cy="731520"/>
              </a:xfrm>
              <a:prstGeom prst="down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B662ADD-2410-7DD4-A348-5D1DF69D6933}"/>
              </a:ext>
            </a:extLst>
          </p:cNvPr>
          <p:cNvSpPr/>
          <p:nvPr/>
        </p:nvSpPr>
        <p:spPr>
          <a:xfrm>
            <a:off x="11704320" y="100584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83F55C-F529-7889-403E-90C46BA507BD}"/>
              </a:ext>
            </a:extLst>
          </p:cNvPr>
          <p:cNvSpPr/>
          <p:nvPr/>
        </p:nvSpPr>
        <p:spPr>
          <a:xfrm>
            <a:off x="6035040" y="1005840"/>
            <a:ext cx="365760" cy="3657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8E639-24EC-DBAD-1503-6D74A1E5F0EE}"/>
                  </a:ext>
                </a:extLst>
              </p:cNvPr>
              <p:cNvSpPr txBox="1"/>
              <p:nvPr/>
            </p:nvSpPr>
            <p:spPr>
              <a:xfrm>
                <a:off x="5852160" y="1188720"/>
                <a:ext cx="633699" cy="554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8E639-24EC-DBAD-1503-6D74A1E5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0" y="1188720"/>
                <a:ext cx="633699" cy="55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2100F3-DABD-3E90-4129-7836B4493A0A}"/>
                  </a:ext>
                </a:extLst>
              </p:cNvPr>
              <p:cNvSpPr txBox="1"/>
              <p:nvPr/>
            </p:nvSpPr>
            <p:spPr>
              <a:xfrm>
                <a:off x="7315200" y="1188720"/>
                <a:ext cx="975139" cy="554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2100F3-DABD-3E90-4129-7836B449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188720"/>
                <a:ext cx="975139" cy="55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386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395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Cambria</vt:lpstr>
      <vt:lpstr>Wingdings</vt:lpstr>
      <vt:lpstr>LMHMono</vt:lpstr>
      <vt:lpstr>Calibri</vt:lpstr>
      <vt:lpstr>Cambria Math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2024-03-05T13:34:45Z</dcterms:modified>
</cp:coreProperties>
</file>