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75" d="100"/>
          <a:sy n="75" d="100"/>
        </p:scale>
        <p:origin x="54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875-AA8C-C55D-C7B1-4CBE1A96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5903-C6E3-6CD2-94E3-63A28D544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EF82-89B5-1FAD-49ED-A20DAF81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2C9E-5B74-BCA8-48F8-B6B8BCD2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E7CF-D6A9-7F0B-2D20-2820F2DE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3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51CC-4DDB-9270-261F-D70129AD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7175-0946-0753-CEB4-D9841A47F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E483-8E2B-DC65-2884-9C8D8AE5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705-5FCD-E06B-F58F-43266AE9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F5BE-66FF-7543-53D8-8211A8A7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9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43A3D-5550-6BF9-CC7C-6DE55C539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DDE0-FA46-44A3-0749-031EEFC4A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8DDE-3422-9D48-B75D-1639F06A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D1C9-9042-B821-F1CA-C943A0C1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53C8-D388-D288-8169-83D9DFB7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AB7B-532B-51EB-6379-90ADB704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5E9D-1A30-63FE-48CE-871EED4D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B552-E4BA-AEBB-46BB-50D70A3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4F7B-9F7E-92E1-D39C-FEA53F2A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B82F-CABD-5D9B-F46F-7015745F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371A-28F2-4CDC-FBFE-CD904308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93AD-0B56-7EE2-C525-6A6A07EF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A82A-1564-A5C5-14B6-B4F967A0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245D-604D-8102-3FB3-7C5571E3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4758-B01E-3B19-5006-343C1C50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3640-60E9-3D82-F053-20BF922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6A62-D035-45D1-910A-D6AA55633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35A56-5B3E-1103-6A7A-AB5F9C9D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4618-AC2F-20AC-397E-7AACADF9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39804-C076-FDDB-7B89-E24CBD6E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5B227-9F9B-0579-38EE-EF489FA1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6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0DE6-0F8A-7F60-5288-D95A899E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1BA27-4506-6F30-DF88-F6D7993E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757AD-E355-F7EF-6C42-40260317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A5722-B6ED-CC3A-74A5-F14920CD5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BD075-6292-C60A-925F-6FEE3B651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6BCF2-F6DD-B7E8-0695-15D3C246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F231-F63C-B798-EC33-5262A8F9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CD651-3A63-B0FB-E5CB-F9FF44BD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11AC-A330-F936-18FD-C8E75844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5B4A-16A1-551B-AE46-614B1A7E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52B20-0ABD-5F37-2F1B-E2FCC05E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9994-9D29-AE36-E453-ADEBCD34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8F30B-BE14-CFC6-7784-F015A32B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43CD-B178-C8FA-CB39-0046A8D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2D5C-D3E1-DDB4-0AC4-FC51D974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E998-9735-D7D9-10D5-5321BDA4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A566-E8FB-4E0A-816E-330E7357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C10AC-1B9B-59DB-CFF1-A7836B43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6CDB-C365-B449-EB2C-E9FC1E26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A8A2-83F6-C50E-3431-9C0BA73F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838B9-C688-859D-771C-2D51DBA3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7CE3-4B82-856A-233E-8D43E223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A084-F7DB-2EC6-33C0-BA26A3AD1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33110-8859-8FB5-461E-82E07E0B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D4D23-4471-03C8-3345-59A3565D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C033A-F8A2-1476-9844-058152F9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1FCCB-303B-DB93-F50D-30D15DCB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B956F-C6FB-9576-DBA9-8E747083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95D54-654B-620A-FCE6-385BE40B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DFDD-174E-EEA8-49B3-20868C493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177-69E7-4883-85BF-3B31F68D49E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059C-7B33-728F-F22D-1721613D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F5399-EF7A-F41E-3F13-D730EB46E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C6BD-FE7C-43A3-A8FB-C75F9121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F4AAD8-3FA8-2059-EC65-A1A09C8F3AD0}"/>
              </a:ext>
            </a:extLst>
          </p:cNvPr>
          <p:cNvSpPr/>
          <p:nvPr/>
        </p:nvSpPr>
        <p:spPr>
          <a:xfrm>
            <a:off x="9170090" y="447328"/>
            <a:ext cx="636104" cy="55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3E16F-3AC6-1ADE-299B-983AFA42B070}"/>
              </a:ext>
            </a:extLst>
          </p:cNvPr>
          <p:cNvSpPr/>
          <p:nvPr/>
        </p:nvSpPr>
        <p:spPr>
          <a:xfrm>
            <a:off x="10059090" y="447329"/>
            <a:ext cx="636104" cy="5565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DACC0-77F0-E05C-6BF6-9DAFA9DAF3A1}"/>
              </a:ext>
            </a:extLst>
          </p:cNvPr>
          <p:cNvSpPr/>
          <p:nvPr/>
        </p:nvSpPr>
        <p:spPr>
          <a:xfrm>
            <a:off x="10987984" y="447328"/>
            <a:ext cx="636104" cy="5565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F32BC-DD90-3539-8D43-5FE9F98C9571}"/>
              </a:ext>
            </a:extLst>
          </p:cNvPr>
          <p:cNvCxnSpPr/>
          <p:nvPr/>
        </p:nvCxnSpPr>
        <p:spPr>
          <a:xfrm>
            <a:off x="9347200" y="1549400"/>
            <a:ext cx="2108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EB65AF4-E8F1-0E1B-FF26-A1EA75E68551}"/>
              </a:ext>
            </a:extLst>
          </p:cNvPr>
          <p:cNvCxnSpPr/>
          <p:nvPr/>
        </p:nvCxnSpPr>
        <p:spPr>
          <a:xfrm>
            <a:off x="9347200" y="1993900"/>
            <a:ext cx="2108200" cy="8128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 TUE</dc:creator>
  <cp:lastModifiedBy>NGUYEN MINH TUE</cp:lastModifiedBy>
  <cp:revision>1</cp:revision>
  <dcterms:created xsi:type="dcterms:W3CDTF">2024-03-02T08:20:17Z</dcterms:created>
  <dcterms:modified xsi:type="dcterms:W3CDTF">2024-03-02T08:23:15Z</dcterms:modified>
</cp:coreProperties>
</file>