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A296C-6EED-40BB-AE77-BF5F81D33D0E}" v="3" dt="2024-03-01T12:23:00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>
        <p:scale>
          <a:sx n="100" d="100"/>
          <a:sy n="100" d="100"/>
        </p:scale>
        <p:origin x="-390" y="-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3AC7-A735-A488-F0D2-9C38DCB6C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0246-22ED-CDEC-B205-303C27483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E9B-C618-E781-5906-88D5611F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3BD-9439-4A21-815A-1AC1729FC4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03AC7-6637-4A05-4023-90EB9B07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F936-EF8D-0A49-D412-C6215155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7D93-D293-4D0A-A776-2EABC726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0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5C27-BAA8-72CE-7D1B-76AB1B78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3623-9E64-4DC5-DB30-E4341DCA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C17E-F4A1-2792-00BA-6138D5F4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3BD-9439-4A21-815A-1AC1729FC4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CDA3-E51F-7D51-0113-5E5B49BC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6152-EFF4-03FB-C153-A50725A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7D93-D293-4D0A-A776-2EABC726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9F62D-85D9-BD35-ED5A-53650F19F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45D7B-346B-F542-B6C8-2F11DCDE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3BB3F-5D3C-FBFE-4392-9003E86A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3BD-9439-4A21-815A-1AC1729FC4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6CF4-4FA9-71B7-7CCF-EFA10806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6D62-A866-7077-2299-7574C01F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7D93-D293-4D0A-A776-2EABC726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3E23-FA5F-492B-D871-C1DB037F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83F3-C59D-F915-CE8B-30A356AC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A67BD-CDB6-8330-DF77-7FD9465B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3BD-9439-4A21-815A-1AC1729FC4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8A65B-27D4-015F-82E0-E6C9E832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C78F-F928-ECC3-13BB-B7F2A3A3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7D93-D293-4D0A-A776-2EABC726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0F90-4102-3963-507A-D44A2F2C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B6F2-99D7-F513-656C-EBC16B7F7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3E907-08F6-7257-6950-F9A09D9A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3BD-9439-4A21-815A-1AC1729FC4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67FE-F42D-6D48-D75E-442BB7E7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7183A-73D3-CAEC-4577-28CA2D0D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7D93-D293-4D0A-A776-2EABC726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F115-F303-38AF-DA03-34FBFDB3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3813-CA83-D56A-3893-00C763726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82920-948C-9540-ABC3-175A09527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2804C-2CEA-75DF-5809-8D3E5BCC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3BD-9439-4A21-815A-1AC1729FC4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AA875-19E9-959E-9405-C9C07F67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B4A1-D613-9A6B-E87A-7E1EAC30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7D93-D293-4D0A-A776-2EABC726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B227-CCF7-2BA9-C20C-59CEB3B2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6741F-445F-4F84-1827-8112F6632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BED18-7035-17E4-81A2-F61155DD2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87993-A866-24D8-39B3-210AA3F44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EC6F0-93D3-F8AC-1F5B-B019594F5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6569F-96A5-5E33-328C-0341B500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3BD-9439-4A21-815A-1AC1729FC4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34462-2BFF-CEEA-F77F-EA262530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DF5D4-E1A0-69D7-A6D9-45AEDFC7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7D93-D293-4D0A-A776-2EABC726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2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CF14-5E48-5695-4DC1-CDF2B44F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04898-EEF5-1952-93AB-B0C1305B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3BD-9439-4A21-815A-1AC1729FC4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DAC0E-2ABF-A67C-D9C8-EAEC4364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AFB29-0D9E-97C5-8159-9D93D920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7D93-D293-4D0A-A776-2EABC726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45AE5-4CDA-E259-8002-24D54B37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3BD-9439-4A21-815A-1AC1729FC4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BA83A-E77E-ED82-429D-FE4AB6DB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14C1F-BE6E-A211-5A0C-00371E64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7D93-D293-4D0A-A776-2EABC726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2CF5-2ED4-A2CF-2530-F227BBD3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C0AF-0F9C-537C-CF13-0FF0928C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6BAA-87DE-8E25-3A2C-2BA916C3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5152A-D8C9-F11D-A5CD-0DAB8E3D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3BD-9439-4A21-815A-1AC1729FC4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E4F-1EF6-FFD5-6410-3CCBEFBB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3FCED-BA5B-461F-F4C3-1C276430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7D93-D293-4D0A-A776-2EABC726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BFA9-8060-8629-4EB1-660D235B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7A727-9C13-84AA-67E5-828D48B2A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50850-996D-C5FA-B72F-75CF9DE40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41B58-EE1E-E886-565C-2A73B9C4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3BD-9439-4A21-815A-1AC1729FC4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796E8-FD41-52B1-A7B9-281B6730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3E0BB-3694-4C37-9AF3-E4A942EE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7D93-D293-4D0A-A776-2EABC726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DBE27-C955-B936-2507-A3234A4F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615F7-5811-1870-5506-F5D0AFC8F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2C15-C229-D357-0200-B1E84BC87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53BD-9439-4A21-815A-1AC1729FC4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287CD-CE2A-56E3-8F47-A4A58727A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4E888-A360-BEED-A5B3-BEAD30043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27D93-D293-4D0A-A776-2EABC726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1DD452-ED4B-CCC6-E3CC-C4D9C59137C6}"/>
              </a:ext>
            </a:extLst>
          </p:cNvPr>
          <p:cNvSpPr/>
          <p:nvPr/>
        </p:nvSpPr>
        <p:spPr>
          <a:xfrm>
            <a:off x="384309" y="552986"/>
            <a:ext cx="715618" cy="6493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AE54E3-6C39-1E35-A21B-F93DB2C6E022}"/>
              </a:ext>
            </a:extLst>
          </p:cNvPr>
          <p:cNvSpPr/>
          <p:nvPr/>
        </p:nvSpPr>
        <p:spPr>
          <a:xfrm>
            <a:off x="2735017" y="523462"/>
            <a:ext cx="715618" cy="6493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704ADE-4BA4-100C-7192-B68E45D5AB98}"/>
                  </a:ext>
                </a:extLst>
              </p:cNvPr>
              <p:cNvSpPr/>
              <p:nvPr/>
            </p:nvSpPr>
            <p:spPr>
              <a:xfrm>
                <a:off x="5387008" y="548792"/>
                <a:ext cx="715618" cy="649356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704ADE-4BA4-100C-7192-B68E45D5A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08" y="548792"/>
                <a:ext cx="715618" cy="6493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5A0D840-32E8-5768-66E0-9C7972DC6740}"/>
              </a:ext>
            </a:extLst>
          </p:cNvPr>
          <p:cNvSpPr/>
          <p:nvPr/>
        </p:nvSpPr>
        <p:spPr>
          <a:xfrm>
            <a:off x="6913546" y="556005"/>
            <a:ext cx="715618" cy="6493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527BE-A7D4-F548-932F-2395938F606B}"/>
              </a:ext>
            </a:extLst>
          </p:cNvPr>
          <p:cNvSpPr txBox="1"/>
          <p:nvPr/>
        </p:nvSpPr>
        <p:spPr>
          <a:xfrm>
            <a:off x="2433331" y="2014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544E6-7FB3-BAFB-F7C5-B69E3F841A0F}"/>
              </a:ext>
            </a:extLst>
          </p:cNvPr>
          <p:cNvSpPr txBox="1"/>
          <p:nvPr/>
        </p:nvSpPr>
        <p:spPr>
          <a:xfrm>
            <a:off x="3778427" y="184840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DF0A6-5A0F-8034-4941-CE71CD80EAF8}"/>
              </a:ext>
            </a:extLst>
          </p:cNvPr>
          <p:cNvSpPr txBox="1"/>
          <p:nvPr/>
        </p:nvSpPr>
        <p:spPr>
          <a:xfrm>
            <a:off x="4972680" y="20010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9E7E6-7CA4-6216-AAAC-F3B6E582ABC3}"/>
              </a:ext>
            </a:extLst>
          </p:cNvPr>
          <p:cNvSpPr txBox="1"/>
          <p:nvPr/>
        </p:nvSpPr>
        <p:spPr>
          <a:xfrm>
            <a:off x="6166933" y="19944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DD7CF4-0EFA-2FCA-1756-E7F5019EDF41}"/>
                  </a:ext>
                </a:extLst>
              </p:cNvPr>
              <p:cNvSpPr txBox="1"/>
              <p:nvPr/>
            </p:nvSpPr>
            <p:spPr>
              <a:xfrm>
                <a:off x="0" y="2165867"/>
                <a:ext cx="11489635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Gọi dp[i] là đoạn con liên tiếp dài nhất trong khoảng từ 1-&gt;I</a:t>
                </a:r>
              </a:p>
              <a:p>
                <a:r>
                  <a:rPr lang="en-US"/>
                  <a:t>Ví dụ I =1 </a:t>
                </a:r>
              </a:p>
              <a:p>
                <a:endParaRPr lang="en-US"/>
              </a:p>
              <a:p>
                <a:r>
                  <a:rPr lang="en-US"/>
                  <a:t>Tính ở vị trí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/>
              </a:p>
              <a:p>
                <a:r>
                  <a:rPr lang="en-US"/>
                  <a:t>Một dãy là dãy con liên tiếp 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Ô có màu đên là ô cần tính:</a:t>
                </a:r>
              </a:p>
              <a:p>
                <a:r>
                  <a:rPr lang="en-US"/>
                  <a:t>Ô có màu xanh là ô đã có kết quả</a:t>
                </a:r>
              </a:p>
              <a:p>
                <a:endParaRPr lang="en-US"/>
              </a:p>
              <a:p>
                <a:r>
                  <a:rPr lang="en-US"/>
                  <a:t>Giả sử nhưng cái ô màu xanh đã có kết quả tức là đã đã tìm được độ dài đoạn con liên tiếp dài</a:t>
                </a:r>
              </a:p>
              <a:p>
                <a:r>
                  <a:rPr lang="en-US"/>
                  <a:t>Nhất trong khoảng từ 1-&gt;i </a:t>
                </a:r>
              </a:p>
              <a:p>
                <a:r>
                  <a:rPr lang="en-US"/>
                  <a:t>Thì cái ô màu đen có thể tính đc:</a:t>
                </a:r>
              </a:p>
              <a:p>
                <a:r>
                  <a:rPr lang="en-US"/>
                  <a:t>Ví dụ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thì e có tính đc đc độ dài i+3 </a:t>
                </a:r>
              </a:p>
              <a:p>
                <a:r>
                  <a:rPr lang="en-US"/>
                  <a:t>Gọi j sao chạy từ vị trí i-1 -&gt; 1 </a:t>
                </a:r>
              </a:p>
              <a:p>
                <a:r>
                  <a:rPr lang="en-US"/>
                  <a:t>Nếu mà thỏa mãn thì đọ dài của dãy sẽ là 3 đúng ko thì việc của e sẽ là lấy max của đoạn j ấy  thì nó sẽ luôn là dãy con dài nhất tại độ dài i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DD7CF4-0EFA-2FCA-1756-E7F5019E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65867"/>
                <a:ext cx="11489635" cy="5355312"/>
              </a:xfrm>
              <a:prstGeom prst="rect">
                <a:avLst/>
              </a:prstGeom>
              <a:blipFill>
                <a:blip r:embed="rId3"/>
                <a:stretch>
                  <a:fillRect l="-424" t="-569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8049DAB-DB4A-EE8B-EC21-C15DCDF55388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5165820" y="-1549531"/>
            <a:ext cx="32543" cy="4178529"/>
          </a:xfrm>
          <a:prstGeom prst="bentConnector3">
            <a:avLst>
              <a:gd name="adj1" fmla="val 10060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F351343-B6E9-A8BF-979B-2C8FFC2F55A7}"/>
              </a:ext>
            </a:extLst>
          </p:cNvPr>
          <p:cNvSpPr/>
          <p:nvPr/>
        </p:nvSpPr>
        <p:spPr>
          <a:xfrm>
            <a:off x="1559664" y="523461"/>
            <a:ext cx="715618" cy="6493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97E967-2517-1BB7-3767-7F8C8B32670D}"/>
              </a:ext>
            </a:extLst>
          </p:cNvPr>
          <p:cNvSpPr/>
          <p:nvPr/>
        </p:nvSpPr>
        <p:spPr>
          <a:xfrm>
            <a:off x="3967577" y="556005"/>
            <a:ext cx="715618" cy="6493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451757E-90DE-407E-2BBB-7FCA2BDAC765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H="1" flipV="1">
            <a:off x="1902710" y="-637130"/>
            <a:ext cx="29524" cy="2350708"/>
          </a:xfrm>
          <a:prstGeom prst="bentConnector3">
            <a:avLst>
              <a:gd name="adj1" fmla="val -7742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BACFFB-2DEE-26FA-962E-4812553A58D6}"/>
              </a:ext>
            </a:extLst>
          </p:cNvPr>
          <p:cNvCxnSpPr>
            <a:cxnSpLocks/>
            <a:stCxn id="8" idx="0"/>
            <a:endCxn id="25" idx="0"/>
          </p:cNvCxnSpPr>
          <p:nvPr/>
        </p:nvCxnSpPr>
        <p:spPr>
          <a:xfrm rot="16200000" flipV="1">
            <a:off x="5798371" y="-916980"/>
            <a:ext cx="12700" cy="294596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23C1BB6-6DE3-F0D8-A6DA-4FCA7C80F84F}"/>
              </a:ext>
            </a:extLst>
          </p:cNvPr>
          <p:cNvCxnSpPr>
            <a:cxnSpLocks/>
          </p:cNvCxnSpPr>
          <p:nvPr/>
        </p:nvCxnSpPr>
        <p:spPr>
          <a:xfrm rot="5400000" flipH="1">
            <a:off x="3098532" y="-41061"/>
            <a:ext cx="32544" cy="2407913"/>
          </a:xfrm>
          <a:prstGeom prst="bentConnector3">
            <a:avLst>
              <a:gd name="adj1" fmla="val -7024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104A040-C501-2961-FAD4-9F91AC84F45A}"/>
              </a:ext>
            </a:extLst>
          </p:cNvPr>
          <p:cNvCxnSpPr>
            <a:cxnSpLocks/>
            <a:stCxn id="8" idx="2"/>
            <a:endCxn id="25" idx="2"/>
          </p:cNvCxnSpPr>
          <p:nvPr/>
        </p:nvCxnSpPr>
        <p:spPr>
          <a:xfrm rot="5400000">
            <a:off x="5798371" y="-267623"/>
            <a:ext cx="12700" cy="294596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27DB0D5-6434-9825-4111-85414FF2BD0B}"/>
              </a:ext>
            </a:extLst>
          </p:cNvPr>
          <p:cNvCxnSpPr>
            <a:cxnSpLocks/>
          </p:cNvCxnSpPr>
          <p:nvPr/>
        </p:nvCxnSpPr>
        <p:spPr>
          <a:xfrm rot="10800000">
            <a:off x="7533784" y="1759176"/>
            <a:ext cx="2326120" cy="800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28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8104E3-8F13-09F4-1FEF-1D06DFD2CC59}"/>
                  </a:ext>
                </a:extLst>
              </p:cNvPr>
              <p:cNvSpPr/>
              <p:nvPr/>
            </p:nvSpPr>
            <p:spPr>
              <a:xfrm>
                <a:off x="6286169" y="1311273"/>
                <a:ext cx="463826" cy="27941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8104E3-8F13-09F4-1FEF-1D06DFD2C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69" y="1311273"/>
                <a:ext cx="463826" cy="2794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915DF7-5027-69EF-9DC3-A81E2391F7BD}"/>
                  </a:ext>
                </a:extLst>
              </p:cNvPr>
              <p:cNvSpPr/>
              <p:nvPr/>
            </p:nvSpPr>
            <p:spPr>
              <a:xfrm>
                <a:off x="2488106" y="2030097"/>
                <a:ext cx="463826" cy="20468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915DF7-5027-69EF-9DC3-A81E2391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06" y="2030097"/>
                <a:ext cx="463826" cy="2046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30DE008-BF82-C0D5-3A64-9BA4A8F03EB1}"/>
              </a:ext>
            </a:extLst>
          </p:cNvPr>
          <p:cNvSpPr/>
          <p:nvPr/>
        </p:nvSpPr>
        <p:spPr>
          <a:xfrm>
            <a:off x="3316311" y="3724277"/>
            <a:ext cx="463826" cy="3208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8D5E38-7D27-7B3D-B628-0D44C2F8FA77}"/>
              </a:ext>
            </a:extLst>
          </p:cNvPr>
          <p:cNvSpPr/>
          <p:nvPr/>
        </p:nvSpPr>
        <p:spPr>
          <a:xfrm>
            <a:off x="4144516" y="2387600"/>
            <a:ext cx="463826" cy="1717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35B44A-0E98-3D85-A434-1DE62A96BEB2}"/>
                  </a:ext>
                </a:extLst>
              </p:cNvPr>
              <p:cNvSpPr txBox="1"/>
              <p:nvPr/>
            </p:nvSpPr>
            <p:spPr>
              <a:xfrm>
                <a:off x="1199528" y="4229100"/>
                <a:ext cx="8909671" cy="235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giả sử tại cột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cột còn lại sẽ là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ậ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/>
              </a:p>
              <a:p>
                <a:r>
                  <a:rPr lang="en-US" b="0"/>
                  <a:t>Tại sao mình ko compute bên trái ? </a:t>
                </a:r>
              </a:p>
              <a:p>
                <a:r>
                  <a:rPr lang="en-US"/>
                  <a:t>Rồi bên phải</a:t>
                </a:r>
              </a:p>
              <a:p>
                <a:r>
                  <a:rPr lang="en-US"/>
                  <a:t>Giả sử I là số maxium tại I đi  thì tìm minimum sao cho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/>
              </a:p>
              <a:p>
                <a:r>
                  <a:rPr lang="en-US"/>
                  <a:t>Gọi </a:t>
                </a:r>
                <a:endParaRPr lang="en-US" b="0"/>
              </a:p>
              <a:p>
                <a:endParaRPr lang="en-US" b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35B44A-0E98-3D85-A434-1DE62A96B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28" y="4229100"/>
                <a:ext cx="8909671" cy="2356351"/>
              </a:xfrm>
              <a:prstGeom prst="rect">
                <a:avLst/>
              </a:prstGeom>
              <a:blipFill>
                <a:blip r:embed="rId4"/>
                <a:stretch>
                  <a:fillRect l="-616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24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MINH TUE</dc:creator>
  <cp:lastModifiedBy>NGUYEN MINH TUE</cp:lastModifiedBy>
  <cp:revision>1</cp:revision>
  <dcterms:created xsi:type="dcterms:W3CDTF">2024-02-29T18:18:55Z</dcterms:created>
  <dcterms:modified xsi:type="dcterms:W3CDTF">2024-03-01T12:23:18Z</dcterms:modified>
</cp:coreProperties>
</file>