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4630400" cy="8229600"/>
  <p:notesSz cx="6858000" cy="9144000"/>
  <p:embeddedFontLst>
    <p:embeddedFont>
      <p:font typeface="Cambria" panose="02040503050406030204" pitchFamily="18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LMHMono" panose="02000009000000000000" pitchFamily="49" charset="0"/>
      <p:regular r:id="rId10"/>
      <p:bold r:id="rId11"/>
    </p:embeddedFont>
  </p:embeddedFontLst>
  <p:defaultTextStyle>
    <a:defPPr>
      <a:defRPr lang="en-US"/>
    </a:defPPr>
    <a:lvl1pPr marL="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222"/>
    <a:srgbClr val="808080"/>
    <a:srgbClr val="000000"/>
    <a:srgbClr val="008080"/>
    <a:srgbClr val="FFFFFF"/>
    <a:srgbClr val="C0C0C0"/>
    <a:srgbClr val="C56363"/>
    <a:srgbClr val="CC5C9C"/>
    <a:srgbClr val="972D03"/>
    <a:srgbClr val="7A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37" autoAdjust="0"/>
  </p:normalViewPr>
  <p:slideViewPr>
    <p:cSldViewPr showGuides="1">
      <p:cViewPr varScale="1">
        <p:scale>
          <a:sx n="91" d="100"/>
          <a:sy n="91" d="100"/>
        </p:scale>
        <p:origin x="654" y="78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6" y="102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493776"/>
          </a:xfrm>
          <a:prstGeom prst="rect">
            <a:avLst/>
          </a:prstGeom>
          <a:noFill/>
        </p:spPr>
        <p:txBody>
          <a:bodyPr wrap="none" lIns="205741" rIns="205741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Friday, March 1, 2024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6:46:06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589520"/>
            <a:ext cx="5486400" cy="36576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400" baseline="-25000">
                <a:solidFill>
                  <a:srgbClr val="B22222"/>
                </a:solidFill>
              </a:rPr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533120" y="7406640"/>
            <a:ext cx="914400" cy="54864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99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6959B3-F411-B68E-0B4A-545B16269DE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1737386"/>
            <a:ext cx="12801600" cy="5669254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240-E0E8-F6D6-325C-60B9581CF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377AA-3EB4-7445-0539-42DA46437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BDA572-EE16-6D9F-93D1-C125777B2E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15B81-1AEC-61F1-2FF4-EF9A72850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723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91440"/>
            <a:ext cx="14264640" cy="713232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DB8B-BE66-0DD2-E7DE-9800598D42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91440"/>
            <a:ext cx="1426464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883" y="91440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DE925-7931-F44E-3011-26EFC9EA052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6F2A1-8537-64CF-6235-B1D981B934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488017-72CF-FABE-70B5-74929CF2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82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C0A33-1E52-D269-9B4B-969DFC0962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E7C455-EF33-83B8-FD87-53D1037808A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E6A90-B423-0691-441E-923E85BAB8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689E71-06F8-F4C5-21E2-6CE6DE4112B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C2AB473-9D2C-75AA-FA65-D537BDE2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C42A46-2C9C-7003-43D9-0486C0729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96D8F7-CDDF-177A-A709-51ABA9507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3559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14400" y="1737360"/>
            <a:ext cx="12801600" cy="566928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958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Left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880" y="2103142"/>
            <a:ext cx="7132320" cy="51206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315200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15200" y="2103142"/>
            <a:ext cx="7132320" cy="512061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1371600"/>
            <a:ext cx="14264640" cy="58521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A3A77-7724-910B-07ED-0F9F43F29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/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3E35-7868-D1A3-CC5A-F268EA23F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8911-1388-79C6-8536-50E32D965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77F4A-C453-B0A9-CFE3-289D2AE23B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52CFF4-909A-2743-77A9-9C605E38E3A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5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09F9F-8A2C-5A5A-236B-CC0A275CEB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E0825-ECFA-E7BD-39D7-C1FAD5CB3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56CDB-DB98-4BC5-5253-9498471039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508A7E-9FB3-4EEF-17AF-7759C79CA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svg"/><Relationship Id="rId39" Type="http://schemas.openxmlformats.org/officeDocument/2006/relationships/image" Target="../media/image1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33" Type="http://schemas.openxmlformats.org/officeDocument/2006/relationships/image" Target="../media/image10.svg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33120" y="7223760"/>
            <a:ext cx="914400" cy="914400"/>
          </a:xfrm>
          <a:prstGeom prst="rect">
            <a:avLst/>
          </a:prstGeom>
          <a:blipFill dpi="0" rotWithShape="1">
            <a:blip r:embed="rId25">
              <a:alphaModFix amt="40000"/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>
              <a:fillRect/>
            </a:stretch>
          </a:blipFill>
        </p:spPr>
        <p:txBody>
          <a:bodyPr vert="horz" wrap="none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1484"/>
            <a:ext cx="14264640" cy="1280116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  <a:effectLst/>
        </p:spPr>
        <p:txBody>
          <a:bodyPr vert="horz" lIns="274320" tIns="0" rIns="274320" bIns="0" rtlCol="0" anchor="ctr" anchorCtr="0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</p:spPr>
        <p:txBody>
          <a:bodyPr vert="horz" lIns="274320" tIns="0" rIns="274320" bIns="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B721-E46A-AD66-3402-7475601F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880" y="7589520"/>
            <a:ext cx="36576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0C2-DA7D-4467-82EB-515FCDCD426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4105-6912-2730-A63D-F196C7EC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7589520"/>
            <a:ext cx="54864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0" r:id="rId4"/>
    <p:sldLayoutId id="2147483707" r:id="rId5"/>
    <p:sldLayoutId id="2147483712" r:id="rId6"/>
    <p:sldLayoutId id="2147483674" r:id="rId7"/>
    <p:sldLayoutId id="2147483673" r:id="rId8"/>
    <p:sldLayoutId id="2147483708" r:id="rId9"/>
    <p:sldLayoutId id="2147483713" r:id="rId10"/>
    <p:sldLayoutId id="2147483711" r:id="rId11"/>
    <p:sldLayoutId id="2147483664" r:id="rId12"/>
    <p:sldLayoutId id="2147483665" r:id="rId13"/>
    <p:sldLayoutId id="2147483710" r:id="rId14"/>
    <p:sldLayoutId id="2147483714" r:id="rId15"/>
    <p:sldLayoutId id="2147483678" r:id="rId16"/>
    <p:sldLayoutId id="2147483679" r:id="rId17"/>
    <p:sldLayoutId id="2147483709" r:id="rId18"/>
    <p:sldLayoutId id="2147483715" r:id="rId19"/>
    <p:sldLayoutId id="2147483653" r:id="rId20"/>
    <p:sldLayoutId id="2147483680" r:id="rId21"/>
    <p:sldLayoutId id="2147483681" r:id="rId22"/>
  </p:sldLayoutIdLst>
  <p:hf hdr="0" ftr="0" dt="0"/>
  <p:txStyles>
    <p:titleStyle>
      <a:lvl1pPr algn="l" defTabSz="1463026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9377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SzPct val="100000"/>
        <a:buFontTx/>
        <a:buBlip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52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</a:buBlip>
        <a:tabLst/>
        <a:defRPr sz="4951" kern="1200">
          <a:solidFill>
            <a:schemeClr val="tx1"/>
          </a:solidFill>
          <a:latin typeface="+mn-lt"/>
          <a:ea typeface="+mn-ea"/>
          <a:cs typeface="+mn-cs"/>
        </a:defRPr>
      </a:lvl2pPr>
      <a:lvl3pPr marL="1481328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</a:buBlip>
        <a:defRPr sz="4501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4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4049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296265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3151" kern="1200">
          <a:solidFill>
            <a:schemeClr val="tx1"/>
          </a:solidFill>
          <a:latin typeface="+mn-lt"/>
          <a:ea typeface="+mn-ea"/>
          <a:cs typeface="+mn-cs"/>
        </a:defRPr>
      </a:lvl6pPr>
      <a:lvl7pPr marL="4754832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346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858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31514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6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219453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292605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3657563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389075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12058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5852101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E9B72FB-BC32-0F61-438C-9D23003B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134443-9258-022A-1F97-80E0A4DB47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2883" y="1920240"/>
                <a:ext cx="4571997" cy="5303520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Chọn dãy con nhiều phần tử nhất có tổng chia hết cho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/>
                  <a:t> là số phần tử nhiều nhất có thể chọn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/>
                  <a:t> để được tổng chia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dư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Đáp số: Số phần tử phải bỏ: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134443-9258-022A-1F97-80E0A4DB4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2883" y="1920240"/>
                <a:ext cx="4571997" cy="53035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D908D9F-493F-D365-D4BE-1B998A0917D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303520" y="2103120"/>
                <a:ext cx="9143999" cy="512068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/>
                  <a:t>Tính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Không chọn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Có chọn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%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r>
                  <a:rPr lang="en-US"/>
                  <a:t>Cơ sở: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=−∞=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r>
                  <a:rPr lang="en-US"/>
                  <a:t>Cẩn thận phép % có thể cho giá trị âm..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D908D9F-493F-D365-D4BE-1B998A091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03520" y="2103120"/>
                <a:ext cx="9143999" cy="5120684"/>
              </a:xfrm>
              <a:blipFill>
                <a:blip r:embed="rId3"/>
                <a:stretch>
                  <a:fillRect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09F991-32BA-C33B-E096-4FEF5890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B2A91-F192-09B3-3280-720BEECAAF4A}"/>
              </a:ext>
            </a:extLst>
          </p:cNvPr>
          <p:cNvSpPr/>
          <p:nvPr/>
        </p:nvSpPr>
        <p:spPr>
          <a:xfrm>
            <a:off x="1645920" y="640080"/>
            <a:ext cx="731520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3B5AAC-2557-4615-B961-B51D00C99221}"/>
                  </a:ext>
                </a:extLst>
              </p:cNvPr>
              <p:cNvSpPr/>
              <p:nvPr/>
            </p:nvSpPr>
            <p:spPr>
              <a:xfrm>
                <a:off x="1097280" y="64008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3B5AAC-2557-4615-B961-B51D00C99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640080"/>
                <a:ext cx="548640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4429CB-4F16-FEDF-404C-9E31CB3B40BE}"/>
                  </a:ext>
                </a:extLst>
              </p:cNvPr>
              <p:cNvSpPr/>
              <p:nvPr/>
            </p:nvSpPr>
            <p:spPr>
              <a:xfrm>
                <a:off x="1645920" y="9144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4429CB-4F16-FEDF-404C-9E31CB3B4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91440"/>
                <a:ext cx="548640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59D77E-6861-4B58-E6F1-23ED504FF44D}"/>
                  </a:ext>
                </a:extLst>
              </p:cNvPr>
              <p:cNvSpPr/>
              <p:nvPr/>
            </p:nvSpPr>
            <p:spPr>
              <a:xfrm>
                <a:off x="8412480" y="9144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59D77E-6861-4B58-E6F1-23ED504FF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0" y="91440"/>
                <a:ext cx="548640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0611B9-B800-8DB7-03A8-65E4E41E496A}"/>
                  </a:ext>
                </a:extLst>
              </p:cNvPr>
              <p:cNvSpPr/>
              <p:nvPr/>
            </p:nvSpPr>
            <p:spPr>
              <a:xfrm>
                <a:off x="8412480" y="640080"/>
                <a:ext cx="548640" cy="54864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0611B9-B800-8DB7-03A8-65E4E41E4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0" y="640080"/>
                <a:ext cx="548640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14F57C82-095D-2003-470C-E28611D26570}"/>
              </a:ext>
            </a:extLst>
          </p:cNvPr>
          <p:cNvSpPr/>
          <p:nvPr/>
        </p:nvSpPr>
        <p:spPr>
          <a:xfrm rot="5400000">
            <a:off x="4846320" y="-2011680"/>
            <a:ext cx="365760" cy="6766560"/>
          </a:xfrm>
          <a:prstGeom prst="rightBrace">
            <a:avLst>
              <a:gd name="adj1" fmla="val 50000"/>
              <a:gd name="adj2" fmla="val 50000"/>
            </a:avLst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61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00E080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prstMaterial="metal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115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Cambria</vt:lpstr>
      <vt:lpstr>LMHMono</vt:lpstr>
      <vt:lpstr>Wingdings</vt:lpstr>
      <vt:lpstr>Calibri</vt:lpstr>
      <vt:lpstr>Cambria Math</vt:lpstr>
      <vt:lpstr>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2024-03-01T13:59:43Z</dcterms:modified>
</cp:coreProperties>
</file>