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9"/>
    <p:restoredTop sz="94646"/>
  </p:normalViewPr>
  <p:slideViewPr>
    <p:cSldViewPr snapToGrid="0" snapToObjects="1">
      <p:cViewPr>
        <p:scale>
          <a:sx n="65" d="100"/>
          <a:sy n="65" d="100"/>
        </p:scale>
        <p:origin x="-8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DF432-C39B-5448-9933-FA5FCF823676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44220-D186-6E42-80FF-36428A9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44220-D186-6E42-80FF-36428A936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EE3C-FB87-3049-9E5F-CDFC6006F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D2F54-0C10-C24A-B82E-CE2B83B6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9B01-1D93-AB45-91EF-5C584C18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B77A-D09B-FA48-B39E-82513BE3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3EA5-C1FF-C841-9766-DD89EEA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071C-920A-5F41-81AE-8E0BE03B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8396-1D9C-184E-8FF6-05DFF246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AC8D-F821-BC45-BD69-1D5799D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239B-004A-2D42-BBD5-E840C9DE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3D73-9904-2D48-A2DC-A1CF1607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B704-DACB-D649-8503-DB9101D7A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C963-871F-C94D-A447-D671A42D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179F-456A-D14E-84C5-F713BBF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F079-372A-EA4D-9292-DB1AF819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D0AF-07EC-A146-8E9E-39757ECB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90DE-8F71-F042-B3A0-56D6566A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4FB9-4DC2-A04F-8854-D391B46E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3D07-4C3B-BA42-B9EF-525A08CC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1BC6-7A5B-BF4B-9EDC-B6B0AC32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7ADB-0C4D-934F-9EEF-73DBE74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EA3F-5522-9642-BFCF-5C6CB4FD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22E3-4137-6B45-8475-6878B1EB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B0BB-D883-0E43-8BF8-CDAB95A7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D9D5-A875-3740-BB74-5350066B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6BDF-9502-D24E-98F5-F2836E61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AC4E-806D-4042-A6E0-D68370E7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06D8-CDF3-B748-9982-89C681043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0ACF9-715C-3449-A8DB-23428EFB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DAE0-5BBF-6D4F-9221-FB34D432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51EE-0D04-174C-858F-F5A0512F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2AC7-6E8C-4C4C-A96A-D0F1C28A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A720-2E6F-DA48-9D8A-2BA126F2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AF05-69D6-384C-BE3E-4ACBCB06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D2FE6-DC1A-CD45-B82B-DDBA7705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4CD83-BB40-5C48-9158-FB22C778C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43214-9B1E-E64C-942F-FBFA542A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29BD0-61A8-9C4A-9BC2-A6EC2F0E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5E8D6-E83A-5F43-9AA1-D8FAF147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BBFC5-E023-C844-83EA-C74F119B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36EF-0B12-8D4C-AC3A-92AEFA87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CB8EC-8EC8-214B-A081-684CD8DA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4CA3-CAB8-514C-BF95-6C98049E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6239-1682-7B4D-84BC-D740745B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5B242-BACB-724D-960C-04C2D9F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28779-453C-FB4F-A39B-63320C60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3610D-FDA1-C948-A819-AFCF881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5169-31B8-AF4B-B033-746B6340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6ADE-5A7D-284E-8336-723E0710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736A-7F21-7A4D-9EF7-B69AA266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1C51-4CD3-9E43-99D7-C736E2E2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5D05-B11F-7243-BE67-008DBAEF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9F019-3DD7-254A-8AF9-AA8A292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C8B-ECA5-BE4B-A46C-107661C5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8C65B-48FD-B74A-ACE2-7BD5D3BB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AD414-4BCE-E242-94B8-5EF7D728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695C-C569-D246-9382-86B57427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64D7-DABF-194F-83FA-BDDFBA42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1944-935A-2749-9EFA-4FA19BDB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F5837-56B0-A04C-A8DA-84636482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21BA-1D3A-1E4D-B963-9259AE25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958F-DF35-064A-8BB2-0378CDB5C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0A54-51F5-D34B-BA42-E82AB5C2213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7385-9204-F14C-AE58-C8C7394BF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2034-DEA9-C348-91EB-DE2D169C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C0CA-9E1E-F847-B5CE-0726B76F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D0A1B5-9F69-4343-84DF-E45D801A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33424"/>
              </p:ext>
            </p:extLst>
          </p:nvPr>
        </p:nvGraphicFramePr>
        <p:xfrm>
          <a:off x="761094" y="970400"/>
          <a:ext cx="27359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Role_name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Role_description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39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6CF156-6059-E64C-A61F-45954E6B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73635"/>
              </p:ext>
            </p:extLst>
          </p:nvPr>
        </p:nvGraphicFramePr>
        <p:xfrm>
          <a:off x="5929088" y="784980"/>
          <a:ext cx="27359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Tavern_ID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Primary_Key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2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Info_ID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Foreign_Key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5682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641E7-AB8F-8843-AE85-F893F959139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97037" y="1897500"/>
            <a:ext cx="2432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7BA527-86C1-224C-B7B3-4832F6C27E0D}"/>
              </a:ext>
            </a:extLst>
          </p:cNvPr>
          <p:cNvSpPr txBox="1"/>
          <p:nvPr/>
        </p:nvSpPr>
        <p:spPr>
          <a:xfrm>
            <a:off x="5203373" y="1359215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FF98A-FD8A-2648-98D1-831262B92170}"/>
              </a:ext>
            </a:extLst>
          </p:cNvPr>
          <p:cNvSpPr txBox="1"/>
          <p:nvPr/>
        </p:nvSpPr>
        <p:spPr>
          <a:xfrm>
            <a:off x="3675744" y="146590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05EEBC-BEBC-E343-BA01-6E08D0003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39312"/>
              </p:ext>
            </p:extLst>
          </p:nvPr>
        </p:nvGraphicFramePr>
        <p:xfrm>
          <a:off x="5929087" y="4033401"/>
          <a:ext cx="273594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Info_ID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631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3F108-E2B2-994D-AEE3-1FDCB2460BD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7297058" y="3010020"/>
            <a:ext cx="1" cy="102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4C9DFF-DCCA-FE44-B6BF-E2B718B6CC31}"/>
              </a:ext>
            </a:extLst>
          </p:cNvPr>
          <p:cNvSpPr txBox="1"/>
          <p:nvPr/>
        </p:nvSpPr>
        <p:spPr>
          <a:xfrm>
            <a:off x="6574973" y="3059668"/>
            <a:ext cx="113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DB57A-0577-5445-81C2-F577B2807291}"/>
              </a:ext>
            </a:extLst>
          </p:cNvPr>
          <p:cNvSpPr txBox="1"/>
          <p:nvPr/>
        </p:nvSpPr>
        <p:spPr>
          <a:xfrm>
            <a:off x="6340022" y="3653847"/>
            <a:ext cx="113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593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7FEE21-220E-B643-B3D7-2101C3CD0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20959"/>
              </p:ext>
            </p:extLst>
          </p:nvPr>
        </p:nvGraphicFramePr>
        <p:xfrm>
          <a:off x="3572922" y="1936313"/>
          <a:ext cx="2286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607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880393">
                  <a:extLst>
                    <a:ext uri="{9D8B030D-6E8A-4147-A177-3AD203B41FA5}">
                      <a16:colId xmlns:a16="http://schemas.microsoft.com/office/drawing/2014/main" val="579002423"/>
                    </a:ext>
                  </a:extLst>
                </a:gridCol>
              </a:tblGrid>
              <a:tr h="3040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Tavern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60660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LocationsID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249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E07D51-6C6F-4141-905A-DD931048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77658"/>
              </p:ext>
            </p:extLst>
          </p:nvPr>
        </p:nvGraphicFramePr>
        <p:xfrm>
          <a:off x="438198" y="2819400"/>
          <a:ext cx="128016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1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3445133620"/>
                    </a:ext>
                  </a:extLst>
                </a:gridCol>
              </a:tblGrid>
              <a:tr h="3040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49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76BA14-0119-3E4C-A4DE-DAA9CB84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01518"/>
              </p:ext>
            </p:extLst>
          </p:nvPr>
        </p:nvGraphicFramePr>
        <p:xfrm>
          <a:off x="121488" y="147706"/>
          <a:ext cx="1920240" cy="183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70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683270">
                  <a:extLst>
                    <a:ext uri="{9D8B030D-6E8A-4147-A177-3AD203B41FA5}">
                      <a16:colId xmlns:a16="http://schemas.microsoft.com/office/drawing/2014/main" val="1110164170"/>
                    </a:ext>
                  </a:extLst>
                </a:gridCol>
              </a:tblGrid>
              <a:tr h="3054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Inventory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lang="en-US" sz="14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lang="en-US" sz="1400" dirty="0"/>
                        <a:t>SupplyID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869901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lang="en-US" sz="1400" dirty="0"/>
                        <a:t>ProductID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4904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lang="en-US" sz="14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35061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r>
                        <a:rPr lang="en-US" sz="1400" dirty="0"/>
                        <a:t>ReceivedID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3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DD760-14CA-7C41-8262-DCBC690D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03104"/>
              </p:ext>
            </p:extLst>
          </p:nvPr>
        </p:nvGraphicFramePr>
        <p:xfrm>
          <a:off x="5069642" y="4365970"/>
          <a:ext cx="2011680" cy="2377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893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3022268450"/>
                    </a:ext>
                  </a:extLst>
                </a:gridCol>
              </a:tblGrid>
              <a:tr h="339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5142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TavernID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4904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3506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3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3244E4-005F-4A47-A432-B1AFC95B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5555"/>
              </p:ext>
            </p:extLst>
          </p:nvPr>
        </p:nvGraphicFramePr>
        <p:xfrm>
          <a:off x="170312" y="4942358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167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585633">
                  <a:extLst>
                    <a:ext uri="{9D8B030D-6E8A-4147-A177-3AD203B41FA5}">
                      <a16:colId xmlns:a16="http://schemas.microsoft.com/office/drawing/2014/main" val="1599951570"/>
                    </a:ext>
                  </a:extLst>
                </a:gridCol>
              </a:tblGrid>
              <a:tr h="3040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762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EA7152-ABB3-B14A-B3C5-2B9EF487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37123"/>
              </p:ext>
            </p:extLst>
          </p:nvPr>
        </p:nvGraphicFramePr>
        <p:xfrm>
          <a:off x="7863047" y="5541659"/>
          <a:ext cx="1280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525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502635">
                  <a:extLst>
                    <a:ext uri="{9D8B030D-6E8A-4147-A177-3AD203B41FA5}">
                      <a16:colId xmlns:a16="http://schemas.microsoft.com/office/drawing/2014/main" val="1409541113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20987A-D67A-5C42-9D4B-F428A4E24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53379"/>
              </p:ext>
            </p:extLst>
          </p:nvPr>
        </p:nvGraphicFramePr>
        <p:xfrm>
          <a:off x="10753036" y="3707696"/>
          <a:ext cx="1280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568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487592">
                  <a:extLst>
                    <a:ext uri="{9D8B030D-6E8A-4147-A177-3AD203B41FA5}">
                      <a16:colId xmlns:a16="http://schemas.microsoft.com/office/drawing/2014/main" val="1715047662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8FB6A7-497E-894B-BC75-50B29BD2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78395"/>
              </p:ext>
            </p:extLst>
          </p:nvPr>
        </p:nvGraphicFramePr>
        <p:xfrm>
          <a:off x="7405848" y="1586586"/>
          <a:ext cx="21945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306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564254">
                  <a:extLst>
                    <a:ext uri="{9D8B030D-6E8A-4147-A177-3AD203B41FA5}">
                      <a16:colId xmlns:a16="http://schemas.microsoft.com/office/drawing/2014/main" val="2549122807"/>
                    </a:ext>
                  </a:extLst>
                </a:gridCol>
              </a:tblGrid>
              <a:tr h="284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110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TarvenID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6467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StatusesID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490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3961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9904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65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C8CF58-9F00-624E-84A1-37713924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0269"/>
              </p:ext>
            </p:extLst>
          </p:nvPr>
        </p:nvGraphicFramePr>
        <p:xfrm>
          <a:off x="10562228" y="168055"/>
          <a:ext cx="1280160" cy="152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533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601627">
                  <a:extLst>
                    <a:ext uri="{9D8B030D-6E8A-4147-A177-3AD203B41FA5}">
                      <a16:colId xmlns:a16="http://schemas.microsoft.com/office/drawing/2014/main" val="3010693496"/>
                    </a:ext>
                  </a:extLst>
                </a:gridCol>
              </a:tblGrid>
              <a:tr h="3054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4904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396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19F54D-CE50-4140-81CD-4BAF53EF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91467"/>
              </p:ext>
            </p:extLst>
          </p:nvPr>
        </p:nvGraphicFramePr>
        <p:xfrm>
          <a:off x="3994451" y="170063"/>
          <a:ext cx="14173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869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690450">
                  <a:extLst>
                    <a:ext uri="{9D8B030D-6E8A-4147-A177-3AD203B41FA5}">
                      <a16:colId xmlns:a16="http://schemas.microsoft.com/office/drawing/2014/main" val="579002423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Locations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</a:tbl>
          </a:graphicData>
        </a:graphic>
      </p:graphicFrame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48129BB-526A-C74B-8BA1-8869DA1CC615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9205175" y="229533"/>
            <a:ext cx="655006" cy="2059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D75D95C-B90B-B348-9A4B-A09A02007947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9600408" y="2958186"/>
            <a:ext cx="1792708" cy="7495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D2E43D7-4536-6A4C-B508-2FC192779CF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7897192" y="4935722"/>
            <a:ext cx="1211873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B5628D2-651E-614C-9693-44BF99149918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858922" y="2698313"/>
            <a:ext cx="1546926" cy="2598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96B9238-0CF5-524C-BFE3-21B84C785C31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>
            <a:off x="1999112" y="5551959"/>
            <a:ext cx="3070530" cy="2731"/>
          </a:xfrm>
          <a:prstGeom prst="bentConnector3">
            <a:avLst>
              <a:gd name="adj1" fmla="val 527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C927B0F-B64E-E445-A32C-D153CB159D16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V="1">
            <a:off x="629616" y="4487262"/>
            <a:ext cx="903758" cy="64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F49F241-7D13-C943-9F96-9E77FBC8FB19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660326" y="2398118"/>
            <a:ext cx="839234" cy="3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CF335B5-43CB-6845-9757-06B481E23192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10800000">
            <a:off x="2041728" y="1063937"/>
            <a:ext cx="1531194" cy="16343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4C08BB7D-5174-514B-AE22-67C7EB6DB5C3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rot="16200000" flipH="1">
            <a:off x="4283591" y="1503982"/>
            <a:ext cx="851850" cy="1281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FBC59C6-EB96-134B-9028-781A5B4BE09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942874" y="3233361"/>
            <a:ext cx="905657" cy="13595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FFDB978-CAEA-8D41-87AE-6D8565D2362B}"/>
              </a:ext>
            </a:extLst>
          </p:cNvPr>
          <p:cNvSpPr txBox="1"/>
          <p:nvPr/>
        </p:nvSpPr>
        <p:spPr>
          <a:xfrm>
            <a:off x="2013110" y="611810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44DBA1-7755-7449-A07E-D6D8E05204EA}"/>
              </a:ext>
            </a:extLst>
          </p:cNvPr>
          <p:cNvSpPr txBox="1"/>
          <p:nvPr/>
        </p:nvSpPr>
        <p:spPr>
          <a:xfrm>
            <a:off x="3276484" y="2476923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816522-9B8D-224F-BA69-17565E120BE1}"/>
              </a:ext>
            </a:extLst>
          </p:cNvPr>
          <p:cNvSpPr txBox="1"/>
          <p:nvPr/>
        </p:nvSpPr>
        <p:spPr>
          <a:xfrm>
            <a:off x="1119564" y="2542092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8D167-CCFE-FE4D-8F87-9B3138F2D44C}"/>
              </a:ext>
            </a:extLst>
          </p:cNvPr>
          <p:cNvSpPr txBox="1"/>
          <p:nvPr/>
        </p:nvSpPr>
        <p:spPr>
          <a:xfrm>
            <a:off x="1101601" y="1954848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D7B0BF-1F3C-6E43-AFCF-4CE1F52B6F6B}"/>
              </a:ext>
            </a:extLst>
          </p:cNvPr>
          <p:cNvSpPr txBox="1"/>
          <p:nvPr/>
        </p:nvSpPr>
        <p:spPr>
          <a:xfrm>
            <a:off x="1193935" y="4042418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6BDA5A-41B3-0A42-9E13-28ECF1FB28B9}"/>
              </a:ext>
            </a:extLst>
          </p:cNvPr>
          <p:cNvSpPr txBox="1"/>
          <p:nvPr/>
        </p:nvSpPr>
        <p:spPr>
          <a:xfrm>
            <a:off x="1193935" y="4650709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08B0EC-D380-EA4D-8EBE-CEB74AF74AD7}"/>
              </a:ext>
            </a:extLst>
          </p:cNvPr>
          <p:cNvSpPr txBox="1"/>
          <p:nvPr/>
        </p:nvSpPr>
        <p:spPr>
          <a:xfrm>
            <a:off x="2027681" y="5256881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50062F-7577-4448-B42A-16FC32EA7773}"/>
              </a:ext>
            </a:extLst>
          </p:cNvPr>
          <p:cNvSpPr txBox="1"/>
          <p:nvPr/>
        </p:nvSpPr>
        <p:spPr>
          <a:xfrm>
            <a:off x="4817536" y="5251591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D2261B-F2D8-214F-8628-83182BC2CE38}"/>
              </a:ext>
            </a:extLst>
          </p:cNvPr>
          <p:cNvSpPr txBox="1"/>
          <p:nvPr/>
        </p:nvSpPr>
        <p:spPr>
          <a:xfrm>
            <a:off x="6109634" y="3980159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F56166D-CB6C-6A4E-AE63-2EBD0740BEE7}"/>
              </a:ext>
            </a:extLst>
          </p:cNvPr>
          <p:cNvSpPr txBox="1"/>
          <p:nvPr/>
        </p:nvSpPr>
        <p:spPr>
          <a:xfrm>
            <a:off x="4734643" y="3447612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F51362-1882-5B4A-9232-D8A4634DF864}"/>
              </a:ext>
            </a:extLst>
          </p:cNvPr>
          <p:cNvSpPr txBox="1"/>
          <p:nvPr/>
        </p:nvSpPr>
        <p:spPr>
          <a:xfrm>
            <a:off x="7013771" y="2493438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DB0EE5B-DAC1-8C44-ADF4-513A7DE64501}"/>
              </a:ext>
            </a:extLst>
          </p:cNvPr>
          <p:cNvSpPr txBox="1"/>
          <p:nvPr/>
        </p:nvSpPr>
        <p:spPr>
          <a:xfrm>
            <a:off x="5885281" y="2441987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53420A-0732-C447-A0BB-092A15C182B7}"/>
              </a:ext>
            </a:extLst>
          </p:cNvPr>
          <p:cNvSpPr txBox="1"/>
          <p:nvPr/>
        </p:nvSpPr>
        <p:spPr>
          <a:xfrm>
            <a:off x="10233917" y="632931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5A480FD-0541-6645-B052-44AA3D263FCC}"/>
              </a:ext>
            </a:extLst>
          </p:cNvPr>
          <p:cNvSpPr txBox="1"/>
          <p:nvPr/>
        </p:nvSpPr>
        <p:spPr>
          <a:xfrm>
            <a:off x="8503127" y="1134577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D49CED-0F4F-BE42-A430-45541561D862}"/>
              </a:ext>
            </a:extLst>
          </p:cNvPr>
          <p:cNvSpPr txBox="1"/>
          <p:nvPr/>
        </p:nvSpPr>
        <p:spPr>
          <a:xfrm>
            <a:off x="4734643" y="1128465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8DB25B-998D-2149-B435-8E12A59508A8}"/>
              </a:ext>
            </a:extLst>
          </p:cNvPr>
          <p:cNvSpPr txBox="1"/>
          <p:nvPr/>
        </p:nvSpPr>
        <p:spPr>
          <a:xfrm>
            <a:off x="4663632" y="1656302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37EF95-FC46-6B42-818D-FEF6612809CB}"/>
              </a:ext>
            </a:extLst>
          </p:cNvPr>
          <p:cNvSpPr txBox="1"/>
          <p:nvPr/>
        </p:nvSpPr>
        <p:spPr>
          <a:xfrm>
            <a:off x="9669688" y="2475058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2DD49CD-5E45-0F4B-95A7-9DFAD8E0F7A6}"/>
              </a:ext>
            </a:extLst>
          </p:cNvPr>
          <p:cNvSpPr txBox="1"/>
          <p:nvPr/>
        </p:nvSpPr>
        <p:spPr>
          <a:xfrm>
            <a:off x="11404772" y="3413321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6A72D1-6A68-B143-899F-BAEEDF99DC6B}"/>
              </a:ext>
            </a:extLst>
          </p:cNvPr>
          <p:cNvSpPr txBox="1"/>
          <p:nvPr/>
        </p:nvSpPr>
        <p:spPr>
          <a:xfrm>
            <a:off x="8512163" y="5233882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AFB8F1B-9EB4-B843-98CD-325EA62F0450}"/>
              </a:ext>
            </a:extLst>
          </p:cNvPr>
          <p:cNvSpPr txBox="1"/>
          <p:nvPr/>
        </p:nvSpPr>
        <p:spPr>
          <a:xfrm>
            <a:off x="8512163" y="4336087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BEC4D7CC-1FBD-5B4D-9C0E-A7C3A6F873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007" y="3443837"/>
            <a:ext cx="2955556" cy="282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767DD35-536A-794F-B8FE-7F46562897CB}"/>
              </a:ext>
            </a:extLst>
          </p:cNvPr>
          <p:cNvSpPr txBox="1"/>
          <p:nvPr/>
        </p:nvSpPr>
        <p:spPr>
          <a:xfrm>
            <a:off x="1968579" y="4659981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065D66-4A1F-BB4E-8A7F-3E13C49AD7EA}"/>
              </a:ext>
            </a:extLst>
          </p:cNvPr>
          <p:cNvSpPr txBox="1"/>
          <p:nvPr/>
        </p:nvSpPr>
        <p:spPr>
          <a:xfrm>
            <a:off x="1989573" y="1955657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F5FD1FCB-FBA9-6745-A469-CEBB1BED2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7406"/>
              </p:ext>
            </p:extLst>
          </p:nvPr>
        </p:nvGraphicFramePr>
        <p:xfrm>
          <a:off x="2570355" y="3852148"/>
          <a:ext cx="187818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289">
                  <a:extLst>
                    <a:ext uri="{9D8B030D-6E8A-4147-A177-3AD203B41FA5}">
                      <a16:colId xmlns:a16="http://schemas.microsoft.com/office/drawing/2014/main" val="3268622473"/>
                    </a:ext>
                  </a:extLst>
                </a:gridCol>
                <a:gridCol w="632894">
                  <a:extLst>
                    <a:ext uri="{9D8B030D-6E8A-4147-A177-3AD203B41FA5}">
                      <a16:colId xmlns:a16="http://schemas.microsoft.com/office/drawing/2014/main" val="1409541113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5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81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2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21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7292"/>
                  </a:ext>
                </a:extLst>
              </a:tr>
            </a:tbl>
          </a:graphicData>
        </a:graphic>
      </p:graphicFrame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5CDD4A04-6C5A-9E4E-898C-149F2233B527}"/>
              </a:ext>
            </a:extLst>
          </p:cNvPr>
          <p:cNvCxnSpPr>
            <a:cxnSpLocks/>
            <a:stCxn id="5" idx="3"/>
            <a:endCxn id="148" idx="1"/>
          </p:cNvCxnSpPr>
          <p:nvPr/>
        </p:nvCxnSpPr>
        <p:spPr>
          <a:xfrm>
            <a:off x="2041728" y="1063936"/>
            <a:ext cx="528627" cy="35502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FCD82E-E19B-C24B-A0D7-B307C8EDADB9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4448538" y="4614148"/>
            <a:ext cx="621104" cy="1997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7138623-BFA5-144E-BAC9-44D9505EABC1}"/>
              </a:ext>
            </a:extLst>
          </p:cNvPr>
          <p:cNvSpPr txBox="1"/>
          <p:nvPr/>
        </p:nvSpPr>
        <p:spPr>
          <a:xfrm>
            <a:off x="2242044" y="1263438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2AD729F-2459-464E-8C74-1211B5D31ABF}"/>
              </a:ext>
            </a:extLst>
          </p:cNvPr>
          <p:cNvSpPr txBox="1"/>
          <p:nvPr/>
        </p:nvSpPr>
        <p:spPr>
          <a:xfrm>
            <a:off x="2291376" y="4022009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FD04081-8A29-FD45-9FD5-7EA8B68C79F5}"/>
              </a:ext>
            </a:extLst>
          </p:cNvPr>
          <p:cNvSpPr txBox="1"/>
          <p:nvPr/>
        </p:nvSpPr>
        <p:spPr>
          <a:xfrm>
            <a:off x="4411953" y="4069053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3A8220D-C6E6-A44A-8AE5-13CC1CF1CB0B}"/>
              </a:ext>
            </a:extLst>
          </p:cNvPr>
          <p:cNvSpPr txBox="1"/>
          <p:nvPr/>
        </p:nvSpPr>
        <p:spPr>
          <a:xfrm>
            <a:off x="4812154" y="4468207"/>
            <a:ext cx="64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495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3FB569-35B4-3C49-821C-FE27E36D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0480"/>
              </p:ext>
            </p:extLst>
          </p:nvPr>
        </p:nvGraphicFramePr>
        <p:xfrm>
          <a:off x="761094" y="1203531"/>
          <a:ext cx="2735943" cy="25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3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Cakeday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19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StatusID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69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FD968D-381C-EF46-A162-2CB21C94B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58631"/>
              </p:ext>
            </p:extLst>
          </p:nvPr>
        </p:nvGraphicFramePr>
        <p:xfrm>
          <a:off x="8983951" y="3014658"/>
          <a:ext cx="27359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FBD434-5E41-0F48-903D-9B6C0372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29303"/>
              </p:ext>
            </p:extLst>
          </p:nvPr>
        </p:nvGraphicFramePr>
        <p:xfrm>
          <a:off x="761094" y="5411351"/>
          <a:ext cx="27359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3AA19EC-AAE4-054C-98D3-9DB968AFA0AE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1315475" y="4597761"/>
            <a:ext cx="162718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950515F-BC11-EF46-8224-6098ABD1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0847"/>
              </p:ext>
            </p:extLst>
          </p:nvPr>
        </p:nvGraphicFramePr>
        <p:xfrm>
          <a:off x="4872522" y="2111109"/>
          <a:ext cx="273594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374737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ClassLevel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ClassID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5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GuestID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069"/>
                  </a:ext>
                </a:extLst>
              </a:tr>
            </a:tbl>
          </a:graphicData>
        </a:graphic>
      </p:graphicFrame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56CE5B6-67D6-3C47-AC3C-88517406410D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 rot="10800000" flipV="1">
            <a:off x="6240493" y="3570917"/>
            <a:ext cx="2743458" cy="23551"/>
          </a:xfrm>
          <a:prstGeom prst="bentConnector4">
            <a:avLst>
              <a:gd name="adj1" fmla="val 25068"/>
              <a:gd name="adj2" fmla="val 3332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0686D76-BB40-4E49-A060-F56937C5007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497037" y="2493851"/>
            <a:ext cx="1375485" cy="3589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4FD717-A0A2-8F4E-BF1A-DB1A8B739F46}"/>
              </a:ext>
            </a:extLst>
          </p:cNvPr>
          <p:cNvSpPr txBox="1"/>
          <p:nvPr/>
        </p:nvSpPr>
        <p:spPr>
          <a:xfrm>
            <a:off x="2135415" y="5035669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75929-AAD4-9C46-8CEB-976D861FE28C}"/>
              </a:ext>
            </a:extLst>
          </p:cNvPr>
          <p:cNvSpPr txBox="1"/>
          <p:nvPr/>
        </p:nvSpPr>
        <p:spPr>
          <a:xfrm>
            <a:off x="2122715" y="4220293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FBB808-FC7A-C846-BFDA-75D0DABF8DA0}"/>
              </a:ext>
            </a:extLst>
          </p:cNvPr>
          <p:cNvSpPr txBox="1"/>
          <p:nvPr/>
        </p:nvSpPr>
        <p:spPr>
          <a:xfrm>
            <a:off x="8596070" y="3027942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146C1A-1FCD-8F4E-9523-7B387C2D62F9}"/>
              </a:ext>
            </a:extLst>
          </p:cNvPr>
          <p:cNvSpPr txBox="1"/>
          <p:nvPr/>
        </p:nvSpPr>
        <p:spPr>
          <a:xfrm>
            <a:off x="6392014" y="3730297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116CA-30A4-A440-BBD0-09C930E4044C}"/>
              </a:ext>
            </a:extLst>
          </p:cNvPr>
          <p:cNvSpPr txBox="1"/>
          <p:nvPr/>
        </p:nvSpPr>
        <p:spPr>
          <a:xfrm>
            <a:off x="3570037" y="2308157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ED41FC-1D60-2D4F-A59D-B395D6D78B58}"/>
              </a:ext>
            </a:extLst>
          </p:cNvPr>
          <p:cNvSpPr txBox="1"/>
          <p:nvPr/>
        </p:nvSpPr>
        <p:spPr>
          <a:xfrm>
            <a:off x="4221280" y="2310435"/>
            <a:ext cx="8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.. *</a:t>
            </a:r>
          </a:p>
        </p:txBody>
      </p:sp>
    </p:spTree>
    <p:extLst>
      <p:ext uri="{BB962C8B-B14F-4D97-AF65-F5344CB8AC3E}">
        <p14:creationId xmlns:p14="http://schemas.microsoft.com/office/powerpoint/2010/main" val="308648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272</Words>
  <Application>Microsoft Macintosh PowerPoint</Application>
  <PresentationFormat>Widescreen</PresentationFormat>
  <Paragraphs>166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  Doan</dc:creator>
  <cp:lastModifiedBy>Tue  Doan</cp:lastModifiedBy>
  <cp:revision>43</cp:revision>
  <dcterms:created xsi:type="dcterms:W3CDTF">2021-01-11T23:27:00Z</dcterms:created>
  <dcterms:modified xsi:type="dcterms:W3CDTF">2021-01-15T04:43:46Z</dcterms:modified>
</cp:coreProperties>
</file>