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59064" autoAdjust="0"/>
  </p:normalViewPr>
  <p:slideViewPr>
    <p:cSldViewPr snapToGrid="0">
      <p:cViewPr varScale="1">
        <p:scale>
          <a:sx n="58" d="100"/>
          <a:sy n="58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sen, R.T. (Ruben)" userId="819575bd-a5f6-4d58-9559-8ac43b594d81" providerId="ADAL" clId="{BF3C3732-1116-4CF5-8DBF-797093D98214}"/>
    <pc:docChg chg="modSld">
      <pc:chgData name="Lucassen, R.T. (Ruben)" userId="819575bd-a5f6-4d58-9559-8ac43b594d81" providerId="ADAL" clId="{BF3C3732-1116-4CF5-8DBF-797093D98214}" dt="2023-04-06T13:48:38.410" v="0" actId="20577"/>
      <pc:docMkLst>
        <pc:docMk/>
      </pc:docMkLst>
      <pc:sldChg chg="modNotesTx">
        <pc:chgData name="Lucassen, R.T. (Ruben)" userId="819575bd-a5f6-4d58-9559-8ac43b594d81" providerId="ADAL" clId="{BF3C3732-1116-4CF5-8DBF-797093D98214}" dt="2023-04-06T13:48:38.410" v="0" actId="20577"/>
        <pc:sldMkLst>
          <pc:docMk/>
          <pc:sldMk cId="2419788087" sldId="257"/>
        </pc:sldMkLst>
      </pc:sldChg>
    </pc:docChg>
  </pc:docChgLst>
  <pc:docChgLst>
    <pc:chgData name="Lucassen, R.T. (Ruben)" userId="819575bd-a5f6-4d58-9559-8ac43b594d81" providerId="ADAL" clId="{33735857-CF30-4634-9A5E-6685A1627753}"/>
    <pc:docChg chg="undo custSel delSld modSld">
      <pc:chgData name="Lucassen, R.T. (Ruben)" userId="819575bd-a5f6-4d58-9559-8ac43b594d81" providerId="ADAL" clId="{33735857-CF30-4634-9A5E-6685A1627753}" dt="2023-04-06T13:43:15.529" v="20" actId="20577"/>
      <pc:docMkLst>
        <pc:docMk/>
      </pc:docMkLst>
      <pc:sldChg chg="modSp">
        <pc:chgData name="Lucassen, R.T. (Ruben)" userId="819575bd-a5f6-4d58-9559-8ac43b594d81" providerId="ADAL" clId="{33735857-CF30-4634-9A5E-6685A1627753}" dt="2023-04-06T13:41:48.598" v="17" actId="20577"/>
        <pc:sldMkLst>
          <pc:docMk/>
          <pc:sldMk cId="2939904031" sldId="256"/>
        </pc:sldMkLst>
        <pc:spChg chg="mod">
          <ac:chgData name="Lucassen, R.T. (Ruben)" userId="819575bd-a5f6-4d58-9559-8ac43b594d81" providerId="ADAL" clId="{33735857-CF30-4634-9A5E-6685A1627753}" dt="2023-04-06T13:41:48.598" v="17" actId="20577"/>
          <ac:spMkLst>
            <pc:docMk/>
            <pc:sldMk cId="2939904031" sldId="256"/>
            <ac:spMk id="3" creationId="{B9367F4B-C536-47CC-86BF-138839E55D58}"/>
          </ac:spMkLst>
        </pc:spChg>
        <pc:picChg chg="mod">
          <ac:chgData name="Lucassen, R.T. (Ruben)" userId="819575bd-a5f6-4d58-9559-8ac43b594d81" providerId="ADAL" clId="{33735857-CF30-4634-9A5E-6685A1627753}" dt="2023-04-06T13:41:46.537" v="16" actId="1076"/>
          <ac:picMkLst>
            <pc:docMk/>
            <pc:sldMk cId="2939904031" sldId="256"/>
            <ac:picMk id="2056" creationId="{BF2AE7A8-7853-4EF1-BA45-3580503590E3}"/>
          </ac:picMkLst>
        </pc:picChg>
      </pc:sldChg>
      <pc:sldChg chg="delSp modSp">
        <pc:chgData name="Lucassen, R.T. (Ruben)" userId="819575bd-a5f6-4d58-9559-8ac43b594d81" providerId="ADAL" clId="{33735857-CF30-4634-9A5E-6685A1627753}" dt="2023-04-06T13:43:15.529" v="20" actId="20577"/>
        <pc:sldMkLst>
          <pc:docMk/>
          <pc:sldMk cId="2419788087" sldId="257"/>
        </pc:sldMkLst>
        <pc:spChg chg="mod">
          <ac:chgData name="Lucassen, R.T. (Ruben)" userId="819575bd-a5f6-4d58-9559-8ac43b594d81" providerId="ADAL" clId="{33735857-CF30-4634-9A5E-6685A1627753}" dt="2023-04-06T13:43:15.529" v="20" actId="20577"/>
          <ac:spMkLst>
            <pc:docMk/>
            <pc:sldMk cId="2419788087" sldId="257"/>
            <ac:spMk id="3" creationId="{C89F6CF8-C241-46BE-A8FE-E894394C012A}"/>
          </ac:spMkLst>
        </pc:spChg>
        <pc:spChg chg="del">
          <ac:chgData name="Lucassen, R.T. (Ruben)" userId="819575bd-a5f6-4d58-9559-8ac43b594d81" providerId="ADAL" clId="{33735857-CF30-4634-9A5E-6685A1627753}" dt="2023-04-06T13:43:11.642" v="19" actId="478"/>
          <ac:spMkLst>
            <pc:docMk/>
            <pc:sldMk cId="2419788087" sldId="257"/>
            <ac:spMk id="4" creationId="{8BDB33AF-36E4-43E4-84E7-31F959FCF511}"/>
          </ac:spMkLst>
        </pc:spChg>
        <pc:picChg chg="del">
          <ac:chgData name="Lucassen, R.T. (Ruben)" userId="819575bd-a5f6-4d58-9559-8ac43b594d81" providerId="ADAL" clId="{33735857-CF30-4634-9A5E-6685A1627753}" dt="2023-04-06T13:43:07.766" v="18" actId="478"/>
          <ac:picMkLst>
            <pc:docMk/>
            <pc:sldMk cId="2419788087" sldId="257"/>
            <ac:picMk id="1026" creationId="{E98026E8-86BE-4633-9EA8-D0FACF8ACB4D}"/>
          </ac:picMkLst>
        </pc:picChg>
      </pc:sldChg>
      <pc:sldChg chg="delSp delAnim">
        <pc:chgData name="Lucassen, R.T. (Ruben)" userId="819575bd-a5f6-4d58-9559-8ac43b594d81" providerId="ADAL" clId="{33735857-CF30-4634-9A5E-6685A1627753}" dt="2023-04-06T13:41:28.894" v="14" actId="478"/>
        <pc:sldMkLst>
          <pc:docMk/>
          <pc:sldMk cId="774155953" sldId="258"/>
        </pc:sldMkLst>
        <pc:picChg chg="del">
          <ac:chgData name="Lucassen, R.T. (Ruben)" userId="819575bd-a5f6-4d58-9559-8ac43b594d81" providerId="ADAL" clId="{33735857-CF30-4634-9A5E-6685A1627753}" dt="2023-04-06T13:41:28.894" v="14" actId="478"/>
          <ac:picMkLst>
            <pc:docMk/>
            <pc:sldMk cId="774155953" sldId="258"/>
            <ac:picMk id="4" creationId="{0C6A022F-3CE6-4AEA-8150-C3579A960384}"/>
          </ac:picMkLst>
        </pc:picChg>
      </pc:sldChg>
      <pc:sldChg chg="del">
        <pc:chgData name="Lucassen, R.T. (Ruben)" userId="819575bd-a5f6-4d58-9559-8ac43b594d81" providerId="ADAL" clId="{33735857-CF30-4634-9A5E-6685A1627753}" dt="2023-04-06T13:41:26.216" v="0" actId="2696"/>
        <pc:sldMkLst>
          <pc:docMk/>
          <pc:sldMk cId="3252567627" sldId="259"/>
        </pc:sldMkLst>
      </pc:sldChg>
      <pc:sldChg chg="del">
        <pc:chgData name="Lucassen, R.T. (Ruben)" userId="819575bd-a5f6-4d58-9559-8ac43b594d81" providerId="ADAL" clId="{33735857-CF30-4634-9A5E-6685A1627753}" dt="2023-04-06T13:41:26.244" v="1" actId="2696"/>
        <pc:sldMkLst>
          <pc:docMk/>
          <pc:sldMk cId="3861729149" sldId="263"/>
        </pc:sldMkLst>
      </pc:sldChg>
      <pc:sldChg chg="del">
        <pc:chgData name="Lucassen, R.T. (Ruben)" userId="819575bd-a5f6-4d58-9559-8ac43b594d81" providerId="ADAL" clId="{33735857-CF30-4634-9A5E-6685A1627753}" dt="2023-04-06T13:41:26.286" v="4" actId="2696"/>
        <pc:sldMkLst>
          <pc:docMk/>
          <pc:sldMk cId="3810935755" sldId="264"/>
        </pc:sldMkLst>
      </pc:sldChg>
      <pc:sldChg chg="del">
        <pc:chgData name="Lucassen, R.T. (Ruben)" userId="819575bd-a5f6-4d58-9559-8ac43b594d81" providerId="ADAL" clId="{33735857-CF30-4634-9A5E-6685A1627753}" dt="2023-04-06T13:41:26.293" v="5" actId="2696"/>
        <pc:sldMkLst>
          <pc:docMk/>
          <pc:sldMk cId="219217085" sldId="265"/>
        </pc:sldMkLst>
      </pc:sldChg>
      <pc:sldChg chg="del">
        <pc:chgData name="Lucassen, R.T. (Ruben)" userId="819575bd-a5f6-4d58-9559-8ac43b594d81" providerId="ADAL" clId="{33735857-CF30-4634-9A5E-6685A1627753}" dt="2023-04-06T13:41:26.310" v="6" actId="2696"/>
        <pc:sldMkLst>
          <pc:docMk/>
          <pc:sldMk cId="531588872" sldId="266"/>
        </pc:sldMkLst>
      </pc:sldChg>
      <pc:sldChg chg="del">
        <pc:chgData name="Lucassen, R.T. (Ruben)" userId="819575bd-a5f6-4d58-9559-8ac43b594d81" providerId="ADAL" clId="{33735857-CF30-4634-9A5E-6685A1627753}" dt="2023-04-06T13:41:26.318" v="7" actId="2696"/>
        <pc:sldMkLst>
          <pc:docMk/>
          <pc:sldMk cId="3509023743" sldId="267"/>
        </pc:sldMkLst>
      </pc:sldChg>
      <pc:sldChg chg="del">
        <pc:chgData name="Lucassen, R.T. (Ruben)" userId="819575bd-a5f6-4d58-9559-8ac43b594d81" providerId="ADAL" clId="{33735857-CF30-4634-9A5E-6685A1627753}" dt="2023-04-06T13:41:26.324" v="8" actId="2696"/>
        <pc:sldMkLst>
          <pc:docMk/>
          <pc:sldMk cId="2668427247" sldId="268"/>
        </pc:sldMkLst>
      </pc:sldChg>
      <pc:sldChg chg="del">
        <pc:chgData name="Lucassen, R.T. (Ruben)" userId="819575bd-a5f6-4d58-9559-8ac43b594d81" providerId="ADAL" clId="{33735857-CF30-4634-9A5E-6685A1627753}" dt="2023-04-06T13:41:26.264" v="2" actId="2696"/>
        <pc:sldMkLst>
          <pc:docMk/>
          <pc:sldMk cId="1496691267" sldId="269"/>
        </pc:sldMkLst>
      </pc:sldChg>
      <pc:sldChg chg="del">
        <pc:chgData name="Lucassen, R.T. (Ruben)" userId="819575bd-a5f6-4d58-9559-8ac43b594d81" providerId="ADAL" clId="{33735857-CF30-4634-9A5E-6685A1627753}" dt="2023-04-06T13:41:26.280" v="3" actId="2696"/>
        <pc:sldMkLst>
          <pc:docMk/>
          <pc:sldMk cId="3289189618" sldId="270"/>
        </pc:sldMkLst>
      </pc:sldChg>
      <pc:sldChg chg="del">
        <pc:chgData name="Lucassen, R.T. (Ruben)" userId="819575bd-a5f6-4d58-9559-8ac43b594d81" providerId="ADAL" clId="{33735857-CF30-4634-9A5E-6685A1627753}" dt="2023-04-06T13:41:26.329" v="9" actId="2696"/>
        <pc:sldMkLst>
          <pc:docMk/>
          <pc:sldMk cId="3412655484" sldId="271"/>
        </pc:sldMkLst>
      </pc:sldChg>
      <pc:sldChg chg="del">
        <pc:chgData name="Lucassen, R.T. (Ruben)" userId="819575bd-a5f6-4d58-9559-8ac43b594d81" providerId="ADAL" clId="{33735857-CF30-4634-9A5E-6685A1627753}" dt="2023-04-06T13:41:26.336" v="10" actId="2696"/>
        <pc:sldMkLst>
          <pc:docMk/>
          <pc:sldMk cId="2060757487" sldId="272"/>
        </pc:sldMkLst>
      </pc:sldChg>
      <pc:sldChg chg="del">
        <pc:chgData name="Lucassen, R.T. (Ruben)" userId="819575bd-a5f6-4d58-9559-8ac43b594d81" providerId="ADAL" clId="{33735857-CF30-4634-9A5E-6685A1627753}" dt="2023-04-06T13:41:26.342" v="11" actId="2696"/>
        <pc:sldMkLst>
          <pc:docMk/>
          <pc:sldMk cId="826749099" sldId="273"/>
        </pc:sldMkLst>
      </pc:sldChg>
      <pc:sldChg chg="del">
        <pc:chgData name="Lucassen, R.T. (Ruben)" userId="819575bd-a5f6-4d58-9559-8ac43b594d81" providerId="ADAL" clId="{33735857-CF30-4634-9A5E-6685A1627753}" dt="2023-04-06T13:41:26.349" v="12" actId="2696"/>
        <pc:sldMkLst>
          <pc:docMk/>
          <pc:sldMk cId="2539908917" sldId="274"/>
        </pc:sldMkLst>
      </pc:sldChg>
      <pc:sldChg chg="del">
        <pc:chgData name="Lucassen, R.T. (Ruben)" userId="819575bd-a5f6-4d58-9559-8ac43b594d81" providerId="ADAL" clId="{33735857-CF30-4634-9A5E-6685A1627753}" dt="2023-04-06T13:41:26.356" v="13" actId="2696"/>
        <pc:sldMkLst>
          <pc:docMk/>
          <pc:sldMk cId="196993965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6E302-7F92-433C-AF30-776838B635CF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73F8-1B7A-4507-B1CD-0707BBB1AF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78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73F8-1B7A-4507-B1CD-0707BBB1AFC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84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73F8-1B7A-4507-B1CD-0707BBB1AFC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38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73F8-1B7A-4507-B1CD-0707BBB1AFC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71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0AAC-5C01-42E2-857A-D7CB34E7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30280-BF57-4074-B5FF-316CD7606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BD2D-0E0D-4FB1-9311-8692D154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2BF5-D760-462D-91F9-91046737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2A07-21BB-4F3B-B378-ACC9980D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1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0730-7D97-4890-AA99-3136A21D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9937D-72BE-4D37-B47F-0B317A06B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6AA7-5072-438D-A9F5-7C8FE87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2256-C1BA-4826-A7B0-9E263735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D58E-CC40-4429-8265-E934529B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32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6B5D-B5FE-4109-98C7-2CCB549C9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9246F-B6E4-4DDD-9347-B9D125249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C43D-AEBF-4C1A-847D-5C01ADDC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681B-F397-4AF7-8C7F-8BB381EC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8364-A329-469D-8C2C-19A401A1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35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87EC-CADD-4402-AA34-128E7355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32B2-6887-44F7-A01B-DFD5C345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96A7-0AB5-419D-94CE-DA5F8837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64CC-7537-4929-8484-642C8A61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B517-FCD7-47A6-A050-43DC5810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7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2D38-C9FB-49AA-BE79-DF878495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4D67-58E6-48F3-AEDF-07C5B170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F1A2-0324-4E34-9345-AE12911F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25C87-F7B8-4B51-8A30-9277505F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B67B-79E9-49D9-9C83-D4D81923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79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8F15-A5CD-4562-BD9B-7D10F766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86FE-5C1A-4FA7-983A-3E59DD5C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A1ED4-26ED-4B0E-B673-32370C52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068A-97ED-4B50-A74D-09AD639C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829B9-9289-4A73-92A8-E6111D7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0393-D2DF-4687-A77A-3382B3E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8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D445-4E05-4472-BC43-FA6468B3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0602-D5D5-48A6-BA29-CA19C638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4D1D3-A022-4071-B0DB-95D237C98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87CC8-764A-4872-AA94-BFF0570E0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DD0B0-8F17-443A-A485-20852FD30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B2EEB-0662-44AB-B978-D087DFBA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19635-0649-4696-A529-3C9B2264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0F8D3-00DE-46FF-9291-D3AEB8A5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EC30-CE01-4EC8-BD7B-71F8326F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EDC01-0E44-46C0-99CA-1C56ABED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87C23-CF39-4229-AE96-CF1D4999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1BF4E-7AF9-419B-863E-60D6635D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2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B797A-16F9-45DE-B199-30C51261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48BEE-DE96-45D0-9702-34A3740E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5A496-2155-444E-8907-777C9FD1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7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842D-1023-41CB-9870-56AD9DC1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58B1-735E-49D4-A888-E6AF54E4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F031D-7642-4022-A168-AEAA4A08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AE7E9-3F41-48E8-847E-954FBE95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87488-7453-4503-BADC-3AB5C244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A27C8-D6E4-411A-96D2-30249231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80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46BC-50DF-4880-9EA3-9F8FAB60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62E2-2899-432C-B595-7BB8A1C4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2F91-5164-4C16-A21D-6925D4F4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02ACE-E8A4-46C6-A703-C1A665D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C672-F8B7-4214-B191-D7F700EE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DB63A-1D36-490B-B4C7-579F8EEF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36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28832-000F-4D76-9B00-7B1045EE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1E02-6AC1-446E-88CF-A45630F0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BAAA8-0381-4878-BAE8-778337532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5226-99B9-448B-8739-BB90706BE54C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1CCB-96CA-47F9-BAD1-6716C72A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74E4-D73C-44BB-B307-739AF93F7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3E07-42A0-49E1-A68B-80FBE4ADE7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07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1yV8p7ELks&amp;ab_channel=Blender" TargetMode="External"/><Relationship Id="rId7" Type="http://schemas.openxmlformats.org/officeDocument/2006/relationships/hyperlink" Target="https://polyhave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blender/" TargetMode="External"/><Relationship Id="rId5" Type="http://schemas.openxmlformats.org/officeDocument/2006/relationships/hyperlink" Target="https://blenderartists.org/" TargetMode="External"/><Relationship Id="rId4" Type="http://schemas.openxmlformats.org/officeDocument/2006/relationships/hyperlink" Target="https://www.youtube.com/@blendergu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F622-E4B1-46F9-85F6-6524E3F55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nl-NL" sz="6600" dirty="0" err="1">
                <a:solidFill>
                  <a:schemeClr val="bg1"/>
                </a:solidFill>
                <a:latin typeface="DM Sans Medium" pitchFamily="2" charset="0"/>
              </a:rPr>
              <a:t>Medical</a:t>
            </a:r>
            <a:r>
              <a:rPr lang="nl-NL" sz="6600" dirty="0">
                <a:solidFill>
                  <a:schemeClr val="bg1"/>
                </a:solidFill>
                <a:latin typeface="DM Sans Medium" pitchFamily="2" charset="0"/>
              </a:rPr>
              <a:t> </a:t>
            </a:r>
            <a:r>
              <a:rPr lang="nl-NL" sz="6600" dirty="0" err="1">
                <a:solidFill>
                  <a:schemeClr val="bg1"/>
                </a:solidFill>
                <a:latin typeface="DM Sans Medium" pitchFamily="2" charset="0"/>
              </a:rPr>
              <a:t>Visualization</a:t>
            </a:r>
            <a:r>
              <a:rPr lang="nl-NL" sz="6600" dirty="0">
                <a:solidFill>
                  <a:schemeClr val="bg1"/>
                </a:solidFill>
                <a:latin typeface="DM Sans Medium" pitchFamily="2" charset="0"/>
              </a:rPr>
              <a:t> in 3D </a:t>
            </a:r>
            <a:r>
              <a:rPr lang="nl-NL" sz="6600" dirty="0" err="1">
                <a:solidFill>
                  <a:schemeClr val="bg1"/>
                </a:solidFill>
                <a:latin typeface="DM Sans Medium" pitchFamily="2" charset="0"/>
              </a:rPr>
              <a:t>using</a:t>
            </a:r>
            <a:r>
              <a:rPr lang="nl-NL" sz="6600" dirty="0">
                <a:solidFill>
                  <a:schemeClr val="bg1"/>
                </a:solidFill>
                <a:latin typeface="DM Sans Medium" pitchFamily="2" charset="0"/>
              </a:rPr>
              <a:t> Blender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7F4B-C536-47CC-86BF-138839E5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bg1"/>
                </a:solidFill>
                <a:latin typeface="DM Sans" pitchFamily="2" charset="0"/>
              </a:rPr>
              <a:t>06-04-2023</a:t>
            </a:r>
          </a:p>
        </p:txBody>
      </p:sp>
      <p:pic>
        <p:nvPicPr>
          <p:cNvPr id="2056" name="Picture 8" descr="File:Logo Blender.svg - Wikimedia Commons">
            <a:extLst>
              <a:ext uri="{FF2B5EF4-FFF2-40B4-BE49-F238E27FC236}">
                <a16:creationId xmlns:a16="http://schemas.microsoft.com/office/drawing/2014/main" id="{BF2AE7A8-7853-4EF1-BA45-358050359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08"/>
          <a:stretch/>
        </p:blipFill>
        <p:spPr bwMode="auto">
          <a:xfrm>
            <a:off x="7835900" y="3226864"/>
            <a:ext cx="4775200" cy="397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0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4FC1-FE7C-4D0F-8D9D-DD619CCB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>
                <a:solidFill>
                  <a:schemeClr val="bg1"/>
                </a:solidFill>
                <a:latin typeface="DM Sans Medium" pitchFamily="2" charset="0"/>
              </a:rPr>
              <a:t>What</a:t>
            </a:r>
            <a:r>
              <a:rPr lang="nl-NL" sz="6000" dirty="0">
                <a:solidFill>
                  <a:schemeClr val="bg1"/>
                </a:solidFill>
                <a:latin typeface="DM Sans Medium" pitchFamily="2" charset="0"/>
              </a:rPr>
              <a:t> is Blender?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6CF8-C241-46BE-A8FE-E894394C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>
                <a:solidFill>
                  <a:schemeClr val="bg1"/>
                </a:solidFill>
                <a:latin typeface="DM Sans" pitchFamily="2" charset="0"/>
              </a:rPr>
              <a:t>Free</a:t>
            </a:r>
            <a:r>
              <a:rPr lang="nl-NL" dirty="0">
                <a:solidFill>
                  <a:schemeClr val="bg1"/>
                </a:solidFill>
                <a:latin typeface="DM Sans" pitchFamily="2" charset="0"/>
              </a:rPr>
              <a:t> and </a:t>
            </a:r>
            <a:r>
              <a:rPr lang="nl-NL" b="1" dirty="0">
                <a:solidFill>
                  <a:schemeClr val="bg1"/>
                </a:solidFill>
                <a:latin typeface="DM Sans" pitchFamily="2" charset="0"/>
              </a:rPr>
              <a:t>open-Source </a:t>
            </a:r>
            <a:r>
              <a:rPr lang="nl-NL" dirty="0">
                <a:solidFill>
                  <a:schemeClr val="bg1"/>
                </a:solidFill>
                <a:latin typeface="DM Sans" pitchFamily="2" charset="0"/>
              </a:rPr>
              <a:t>3D</a:t>
            </a:r>
            <a:r>
              <a:rPr lang="nl-NL" b="1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nl-NL" dirty="0">
                <a:solidFill>
                  <a:schemeClr val="bg1"/>
                </a:solidFill>
                <a:latin typeface="DM Sans" pitchFamily="2" charset="0"/>
              </a:rPr>
              <a:t>computer </a:t>
            </a:r>
            <a:r>
              <a:rPr lang="nl-NL" dirty="0" err="1">
                <a:solidFill>
                  <a:schemeClr val="bg1"/>
                </a:solidFill>
                <a:latin typeface="DM Sans" pitchFamily="2" charset="0"/>
              </a:rPr>
              <a:t>graphics</a:t>
            </a:r>
            <a:r>
              <a:rPr lang="nl-NL" dirty="0">
                <a:solidFill>
                  <a:schemeClr val="bg1"/>
                </a:solidFill>
                <a:latin typeface="DM Sans" pitchFamily="2" charset="0"/>
              </a:rPr>
              <a:t> software</a:t>
            </a:r>
          </a:p>
          <a:p>
            <a:pPr marL="0" indent="0">
              <a:buNone/>
            </a:pPr>
            <a:endParaRPr lang="nl-NL" sz="1600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nl-NL" b="1" dirty="0" err="1">
                <a:solidFill>
                  <a:schemeClr val="bg1"/>
                </a:solidFill>
                <a:latin typeface="DM Sans" pitchFamily="2" charset="0"/>
              </a:rPr>
              <a:t>Versatile</a:t>
            </a:r>
            <a:r>
              <a:rPr lang="nl-NL" dirty="0">
                <a:solidFill>
                  <a:schemeClr val="bg1"/>
                </a:solidFill>
                <a:latin typeface="DM Sans" pitchFamily="2" charset="0"/>
              </a:rPr>
              <a:t>:  </a:t>
            </a:r>
            <a:r>
              <a:rPr lang="nl-NL" dirty="0" err="1">
                <a:solidFill>
                  <a:schemeClr val="bg1"/>
                </a:solidFill>
                <a:latin typeface="DM Sans" pitchFamily="2" charset="0"/>
              </a:rPr>
              <a:t>modelling</a:t>
            </a:r>
            <a:r>
              <a:rPr lang="nl-NL" dirty="0">
                <a:solidFill>
                  <a:schemeClr val="bg1"/>
                </a:solidFill>
                <a:latin typeface="DM Sans" pitchFamily="2" charset="0"/>
              </a:rPr>
              <a:t>, </a:t>
            </a:r>
            <a:r>
              <a:rPr lang="nl-NL" dirty="0" err="1">
                <a:solidFill>
                  <a:schemeClr val="bg1"/>
                </a:solidFill>
                <a:latin typeface="DM Sans" pitchFamily="2" charset="0"/>
              </a:rPr>
              <a:t>simulation</a:t>
            </a:r>
            <a:r>
              <a:rPr lang="nl-NL" dirty="0">
                <a:solidFill>
                  <a:schemeClr val="bg1"/>
                </a:solidFill>
                <a:latin typeface="DM Sans" pitchFamily="2" charset="0"/>
              </a:rPr>
              <a:t>, </a:t>
            </a:r>
            <a:r>
              <a:rPr lang="nl-NL" dirty="0" err="1">
                <a:solidFill>
                  <a:schemeClr val="bg1"/>
                </a:solidFill>
                <a:latin typeface="DM Sans" pitchFamily="2" charset="0"/>
              </a:rPr>
              <a:t>animation</a:t>
            </a:r>
            <a:r>
              <a:rPr lang="nl-NL" dirty="0">
                <a:solidFill>
                  <a:schemeClr val="bg1"/>
                </a:solidFill>
                <a:latin typeface="DM Sans" pitchFamily="2" charset="0"/>
              </a:rPr>
              <a:t>, </a:t>
            </a:r>
            <a:r>
              <a:rPr lang="nl-NL" dirty="0" err="1">
                <a:solidFill>
                  <a:schemeClr val="bg1"/>
                </a:solidFill>
                <a:latin typeface="DM Sans" pitchFamily="2" charset="0"/>
              </a:rPr>
              <a:t>rendering</a:t>
            </a:r>
            <a:endParaRPr lang="nl-NL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endParaRPr lang="nl-NL" sz="1600" b="1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nl-NL" b="1" dirty="0">
                <a:solidFill>
                  <a:schemeClr val="bg1"/>
                </a:solidFill>
                <a:latin typeface="DM Sans" pitchFamily="2" charset="0"/>
              </a:rPr>
              <a:t>Supports Python</a:t>
            </a:r>
          </a:p>
        </p:txBody>
      </p:sp>
    </p:spTree>
    <p:extLst>
      <p:ext uri="{BB962C8B-B14F-4D97-AF65-F5344CB8AC3E}">
        <p14:creationId xmlns:p14="http://schemas.microsoft.com/office/powerpoint/2010/main" val="241978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4FC1-FE7C-4D0F-8D9D-DD619CCB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DM Sans Medium" pitchFamily="2" charset="0"/>
              </a:rPr>
              <a:t>Getting</a:t>
            </a:r>
            <a:r>
              <a:rPr lang="nl-NL" dirty="0">
                <a:solidFill>
                  <a:schemeClr val="bg1"/>
                </a:solidFill>
                <a:latin typeface="DM Sans Medium" pitchFamily="2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DM Sans Medium" pitchFamily="2" charset="0"/>
              </a:rPr>
              <a:t>Started</a:t>
            </a:r>
            <a:r>
              <a:rPr lang="nl-NL" dirty="0">
                <a:solidFill>
                  <a:schemeClr val="bg1"/>
                </a:solidFill>
                <a:latin typeface="DM Sans Medium" pitchFamily="2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DM Sans Medium" pitchFamily="2" charset="0"/>
              </a:rPr>
              <a:t>with</a:t>
            </a:r>
            <a:r>
              <a:rPr lang="nl-NL" dirty="0">
                <a:solidFill>
                  <a:schemeClr val="bg1"/>
                </a:solidFill>
                <a:latin typeface="DM Sans Medium" pitchFamily="2" charset="0"/>
              </a:rPr>
              <a:t> Blender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6CF8-C241-46BE-A8FE-E894394C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b="1" dirty="0" err="1">
                <a:solidFill>
                  <a:schemeClr val="bg1"/>
                </a:solidFill>
                <a:latin typeface="DM Sans" pitchFamily="2" charset="0"/>
              </a:rPr>
              <a:t>Examples</a:t>
            </a:r>
            <a:r>
              <a:rPr lang="nl-NL" b="1" dirty="0">
                <a:solidFill>
                  <a:schemeClr val="bg1"/>
                </a:solidFill>
                <a:latin typeface="DM Sans" pitchFamily="2" charset="0"/>
              </a:rPr>
              <a:t> of </a:t>
            </a:r>
            <a:r>
              <a:rPr lang="nl-NL" b="1" dirty="0" err="1">
                <a:solidFill>
                  <a:schemeClr val="bg1"/>
                </a:solidFill>
                <a:latin typeface="DM Sans" pitchFamily="2" charset="0"/>
              </a:rPr>
              <a:t>Medical</a:t>
            </a:r>
            <a:r>
              <a:rPr lang="nl-NL" b="1" dirty="0">
                <a:solidFill>
                  <a:schemeClr val="bg1"/>
                </a:solidFill>
                <a:latin typeface="DM Sans" pitchFamily="2" charset="0"/>
              </a:rPr>
              <a:t> Research Applications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/>
                </a:solidFill>
                <a:latin typeface="DM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https://www.youtube.com/watch?v=L1yV8p7ELks&amp;ab_channel=Blender</a:t>
            </a:r>
            <a:endParaRPr lang="nl-NL" dirty="0">
              <a:solidFill>
                <a:schemeClr val="accent5"/>
              </a:solidFill>
              <a:latin typeface="DM Sans" pitchFamily="2" charset="0"/>
            </a:endParaRPr>
          </a:p>
          <a:p>
            <a:pPr marL="0" indent="0">
              <a:buNone/>
            </a:pPr>
            <a:endParaRPr lang="nl-NL" b="1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nl-NL" b="1" dirty="0" err="1">
                <a:solidFill>
                  <a:schemeClr val="bg1"/>
                </a:solidFill>
                <a:latin typeface="DM Sans" pitchFamily="2" charset="0"/>
              </a:rPr>
              <a:t>Tutorials</a:t>
            </a:r>
            <a:endParaRPr lang="nl-NL" b="1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nl-NL" dirty="0">
                <a:solidFill>
                  <a:schemeClr val="accent5"/>
                </a:solidFill>
                <a:latin typeface="DM Sans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https://www.youtube.com/@blenderguru</a:t>
            </a:r>
            <a:endParaRPr lang="nl-NL" dirty="0">
              <a:solidFill>
                <a:schemeClr val="accent5"/>
              </a:solidFill>
              <a:latin typeface="DM Sans" pitchFamily="2" charset="0"/>
            </a:endParaRPr>
          </a:p>
          <a:p>
            <a:pPr marL="0" indent="0">
              <a:buNone/>
            </a:pPr>
            <a:endParaRPr lang="nl-NL" dirty="0">
              <a:latin typeface="DM Sans" pitchFamily="2" charset="0"/>
            </a:endParaRPr>
          </a:p>
          <a:p>
            <a:pPr marL="0" indent="0">
              <a:buNone/>
            </a:pPr>
            <a:r>
              <a:rPr lang="nl-NL" b="1" dirty="0">
                <a:solidFill>
                  <a:schemeClr val="bg1"/>
                </a:solidFill>
                <a:latin typeface="DM Sans" pitchFamily="2" charset="0"/>
              </a:rPr>
              <a:t>Forums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accent5"/>
                </a:solidFill>
                <a:latin typeface="DM Sans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https://blenderartists.org/</a:t>
            </a:r>
            <a:endParaRPr lang="nl-NL" sz="2400" dirty="0">
              <a:solidFill>
                <a:schemeClr val="accent5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accent5"/>
                </a:solidFill>
                <a:latin typeface="DM Sans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https://www.reddit.com/r/blender/</a:t>
            </a:r>
            <a:endParaRPr lang="nl-NL" sz="2400" dirty="0">
              <a:solidFill>
                <a:schemeClr val="accent5"/>
              </a:solidFill>
              <a:latin typeface="DM Sans" pitchFamily="2" charset="0"/>
            </a:endParaRPr>
          </a:p>
          <a:p>
            <a:pPr marL="0" indent="0">
              <a:buNone/>
            </a:pPr>
            <a:endParaRPr lang="nl-NL" dirty="0">
              <a:latin typeface="DM Sans" pitchFamily="2" charset="0"/>
            </a:endParaRPr>
          </a:p>
          <a:p>
            <a:pPr marL="0" indent="0">
              <a:buNone/>
            </a:pPr>
            <a:r>
              <a:rPr lang="nl-NL" b="1" dirty="0" err="1">
                <a:solidFill>
                  <a:schemeClr val="bg1"/>
                </a:solidFill>
                <a:latin typeface="DM Sans" pitchFamily="2" charset="0"/>
              </a:rPr>
              <a:t>Models</a:t>
            </a:r>
            <a:r>
              <a:rPr lang="nl-NL" b="1" dirty="0">
                <a:solidFill>
                  <a:schemeClr val="bg1"/>
                </a:solidFill>
                <a:latin typeface="DM Sans" pitchFamily="2" charset="0"/>
              </a:rPr>
              <a:t> &amp; </a:t>
            </a:r>
            <a:r>
              <a:rPr lang="nl-NL" b="1" dirty="0" err="1">
                <a:solidFill>
                  <a:schemeClr val="bg1"/>
                </a:solidFill>
                <a:latin typeface="DM Sans" pitchFamily="2" charset="0"/>
              </a:rPr>
              <a:t>Textures</a:t>
            </a:r>
            <a:endParaRPr lang="nl-NL" b="1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accent5"/>
                </a:solidFill>
                <a:latin typeface="DM Sans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https://polyhaven.com/</a:t>
            </a:r>
            <a:endParaRPr lang="nl-NL" sz="2400" dirty="0">
              <a:solidFill>
                <a:schemeClr val="accent5"/>
              </a:solidFill>
              <a:latin typeface="DM Sans" pitchFamily="2" charset="0"/>
            </a:endParaRPr>
          </a:p>
          <a:p>
            <a:pPr marL="0" indent="0">
              <a:buNone/>
            </a:pPr>
            <a:endParaRPr lang="nl-NL" sz="2400" dirty="0">
              <a:solidFill>
                <a:schemeClr val="accent5"/>
              </a:solidFill>
              <a:latin typeface="DM Sans" pitchFamily="2" charset="0"/>
            </a:endParaRPr>
          </a:p>
          <a:p>
            <a:pPr marL="0" indent="0">
              <a:buNone/>
            </a:pPr>
            <a:endParaRPr lang="nl-NL" dirty="0">
              <a:latin typeface="DM Sans" pitchFamily="2" charset="0"/>
            </a:endParaRPr>
          </a:p>
          <a:p>
            <a:pPr marL="0" indent="0">
              <a:buNone/>
            </a:pPr>
            <a:endParaRPr lang="nl-NL" b="1" dirty="0">
              <a:latin typeface="DM Sans" pitchFamily="2" charset="0"/>
            </a:endParaRPr>
          </a:p>
          <a:p>
            <a:pPr marL="0" indent="0">
              <a:buNone/>
            </a:pPr>
            <a:endParaRPr lang="nl-NL" dirty="0">
              <a:latin typeface="DM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3CDEAB-E9D6-43ED-9335-949EC26229DB}"/>
              </a:ext>
            </a:extLst>
          </p:cNvPr>
          <p:cNvSpPr/>
          <p:nvPr/>
        </p:nvSpPr>
        <p:spPr>
          <a:xfrm>
            <a:off x="8633532" y="4764946"/>
            <a:ext cx="267185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15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D654F665EF844A3284C6CA562367A" ma:contentTypeVersion="12" ma:contentTypeDescription="Een nieuw document maken." ma:contentTypeScope="" ma:versionID="645040f90b14c4499faf71d9fa06f8b8">
  <xsd:schema xmlns:xsd="http://www.w3.org/2001/XMLSchema" xmlns:xs="http://www.w3.org/2001/XMLSchema" xmlns:p="http://schemas.microsoft.com/office/2006/metadata/properties" xmlns:ns3="b0226a6f-45de-46e5-9d75-d581a975de43" xmlns:ns4="8532c5b7-57cc-48c0-b96e-279eef58d822" targetNamespace="http://schemas.microsoft.com/office/2006/metadata/properties" ma:root="true" ma:fieldsID="b4cb1c139e945f3ad78776262b5e281e" ns3:_="" ns4:_="">
    <xsd:import namespace="b0226a6f-45de-46e5-9d75-d581a975de43"/>
    <xsd:import namespace="8532c5b7-57cc-48c0-b96e-279eef58d8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26a6f-45de-46e5-9d75-d581a975de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c5b7-57cc-48c0-b96e-279eef58d8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226a6f-45de-46e5-9d75-d581a975de43" xsi:nil="true"/>
  </documentManagement>
</p:properties>
</file>

<file path=customXml/itemProps1.xml><?xml version="1.0" encoding="utf-8"?>
<ds:datastoreItem xmlns:ds="http://schemas.openxmlformats.org/officeDocument/2006/customXml" ds:itemID="{2DCF36AE-49B3-4B00-B9CB-12AF7F47B1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26a6f-45de-46e5-9d75-d581a975de43"/>
    <ds:schemaRef ds:uri="8532c5b7-57cc-48c0-b96e-279eef58d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EFF0A-4205-4B4C-A134-E71635B722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0228C-BEBA-4A04-88D4-4AD58F5E3FE6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b0226a6f-45de-46e5-9d75-d581a975de43"/>
    <ds:schemaRef ds:uri="http://purl.org/dc/terms/"/>
    <ds:schemaRef ds:uri="http://schemas.openxmlformats.org/package/2006/metadata/core-properties"/>
    <ds:schemaRef ds:uri="8532c5b7-57cc-48c0-b96e-279eef58d822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98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DM Sans</vt:lpstr>
      <vt:lpstr>DM Sans Medium</vt:lpstr>
      <vt:lpstr>Office Theme</vt:lpstr>
      <vt:lpstr>Medical Visualization in 3D using Blender</vt:lpstr>
      <vt:lpstr>What is Blender?</vt:lpstr>
      <vt:lpstr>Getting Started with Blender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Visualization in 3D using Blender</dc:title>
  <dc:creator>Lucassen, R.T. (Ruben)</dc:creator>
  <cp:lastModifiedBy>Lucassen, R.T. (Ruben)</cp:lastModifiedBy>
  <cp:revision>41</cp:revision>
  <dcterms:created xsi:type="dcterms:W3CDTF">2023-03-26T10:26:07Z</dcterms:created>
  <dcterms:modified xsi:type="dcterms:W3CDTF">2023-04-06T13:48:39Z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0x010100783D654F665EF844A3284C6CA562367A</vt:lpwstr>
  </property>
</Properties>
</file>