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680" r:id="rId2"/>
    <p:sldId id="339" r:id="rId3"/>
    <p:sldId id="257" r:id="rId4"/>
    <p:sldId id="681" r:id="rId5"/>
    <p:sldId id="682" r:id="rId6"/>
    <p:sldId id="261" r:id="rId7"/>
    <p:sldId id="262" r:id="rId8"/>
    <p:sldId id="263" r:id="rId9"/>
    <p:sldId id="277" r:id="rId10"/>
    <p:sldId id="278" r:id="rId11"/>
    <p:sldId id="686" r:id="rId12"/>
    <p:sldId id="265" r:id="rId13"/>
    <p:sldId id="266" r:id="rId14"/>
    <p:sldId id="267" r:id="rId15"/>
    <p:sldId id="689" r:id="rId16"/>
    <p:sldId id="692" r:id="rId17"/>
    <p:sldId id="687" r:id="rId18"/>
    <p:sldId id="69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166"/>
    <a:srgbClr val="000303"/>
    <a:srgbClr val="EF5B88"/>
    <a:srgbClr val="0097DD"/>
    <a:srgbClr val="1E3267"/>
    <a:srgbClr val="009EDF"/>
    <a:srgbClr val="942093"/>
    <a:srgbClr val="FF2600"/>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11" autoAdjust="0"/>
    <p:restoredTop sz="94124" autoAdjust="0"/>
  </p:normalViewPr>
  <p:slideViewPr>
    <p:cSldViewPr snapToGrid="0">
      <p:cViewPr varScale="1">
        <p:scale>
          <a:sx n="75" d="100"/>
          <a:sy n="75" d="100"/>
        </p:scale>
        <p:origin x="48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7C3A5B-0375-4748-BCC5-1671DD359098}" type="doc">
      <dgm:prSet loTypeId="urn:microsoft.com/office/officeart/2005/8/layout/orgChart1" loCatId="hierarchy" qsTypeId="urn:microsoft.com/office/officeart/2005/8/quickstyle/simple1" qsCatId="simple" csTypeId="urn:microsoft.com/office/officeart/2005/8/colors/accent3_2" csCatId="accent3" phldr="1"/>
      <dgm:spPr/>
      <dgm:t>
        <a:bodyPr/>
        <a:lstStyle/>
        <a:p>
          <a:endParaRPr lang="en-US"/>
        </a:p>
      </dgm:t>
    </dgm:pt>
    <dgm:pt modelId="{7D6C4E3B-6D2F-4E8F-9F4A-2C038A7243E0}">
      <dgm:prSet phldrT="[Text]" custT="1"/>
      <dgm:spPr/>
      <dgm:t>
        <a:bodyPr/>
        <a:lstStyle/>
        <a:p>
          <a:r>
            <a:rPr lang="en-US" sz="900">
              <a:latin typeface="Arial" panose="020B0604020202020204" pitchFamily="34" charset="0"/>
              <a:cs typeface="Arial" panose="020B0604020202020204" pitchFamily="34" charset="0"/>
            </a:rPr>
            <a:t>Dataset</a:t>
          </a:r>
        </a:p>
      </dgm:t>
    </dgm:pt>
    <dgm:pt modelId="{0A621BAD-35AF-4698-A2BB-5531CC96241F}" type="parTrans" cxnId="{9B91E736-6348-4A52-8527-E319353C2FF0}">
      <dgm:prSet/>
      <dgm:spPr/>
      <dgm:t>
        <a:bodyPr/>
        <a:lstStyle/>
        <a:p>
          <a:endParaRPr lang="en-US"/>
        </a:p>
      </dgm:t>
    </dgm:pt>
    <dgm:pt modelId="{90FAD311-C40C-4CF4-A527-5D5C25E3B58E}" type="sibTrans" cxnId="{9B91E736-6348-4A52-8527-E319353C2FF0}">
      <dgm:prSet/>
      <dgm:spPr/>
      <dgm:t>
        <a:bodyPr/>
        <a:lstStyle/>
        <a:p>
          <a:endParaRPr lang="en-US"/>
        </a:p>
      </dgm:t>
    </dgm:pt>
    <dgm:pt modelId="{09E58F1C-101E-4CA3-8E96-2929386AE019}">
      <dgm:prSet phldrT="[Text]" custT="1"/>
      <dgm:spPr/>
      <dgm:t>
        <a:bodyPr/>
        <a:lstStyle/>
        <a:p>
          <a:r>
            <a:rPr lang="en-US" sz="900">
              <a:latin typeface="Arial" panose="020B0604020202020204" pitchFamily="34" charset="0"/>
              <a:cs typeface="Arial" panose="020B0604020202020204" pitchFamily="34" charset="0"/>
            </a:rPr>
            <a:t>Customer info</a:t>
          </a:r>
        </a:p>
      </dgm:t>
    </dgm:pt>
    <dgm:pt modelId="{58D4693E-47E3-476A-9935-9DC1CB123EF0}" type="parTrans" cxnId="{849FF108-78E7-4623-B31D-7B5DB0B219D3}">
      <dgm:prSet/>
      <dgm:spPr/>
      <dgm:t>
        <a:bodyPr/>
        <a:lstStyle/>
        <a:p>
          <a:endParaRPr lang="en-US" sz="900">
            <a:latin typeface="Arial" panose="020B0604020202020204" pitchFamily="34" charset="0"/>
            <a:cs typeface="Arial" panose="020B0604020202020204" pitchFamily="34" charset="0"/>
          </a:endParaRPr>
        </a:p>
      </dgm:t>
    </dgm:pt>
    <dgm:pt modelId="{A9C4E60F-AACE-4385-A18D-B63C5DE095A9}" type="sibTrans" cxnId="{849FF108-78E7-4623-B31D-7B5DB0B219D3}">
      <dgm:prSet/>
      <dgm:spPr/>
      <dgm:t>
        <a:bodyPr/>
        <a:lstStyle/>
        <a:p>
          <a:endParaRPr lang="en-US"/>
        </a:p>
      </dgm:t>
    </dgm:pt>
    <dgm:pt modelId="{16B9CB64-BAA2-4AA0-BDC3-9557285D5BF2}">
      <dgm:prSet phldrT="[Text]" custT="1"/>
      <dgm:spPr>
        <a:solidFill>
          <a:schemeClr val="accent1">
            <a:lumMod val="75000"/>
          </a:schemeClr>
        </a:solidFill>
      </dgm:spPr>
      <dgm:t>
        <a:bodyPr/>
        <a:lstStyle/>
        <a:p>
          <a:r>
            <a:rPr lang="en-US" sz="900">
              <a:latin typeface="Arial" panose="020B0604020202020204" pitchFamily="34" charset="0"/>
              <a:cs typeface="Arial" panose="020B0604020202020204" pitchFamily="34" charset="0"/>
            </a:rPr>
            <a:t>CustomerID</a:t>
          </a:r>
        </a:p>
      </dgm:t>
    </dgm:pt>
    <dgm:pt modelId="{21C4984F-9601-4D0F-804E-FAD0808FFC83}" type="parTrans" cxnId="{18C118B5-92FA-424F-BB14-9A35650E1CA4}">
      <dgm:prSet/>
      <dgm:spPr/>
      <dgm:t>
        <a:bodyPr/>
        <a:lstStyle/>
        <a:p>
          <a:endParaRPr lang="en-US" sz="900">
            <a:latin typeface="Arial" panose="020B0604020202020204" pitchFamily="34" charset="0"/>
            <a:cs typeface="Arial" panose="020B0604020202020204" pitchFamily="34" charset="0"/>
          </a:endParaRPr>
        </a:p>
      </dgm:t>
    </dgm:pt>
    <dgm:pt modelId="{01FD57B0-CA3D-4D4A-B9C1-B4AECF1B827E}" type="sibTrans" cxnId="{18C118B5-92FA-424F-BB14-9A35650E1CA4}">
      <dgm:prSet/>
      <dgm:spPr/>
      <dgm:t>
        <a:bodyPr/>
        <a:lstStyle/>
        <a:p>
          <a:endParaRPr lang="en-US"/>
        </a:p>
      </dgm:t>
    </dgm:pt>
    <dgm:pt modelId="{F9E83629-ECEC-44B3-9244-D79D2F0D2868}">
      <dgm:prSet phldrT="[Text]" custT="1"/>
      <dgm:spPr>
        <a:solidFill>
          <a:schemeClr val="accent1">
            <a:lumMod val="75000"/>
          </a:schemeClr>
        </a:solidFill>
      </dgm:spPr>
      <dgm:t>
        <a:bodyPr/>
        <a:lstStyle/>
        <a:p>
          <a:r>
            <a:rPr lang="en-US" sz="900">
              <a:latin typeface="Arial" panose="020B0604020202020204" pitchFamily="34" charset="0"/>
              <a:cs typeface="Arial" panose="020B0604020202020204" pitchFamily="34" charset="0"/>
            </a:rPr>
            <a:t>Gender, Married, Number of Dependents</a:t>
          </a:r>
        </a:p>
      </dgm:t>
    </dgm:pt>
    <dgm:pt modelId="{A566CC98-5386-46AA-B429-FDF99850FF2C}" type="parTrans" cxnId="{3DE84909-B592-4418-83CF-D9C429898E1A}">
      <dgm:prSet/>
      <dgm:spPr/>
      <dgm:t>
        <a:bodyPr/>
        <a:lstStyle/>
        <a:p>
          <a:endParaRPr lang="en-US" sz="900">
            <a:latin typeface="Arial" panose="020B0604020202020204" pitchFamily="34" charset="0"/>
            <a:cs typeface="Arial" panose="020B0604020202020204" pitchFamily="34" charset="0"/>
          </a:endParaRPr>
        </a:p>
      </dgm:t>
    </dgm:pt>
    <dgm:pt modelId="{AF929B08-946B-48FF-8FDC-B58B748B618E}" type="sibTrans" cxnId="{3DE84909-B592-4418-83CF-D9C429898E1A}">
      <dgm:prSet/>
      <dgm:spPr/>
      <dgm:t>
        <a:bodyPr/>
        <a:lstStyle/>
        <a:p>
          <a:endParaRPr lang="en-US"/>
        </a:p>
      </dgm:t>
    </dgm:pt>
    <dgm:pt modelId="{3CC3D64A-D509-4173-8758-6AD807B92F1A}">
      <dgm:prSet phldrT="[Text]" custT="1"/>
      <dgm:spPr/>
      <dgm:t>
        <a:bodyPr/>
        <a:lstStyle/>
        <a:p>
          <a:r>
            <a:rPr lang="en-US" sz="900">
              <a:latin typeface="Arial" panose="020B0604020202020204" pitchFamily="34" charset="0"/>
              <a:cs typeface="Arial" panose="020B0604020202020204" pitchFamily="34" charset="0"/>
            </a:rPr>
            <a:t>Services</a:t>
          </a:r>
        </a:p>
      </dgm:t>
    </dgm:pt>
    <dgm:pt modelId="{22E0A035-1D49-47DD-87E6-865AB57CFD06}" type="parTrans" cxnId="{3A981632-C146-4734-8485-23815F5BE9D4}">
      <dgm:prSet/>
      <dgm:spPr/>
      <dgm:t>
        <a:bodyPr/>
        <a:lstStyle/>
        <a:p>
          <a:endParaRPr lang="en-US" sz="900">
            <a:latin typeface="Arial" panose="020B0604020202020204" pitchFamily="34" charset="0"/>
            <a:cs typeface="Arial" panose="020B0604020202020204" pitchFamily="34" charset="0"/>
          </a:endParaRPr>
        </a:p>
      </dgm:t>
    </dgm:pt>
    <dgm:pt modelId="{837DE6DE-D66D-479A-B3BF-E6D14CF4F666}" type="sibTrans" cxnId="{3A981632-C146-4734-8485-23815F5BE9D4}">
      <dgm:prSet/>
      <dgm:spPr/>
      <dgm:t>
        <a:bodyPr/>
        <a:lstStyle/>
        <a:p>
          <a:endParaRPr lang="en-US"/>
        </a:p>
      </dgm:t>
    </dgm:pt>
    <dgm:pt modelId="{F8C5D678-4FA2-4242-8AFE-66BA7AE74CE1}">
      <dgm:prSet phldrT="[Text]" custT="1"/>
      <dgm:spPr>
        <a:solidFill>
          <a:schemeClr val="accent1">
            <a:lumMod val="75000"/>
          </a:schemeClr>
        </a:solidFill>
      </dgm:spPr>
      <dgm:t>
        <a:bodyPr/>
        <a:lstStyle/>
        <a:p>
          <a:r>
            <a:rPr lang="en-US" sz="900" dirty="0">
              <a:latin typeface="Arial" panose="020B0604020202020204" pitchFamily="34" charset="0"/>
              <a:cs typeface="Arial" panose="020B0604020202020204" pitchFamily="34" charset="0"/>
            </a:rPr>
            <a:t>Phone Service</a:t>
          </a:r>
        </a:p>
      </dgm:t>
    </dgm:pt>
    <dgm:pt modelId="{F5DE5320-D682-47E8-8674-F709E80BAD1C}" type="parTrans" cxnId="{280EB495-C3B2-4B90-9009-ED6702AB0969}">
      <dgm:prSet/>
      <dgm:spPr/>
      <dgm:t>
        <a:bodyPr/>
        <a:lstStyle/>
        <a:p>
          <a:endParaRPr lang="en-US" sz="900">
            <a:latin typeface="Arial" panose="020B0604020202020204" pitchFamily="34" charset="0"/>
            <a:cs typeface="Arial" panose="020B0604020202020204" pitchFamily="34" charset="0"/>
          </a:endParaRPr>
        </a:p>
      </dgm:t>
    </dgm:pt>
    <dgm:pt modelId="{BFC643F4-B4EE-4753-84FB-984B310F98CC}" type="sibTrans" cxnId="{280EB495-C3B2-4B90-9009-ED6702AB0969}">
      <dgm:prSet/>
      <dgm:spPr/>
      <dgm:t>
        <a:bodyPr/>
        <a:lstStyle/>
        <a:p>
          <a:endParaRPr lang="en-US"/>
        </a:p>
      </dgm:t>
    </dgm:pt>
    <dgm:pt modelId="{E803B288-23A3-4DD5-B783-8C385F8B8755}">
      <dgm:prSet phldrT="[Text]" custT="1"/>
      <dgm:spPr/>
      <dgm:t>
        <a:bodyPr/>
        <a:lstStyle/>
        <a:p>
          <a:r>
            <a:rPr lang="en-US" sz="900">
              <a:latin typeface="Arial" panose="020B0604020202020204" pitchFamily="34" charset="0"/>
              <a:cs typeface="Arial" panose="020B0604020202020204" pitchFamily="34" charset="0"/>
            </a:rPr>
            <a:t>Revenue</a:t>
          </a:r>
        </a:p>
      </dgm:t>
    </dgm:pt>
    <dgm:pt modelId="{32131245-2283-4305-BE38-09FBFA377721}" type="parTrans" cxnId="{247DDC45-46EE-4E40-AD79-B15DA32D3E10}">
      <dgm:prSet/>
      <dgm:spPr/>
      <dgm:t>
        <a:bodyPr/>
        <a:lstStyle/>
        <a:p>
          <a:endParaRPr lang="en-US" sz="900">
            <a:latin typeface="Arial" panose="020B0604020202020204" pitchFamily="34" charset="0"/>
            <a:cs typeface="Arial" panose="020B0604020202020204" pitchFamily="34" charset="0"/>
          </a:endParaRPr>
        </a:p>
      </dgm:t>
    </dgm:pt>
    <dgm:pt modelId="{21948692-26D8-44ED-A938-D8E53E734A30}" type="sibTrans" cxnId="{247DDC45-46EE-4E40-AD79-B15DA32D3E10}">
      <dgm:prSet/>
      <dgm:spPr/>
      <dgm:t>
        <a:bodyPr/>
        <a:lstStyle/>
        <a:p>
          <a:endParaRPr lang="en-US"/>
        </a:p>
      </dgm:t>
    </dgm:pt>
    <dgm:pt modelId="{3DAF808C-BF9A-47D3-87E2-01F7D920CC4A}">
      <dgm:prSet phldrT="[Text]" custT="1"/>
      <dgm:spPr>
        <a:solidFill>
          <a:schemeClr val="accent1">
            <a:lumMod val="75000"/>
          </a:schemeClr>
        </a:solidFill>
      </dgm:spPr>
      <dgm:t>
        <a:bodyPr/>
        <a:lstStyle/>
        <a:p>
          <a:r>
            <a:rPr lang="en-US" sz="900">
              <a:latin typeface="Arial" panose="020B0604020202020204" pitchFamily="34" charset="0"/>
              <a:cs typeface="Arial" panose="020B0604020202020204" pitchFamily="34" charset="0"/>
            </a:rPr>
            <a:t>Internet Service</a:t>
          </a:r>
        </a:p>
      </dgm:t>
    </dgm:pt>
    <dgm:pt modelId="{B34257DC-9C92-4F97-B766-32E54E5AE381}" type="parTrans" cxnId="{9E47869C-10F4-4690-8FBA-A1F339F5E791}">
      <dgm:prSet/>
      <dgm:spPr/>
      <dgm:t>
        <a:bodyPr/>
        <a:lstStyle/>
        <a:p>
          <a:endParaRPr lang="en-US" sz="900">
            <a:latin typeface="Arial" panose="020B0604020202020204" pitchFamily="34" charset="0"/>
            <a:cs typeface="Arial" panose="020B0604020202020204" pitchFamily="34" charset="0"/>
          </a:endParaRPr>
        </a:p>
      </dgm:t>
    </dgm:pt>
    <dgm:pt modelId="{3D0803DF-FA62-4221-8066-3A72711D633B}" type="sibTrans" cxnId="{9E47869C-10F4-4690-8FBA-A1F339F5E791}">
      <dgm:prSet/>
      <dgm:spPr/>
      <dgm:t>
        <a:bodyPr/>
        <a:lstStyle/>
        <a:p>
          <a:endParaRPr lang="en-US"/>
        </a:p>
      </dgm:t>
    </dgm:pt>
    <dgm:pt modelId="{712CFC55-3680-4B7F-8CBD-70E112B2AD10}">
      <dgm:prSet phldrT="[Text]" custT="1"/>
      <dgm:spPr>
        <a:solidFill>
          <a:schemeClr val="accent1">
            <a:lumMod val="75000"/>
          </a:schemeClr>
        </a:solidFill>
      </dgm:spPr>
      <dgm:t>
        <a:bodyPr/>
        <a:lstStyle/>
        <a:p>
          <a:r>
            <a:rPr lang="en-US" sz="900">
              <a:latin typeface="Arial" panose="020B0604020202020204" pitchFamily="34" charset="0"/>
              <a:cs typeface="Arial" panose="020B0604020202020204" pitchFamily="34" charset="0"/>
            </a:rPr>
            <a:t>Multiple Lines</a:t>
          </a:r>
        </a:p>
      </dgm:t>
    </dgm:pt>
    <dgm:pt modelId="{8BB0398F-C59C-4C64-BE25-336430B39D12}" type="parTrans" cxnId="{BE3C8248-506B-4012-A34E-DE2AF767642C}">
      <dgm:prSet/>
      <dgm:spPr/>
      <dgm:t>
        <a:bodyPr/>
        <a:lstStyle/>
        <a:p>
          <a:endParaRPr lang="en-US" sz="900">
            <a:latin typeface="Arial" panose="020B0604020202020204" pitchFamily="34" charset="0"/>
            <a:cs typeface="Arial" panose="020B0604020202020204" pitchFamily="34" charset="0"/>
          </a:endParaRPr>
        </a:p>
      </dgm:t>
    </dgm:pt>
    <dgm:pt modelId="{D28A8CF9-E638-4FC4-86DA-EFF40C3B8C3B}" type="sibTrans" cxnId="{BE3C8248-506B-4012-A34E-DE2AF767642C}">
      <dgm:prSet/>
      <dgm:spPr/>
      <dgm:t>
        <a:bodyPr/>
        <a:lstStyle/>
        <a:p>
          <a:endParaRPr lang="en-US"/>
        </a:p>
      </dgm:t>
    </dgm:pt>
    <dgm:pt modelId="{85CFC735-E975-430A-B31A-74C9F2FE5404}">
      <dgm:prSet phldrT="[Text]" custT="1"/>
      <dgm:spPr>
        <a:solidFill>
          <a:schemeClr val="accent1">
            <a:lumMod val="75000"/>
          </a:schemeClr>
        </a:solidFill>
      </dgm:spPr>
      <dgm:t>
        <a:bodyPr/>
        <a:lstStyle/>
        <a:p>
          <a:r>
            <a:rPr lang="en-US" sz="900">
              <a:latin typeface="Arial" panose="020B0604020202020204" pitchFamily="34" charset="0"/>
              <a:cs typeface="Arial" panose="020B0604020202020204" pitchFamily="34" charset="0"/>
            </a:rPr>
            <a:t>Internet Type</a:t>
          </a:r>
        </a:p>
      </dgm:t>
    </dgm:pt>
    <dgm:pt modelId="{A37155C0-2799-4468-B62F-3E795C630A13}" type="parTrans" cxnId="{76AD0BC9-6F33-4DFB-8756-E6E6D9DD3926}">
      <dgm:prSet/>
      <dgm:spPr/>
      <dgm:t>
        <a:bodyPr/>
        <a:lstStyle/>
        <a:p>
          <a:endParaRPr lang="en-US" sz="900">
            <a:latin typeface="Arial" panose="020B0604020202020204" pitchFamily="34" charset="0"/>
            <a:cs typeface="Arial" panose="020B0604020202020204" pitchFamily="34" charset="0"/>
          </a:endParaRPr>
        </a:p>
      </dgm:t>
    </dgm:pt>
    <dgm:pt modelId="{D476F982-D65B-44A3-8A24-3E5AE78EA342}" type="sibTrans" cxnId="{76AD0BC9-6F33-4DFB-8756-E6E6D9DD3926}">
      <dgm:prSet/>
      <dgm:spPr/>
      <dgm:t>
        <a:bodyPr/>
        <a:lstStyle/>
        <a:p>
          <a:endParaRPr lang="en-US"/>
        </a:p>
      </dgm:t>
    </dgm:pt>
    <dgm:pt modelId="{59C85934-5FB4-493C-AAE7-62FEA088D4BF}">
      <dgm:prSet phldrT="[Text]" custT="1"/>
      <dgm:spPr>
        <a:solidFill>
          <a:schemeClr val="accent1">
            <a:lumMod val="75000"/>
          </a:schemeClr>
        </a:solidFill>
      </dgm:spPr>
      <dgm:t>
        <a:bodyPr/>
        <a:lstStyle/>
        <a:p>
          <a:r>
            <a:rPr lang="en-US" sz="900">
              <a:latin typeface="Arial" panose="020B0604020202020204" pitchFamily="34" charset="0"/>
              <a:cs typeface="Arial" panose="020B0604020202020204" pitchFamily="34" charset="0"/>
            </a:rPr>
            <a:t>Device Protection Plan</a:t>
          </a:r>
        </a:p>
      </dgm:t>
    </dgm:pt>
    <dgm:pt modelId="{27A79FF0-E163-4ADC-B93D-67A2882D102F}" type="parTrans" cxnId="{E59B4B24-87D9-468F-ADA8-2A6935494F22}">
      <dgm:prSet/>
      <dgm:spPr/>
      <dgm:t>
        <a:bodyPr/>
        <a:lstStyle/>
        <a:p>
          <a:endParaRPr lang="en-US" sz="900">
            <a:latin typeface="Arial" panose="020B0604020202020204" pitchFamily="34" charset="0"/>
            <a:cs typeface="Arial" panose="020B0604020202020204" pitchFamily="34" charset="0"/>
          </a:endParaRPr>
        </a:p>
      </dgm:t>
    </dgm:pt>
    <dgm:pt modelId="{177954AE-6920-4978-AB2C-4C364654D341}" type="sibTrans" cxnId="{E59B4B24-87D9-468F-ADA8-2A6935494F22}">
      <dgm:prSet/>
      <dgm:spPr/>
      <dgm:t>
        <a:bodyPr/>
        <a:lstStyle/>
        <a:p>
          <a:endParaRPr lang="en-US"/>
        </a:p>
      </dgm:t>
    </dgm:pt>
    <dgm:pt modelId="{A6B2ECB2-82CC-4FA8-B3F1-E046CE1306D8}">
      <dgm:prSet phldrT="[Text]" custT="1"/>
      <dgm:spPr>
        <a:solidFill>
          <a:schemeClr val="accent1">
            <a:lumMod val="75000"/>
          </a:schemeClr>
        </a:solidFill>
      </dgm:spPr>
      <dgm:t>
        <a:bodyPr/>
        <a:lstStyle/>
        <a:p>
          <a:r>
            <a:rPr lang="en-US" sz="900">
              <a:latin typeface="Arial" panose="020B0604020202020204" pitchFamily="34" charset="0"/>
              <a:cs typeface="Arial" panose="020B0604020202020204" pitchFamily="34" charset="0"/>
            </a:rPr>
            <a:t>Online Security, Backup</a:t>
          </a:r>
        </a:p>
      </dgm:t>
    </dgm:pt>
    <dgm:pt modelId="{8614D5B0-77D1-4513-ACF9-A83BC5B82DDE}" type="parTrans" cxnId="{F5CBDE8A-366E-452E-B74D-4B7AB3BE6F8B}">
      <dgm:prSet/>
      <dgm:spPr/>
      <dgm:t>
        <a:bodyPr/>
        <a:lstStyle/>
        <a:p>
          <a:endParaRPr lang="en-US" sz="900">
            <a:latin typeface="Arial" panose="020B0604020202020204" pitchFamily="34" charset="0"/>
            <a:cs typeface="Arial" panose="020B0604020202020204" pitchFamily="34" charset="0"/>
          </a:endParaRPr>
        </a:p>
      </dgm:t>
    </dgm:pt>
    <dgm:pt modelId="{8A4AB038-BB4B-45B0-897B-8AB916A9DCE3}" type="sibTrans" cxnId="{F5CBDE8A-366E-452E-B74D-4B7AB3BE6F8B}">
      <dgm:prSet/>
      <dgm:spPr/>
      <dgm:t>
        <a:bodyPr/>
        <a:lstStyle/>
        <a:p>
          <a:endParaRPr lang="en-US"/>
        </a:p>
      </dgm:t>
    </dgm:pt>
    <dgm:pt modelId="{43A6C029-190F-410C-A568-E607407D2BAE}">
      <dgm:prSet phldrT="[Text]" custT="1"/>
      <dgm:spPr>
        <a:solidFill>
          <a:schemeClr val="accent1">
            <a:lumMod val="75000"/>
          </a:schemeClr>
        </a:solidFill>
      </dgm:spPr>
      <dgm:t>
        <a:bodyPr/>
        <a:lstStyle/>
        <a:p>
          <a:r>
            <a:rPr lang="en-US" sz="900">
              <a:latin typeface="Arial" panose="020B0604020202020204" pitchFamily="34" charset="0"/>
              <a:cs typeface="Arial" panose="020B0604020202020204" pitchFamily="34" charset="0"/>
            </a:rPr>
            <a:t>Premium Tech Support</a:t>
          </a:r>
        </a:p>
      </dgm:t>
    </dgm:pt>
    <dgm:pt modelId="{1C0B7C4B-2CD3-4A7D-B683-B1724BD3DDDA}" type="parTrans" cxnId="{8116EEE1-E233-4535-ACB5-0051C38AE88E}">
      <dgm:prSet/>
      <dgm:spPr/>
      <dgm:t>
        <a:bodyPr/>
        <a:lstStyle/>
        <a:p>
          <a:endParaRPr lang="en-US" sz="900">
            <a:latin typeface="Arial" panose="020B0604020202020204" pitchFamily="34" charset="0"/>
            <a:cs typeface="Arial" panose="020B0604020202020204" pitchFamily="34" charset="0"/>
          </a:endParaRPr>
        </a:p>
      </dgm:t>
    </dgm:pt>
    <dgm:pt modelId="{42D64224-15F1-4FED-8857-E9E0C7D026F0}" type="sibTrans" cxnId="{8116EEE1-E233-4535-ACB5-0051C38AE88E}">
      <dgm:prSet/>
      <dgm:spPr/>
      <dgm:t>
        <a:bodyPr/>
        <a:lstStyle/>
        <a:p>
          <a:endParaRPr lang="en-US"/>
        </a:p>
      </dgm:t>
    </dgm:pt>
    <dgm:pt modelId="{80F716C9-B60B-4B47-8FAA-0FE0AF1A16B0}">
      <dgm:prSet phldrT="[Text]" custT="1"/>
      <dgm:spPr>
        <a:solidFill>
          <a:schemeClr val="accent1">
            <a:lumMod val="75000"/>
          </a:schemeClr>
        </a:solidFill>
      </dgm:spPr>
      <dgm:t>
        <a:bodyPr/>
        <a:lstStyle/>
        <a:p>
          <a:r>
            <a:rPr lang="en-US" sz="900">
              <a:latin typeface="Arial" panose="020B0604020202020204" pitchFamily="34" charset="0"/>
              <a:cs typeface="Arial" panose="020B0604020202020204" pitchFamily="34" charset="0"/>
            </a:rPr>
            <a:t>Streaming TV, Movies, Music</a:t>
          </a:r>
        </a:p>
      </dgm:t>
    </dgm:pt>
    <dgm:pt modelId="{4A5D1F1D-2B12-40C0-AB00-489389DC7D06}" type="parTrans" cxnId="{2ABCB580-35DD-4C88-8DD2-C000070B23EF}">
      <dgm:prSet/>
      <dgm:spPr/>
      <dgm:t>
        <a:bodyPr/>
        <a:lstStyle/>
        <a:p>
          <a:endParaRPr lang="en-US" sz="900">
            <a:latin typeface="Arial" panose="020B0604020202020204" pitchFamily="34" charset="0"/>
            <a:cs typeface="Arial" panose="020B0604020202020204" pitchFamily="34" charset="0"/>
          </a:endParaRPr>
        </a:p>
      </dgm:t>
    </dgm:pt>
    <dgm:pt modelId="{D64F687D-ABCF-4ED9-B2B9-2E551CF5E2F1}" type="sibTrans" cxnId="{2ABCB580-35DD-4C88-8DD2-C000070B23EF}">
      <dgm:prSet/>
      <dgm:spPr/>
      <dgm:t>
        <a:bodyPr/>
        <a:lstStyle/>
        <a:p>
          <a:endParaRPr lang="en-US"/>
        </a:p>
      </dgm:t>
    </dgm:pt>
    <dgm:pt modelId="{FAC57700-FE1F-4628-88EB-7DF225E3A302}">
      <dgm:prSet phldrT="[Text]" custT="1"/>
      <dgm:spPr>
        <a:solidFill>
          <a:schemeClr val="accent1">
            <a:lumMod val="75000"/>
          </a:schemeClr>
        </a:solidFill>
      </dgm:spPr>
      <dgm:t>
        <a:bodyPr/>
        <a:lstStyle/>
        <a:p>
          <a:r>
            <a:rPr lang="en-US" sz="900">
              <a:latin typeface="Arial" panose="020B0604020202020204" pitchFamily="34" charset="0"/>
              <a:cs typeface="Arial" panose="020B0604020202020204" pitchFamily="34" charset="0"/>
            </a:rPr>
            <a:t>Unlimited Data</a:t>
          </a:r>
        </a:p>
      </dgm:t>
    </dgm:pt>
    <dgm:pt modelId="{B7A9E146-E0FF-45B8-8BF8-E40B37F8BC60}" type="parTrans" cxnId="{7923079C-6927-4B19-AC77-E0ED6F36B551}">
      <dgm:prSet/>
      <dgm:spPr/>
      <dgm:t>
        <a:bodyPr/>
        <a:lstStyle/>
        <a:p>
          <a:endParaRPr lang="en-US" sz="900">
            <a:latin typeface="Arial" panose="020B0604020202020204" pitchFamily="34" charset="0"/>
            <a:cs typeface="Arial" panose="020B0604020202020204" pitchFamily="34" charset="0"/>
          </a:endParaRPr>
        </a:p>
      </dgm:t>
    </dgm:pt>
    <dgm:pt modelId="{DC1FEED8-2884-43C9-B79A-0B64D08A8CEB}" type="sibTrans" cxnId="{7923079C-6927-4B19-AC77-E0ED6F36B551}">
      <dgm:prSet/>
      <dgm:spPr/>
      <dgm:t>
        <a:bodyPr/>
        <a:lstStyle/>
        <a:p>
          <a:endParaRPr lang="en-US"/>
        </a:p>
      </dgm:t>
    </dgm:pt>
    <dgm:pt modelId="{B86C5E80-1718-45CB-9430-AB98FDD959CF}">
      <dgm:prSet phldrT="[Text]" custT="1"/>
      <dgm:spPr>
        <a:solidFill>
          <a:schemeClr val="accent1">
            <a:lumMod val="75000"/>
          </a:schemeClr>
        </a:solidFill>
      </dgm:spPr>
      <dgm:t>
        <a:bodyPr/>
        <a:lstStyle/>
        <a:p>
          <a:r>
            <a:rPr lang="en-US" sz="900" dirty="0">
              <a:latin typeface="Arial" panose="020B0604020202020204" pitchFamily="34" charset="0"/>
              <a:cs typeface="Arial" panose="020B0604020202020204" pitchFamily="34" charset="0"/>
            </a:rPr>
            <a:t>Number of Referrals, Offer</a:t>
          </a:r>
        </a:p>
      </dgm:t>
    </dgm:pt>
    <dgm:pt modelId="{DF2DBE6A-3226-4CA6-91F8-2DF3EB998F6C}" type="parTrans" cxnId="{728729F3-70D2-42FF-9E10-600BE6D0CD45}">
      <dgm:prSet/>
      <dgm:spPr/>
      <dgm:t>
        <a:bodyPr/>
        <a:lstStyle/>
        <a:p>
          <a:endParaRPr lang="en-US" sz="900">
            <a:latin typeface="Arial" panose="020B0604020202020204" pitchFamily="34" charset="0"/>
            <a:cs typeface="Arial" panose="020B0604020202020204" pitchFamily="34" charset="0"/>
          </a:endParaRPr>
        </a:p>
      </dgm:t>
    </dgm:pt>
    <dgm:pt modelId="{A9D911F7-E240-4F72-AB27-5E45710876B0}" type="sibTrans" cxnId="{728729F3-70D2-42FF-9E10-600BE6D0CD45}">
      <dgm:prSet/>
      <dgm:spPr/>
      <dgm:t>
        <a:bodyPr/>
        <a:lstStyle/>
        <a:p>
          <a:endParaRPr lang="en-US"/>
        </a:p>
      </dgm:t>
    </dgm:pt>
    <dgm:pt modelId="{E61AF438-3CD8-4713-B198-236070DF039F}">
      <dgm:prSet phldrT="[Text]" custT="1"/>
      <dgm:spPr>
        <a:solidFill>
          <a:schemeClr val="accent1">
            <a:lumMod val="75000"/>
          </a:schemeClr>
        </a:solidFill>
      </dgm:spPr>
      <dgm:t>
        <a:bodyPr/>
        <a:lstStyle/>
        <a:p>
          <a:r>
            <a:rPr lang="en-US" sz="900">
              <a:latin typeface="Arial" panose="020B0604020202020204" pitchFamily="34" charset="0"/>
              <a:cs typeface="Arial" panose="020B0604020202020204" pitchFamily="34" charset="0"/>
            </a:rPr>
            <a:t>City, Zip Code</a:t>
          </a:r>
        </a:p>
      </dgm:t>
    </dgm:pt>
    <dgm:pt modelId="{4F345580-4202-47F1-8189-FD1B0026F818}" type="parTrans" cxnId="{A307D0C8-F1A3-4266-BE66-92ABDB77258B}">
      <dgm:prSet/>
      <dgm:spPr/>
      <dgm:t>
        <a:bodyPr/>
        <a:lstStyle/>
        <a:p>
          <a:endParaRPr lang="en-US" sz="900">
            <a:latin typeface="Arial" panose="020B0604020202020204" pitchFamily="34" charset="0"/>
            <a:cs typeface="Arial" panose="020B0604020202020204" pitchFamily="34" charset="0"/>
          </a:endParaRPr>
        </a:p>
      </dgm:t>
    </dgm:pt>
    <dgm:pt modelId="{47F12E98-9B6C-4EC6-A5C0-75C6B0753C83}" type="sibTrans" cxnId="{A307D0C8-F1A3-4266-BE66-92ABDB77258B}">
      <dgm:prSet/>
      <dgm:spPr/>
      <dgm:t>
        <a:bodyPr/>
        <a:lstStyle/>
        <a:p>
          <a:endParaRPr lang="en-US"/>
        </a:p>
      </dgm:t>
    </dgm:pt>
    <dgm:pt modelId="{D55573BA-3D75-4737-A66A-EE6C77986C16}">
      <dgm:prSet phldrT="[Text]" custT="1"/>
      <dgm:spPr>
        <a:solidFill>
          <a:schemeClr val="accent1">
            <a:lumMod val="75000"/>
          </a:schemeClr>
        </a:solidFill>
      </dgm:spPr>
      <dgm:t>
        <a:bodyPr/>
        <a:lstStyle/>
        <a:p>
          <a:r>
            <a:rPr lang="en-US" sz="900">
              <a:latin typeface="Arial" panose="020B0604020202020204" pitchFamily="34" charset="0"/>
              <a:cs typeface="Arial" panose="020B0604020202020204" pitchFamily="34" charset="0"/>
            </a:rPr>
            <a:t>Contract, Paperless Billing, Payment Method</a:t>
          </a:r>
        </a:p>
      </dgm:t>
    </dgm:pt>
    <dgm:pt modelId="{7A45B713-0D5D-48B4-9904-718DCDC4BC48}" type="parTrans" cxnId="{4DAB7C80-EE87-492F-842B-8FF1D37BFD48}">
      <dgm:prSet/>
      <dgm:spPr/>
      <dgm:t>
        <a:bodyPr/>
        <a:lstStyle/>
        <a:p>
          <a:endParaRPr lang="en-US" sz="900">
            <a:latin typeface="Arial" panose="020B0604020202020204" pitchFamily="34" charset="0"/>
            <a:cs typeface="Arial" panose="020B0604020202020204" pitchFamily="34" charset="0"/>
          </a:endParaRPr>
        </a:p>
      </dgm:t>
    </dgm:pt>
    <dgm:pt modelId="{E7D6968D-F30E-4B14-ABBB-C427D07FAA26}" type="sibTrans" cxnId="{4DAB7C80-EE87-492F-842B-8FF1D37BFD48}">
      <dgm:prSet/>
      <dgm:spPr/>
      <dgm:t>
        <a:bodyPr/>
        <a:lstStyle/>
        <a:p>
          <a:endParaRPr lang="en-US"/>
        </a:p>
      </dgm:t>
    </dgm:pt>
    <dgm:pt modelId="{BB41B4E8-B2D4-45FC-AA72-3EDA8B55487F}">
      <dgm:prSet phldrT="[Text]" custT="1"/>
      <dgm:spPr>
        <a:solidFill>
          <a:schemeClr val="accent6">
            <a:lumMod val="75000"/>
          </a:schemeClr>
        </a:solidFill>
      </dgm:spPr>
      <dgm:t>
        <a:bodyPr/>
        <a:lstStyle/>
        <a:p>
          <a:r>
            <a:rPr lang="en-US" sz="900" dirty="0">
              <a:latin typeface="Arial" panose="020B0604020202020204" pitchFamily="34" charset="0"/>
              <a:cs typeface="Arial" panose="020B0604020202020204" pitchFamily="34" charset="0"/>
            </a:rPr>
            <a:t>Monthly Charge</a:t>
          </a:r>
        </a:p>
      </dgm:t>
    </dgm:pt>
    <dgm:pt modelId="{A9D177F7-8D0F-4366-99FA-D8DAF426F5BB}" type="parTrans" cxnId="{7711A1DA-CF50-4939-8065-02A7F8ACC50F}">
      <dgm:prSet/>
      <dgm:spPr/>
      <dgm:t>
        <a:bodyPr/>
        <a:lstStyle/>
        <a:p>
          <a:endParaRPr lang="en-US" sz="900">
            <a:latin typeface="Arial" panose="020B0604020202020204" pitchFamily="34" charset="0"/>
            <a:cs typeface="Arial" panose="020B0604020202020204" pitchFamily="34" charset="0"/>
          </a:endParaRPr>
        </a:p>
      </dgm:t>
    </dgm:pt>
    <dgm:pt modelId="{1676D6E1-6107-40B0-A83F-A5735FB01F14}" type="sibTrans" cxnId="{7711A1DA-CF50-4939-8065-02A7F8ACC50F}">
      <dgm:prSet/>
      <dgm:spPr/>
      <dgm:t>
        <a:bodyPr/>
        <a:lstStyle/>
        <a:p>
          <a:endParaRPr lang="en-US"/>
        </a:p>
      </dgm:t>
    </dgm:pt>
    <dgm:pt modelId="{BF87AC70-8CC1-4CA8-A2DE-7CBF735D7779}">
      <dgm:prSet phldrT="[Text]" custT="1"/>
      <dgm:spPr>
        <a:solidFill>
          <a:schemeClr val="accent6">
            <a:lumMod val="75000"/>
          </a:schemeClr>
        </a:solidFill>
      </dgm:spPr>
      <dgm:t>
        <a:bodyPr/>
        <a:lstStyle/>
        <a:p>
          <a:r>
            <a:rPr lang="en-US" sz="900">
              <a:latin typeface="Arial" panose="020B0604020202020204" pitchFamily="34" charset="0"/>
              <a:cs typeface="Arial" panose="020B0604020202020204" pitchFamily="34" charset="0"/>
            </a:rPr>
            <a:t>Total Charges</a:t>
          </a:r>
        </a:p>
      </dgm:t>
    </dgm:pt>
    <dgm:pt modelId="{CA890E7A-06EB-4AFE-A310-04E9A22511C5}" type="parTrans" cxnId="{54A93A21-B7D4-4E30-9592-FFDAA4DBE4DB}">
      <dgm:prSet/>
      <dgm:spPr/>
      <dgm:t>
        <a:bodyPr/>
        <a:lstStyle/>
        <a:p>
          <a:endParaRPr lang="en-US" sz="900">
            <a:latin typeface="Arial" panose="020B0604020202020204" pitchFamily="34" charset="0"/>
            <a:cs typeface="Arial" panose="020B0604020202020204" pitchFamily="34" charset="0"/>
          </a:endParaRPr>
        </a:p>
      </dgm:t>
    </dgm:pt>
    <dgm:pt modelId="{ED77E9ED-AAE6-43EC-B1FA-EBD3C0985AAF}" type="sibTrans" cxnId="{54A93A21-B7D4-4E30-9592-FFDAA4DBE4DB}">
      <dgm:prSet/>
      <dgm:spPr/>
      <dgm:t>
        <a:bodyPr/>
        <a:lstStyle/>
        <a:p>
          <a:endParaRPr lang="en-US"/>
        </a:p>
      </dgm:t>
    </dgm:pt>
    <dgm:pt modelId="{6FFC957E-3D13-49F3-BC3D-46B74661F46C}">
      <dgm:prSet phldrT="[Text]" custT="1"/>
      <dgm:spPr>
        <a:solidFill>
          <a:schemeClr val="accent6">
            <a:lumMod val="75000"/>
          </a:schemeClr>
        </a:solidFill>
      </dgm:spPr>
      <dgm:t>
        <a:bodyPr/>
        <a:lstStyle/>
        <a:p>
          <a:r>
            <a:rPr lang="en-US" sz="900">
              <a:latin typeface="Arial" panose="020B0604020202020204" pitchFamily="34" charset="0"/>
              <a:cs typeface="Arial" panose="020B0604020202020204" pitchFamily="34" charset="0"/>
            </a:rPr>
            <a:t>Total Refunds</a:t>
          </a:r>
        </a:p>
      </dgm:t>
    </dgm:pt>
    <dgm:pt modelId="{B1FADEAC-B6F3-450D-9D92-6ECA64DAF29B}" type="parTrans" cxnId="{50F50670-F91C-4342-BC83-5DC91A18442C}">
      <dgm:prSet/>
      <dgm:spPr/>
      <dgm:t>
        <a:bodyPr/>
        <a:lstStyle/>
        <a:p>
          <a:endParaRPr lang="en-US" sz="900">
            <a:latin typeface="Arial" panose="020B0604020202020204" pitchFamily="34" charset="0"/>
            <a:cs typeface="Arial" panose="020B0604020202020204" pitchFamily="34" charset="0"/>
          </a:endParaRPr>
        </a:p>
      </dgm:t>
    </dgm:pt>
    <dgm:pt modelId="{5C4B76B5-19C8-4901-A145-C1468F4285DC}" type="sibTrans" cxnId="{50F50670-F91C-4342-BC83-5DC91A18442C}">
      <dgm:prSet/>
      <dgm:spPr/>
      <dgm:t>
        <a:bodyPr/>
        <a:lstStyle/>
        <a:p>
          <a:endParaRPr lang="en-US"/>
        </a:p>
      </dgm:t>
    </dgm:pt>
    <dgm:pt modelId="{F26EF690-1671-4C5E-9925-B9F233DD1E84}">
      <dgm:prSet phldrT="[Text]" custT="1"/>
      <dgm:spPr>
        <a:solidFill>
          <a:schemeClr val="accent6">
            <a:lumMod val="75000"/>
          </a:schemeClr>
        </a:solidFill>
      </dgm:spPr>
      <dgm:t>
        <a:bodyPr/>
        <a:lstStyle/>
        <a:p>
          <a:r>
            <a:rPr lang="en-US" sz="900">
              <a:latin typeface="Arial" panose="020B0604020202020204" pitchFamily="34" charset="0"/>
              <a:cs typeface="Arial" panose="020B0604020202020204" pitchFamily="34" charset="0"/>
            </a:rPr>
            <a:t>Total Extra Data Charges</a:t>
          </a:r>
        </a:p>
      </dgm:t>
    </dgm:pt>
    <dgm:pt modelId="{EEC3FA51-E0D1-4EB5-AADF-EDB879C81408}" type="parTrans" cxnId="{0183BF0E-B26E-4E42-80B4-5634CF6E9706}">
      <dgm:prSet/>
      <dgm:spPr/>
      <dgm:t>
        <a:bodyPr/>
        <a:lstStyle/>
        <a:p>
          <a:endParaRPr lang="en-US" sz="900">
            <a:latin typeface="Arial" panose="020B0604020202020204" pitchFamily="34" charset="0"/>
            <a:cs typeface="Arial" panose="020B0604020202020204" pitchFamily="34" charset="0"/>
          </a:endParaRPr>
        </a:p>
      </dgm:t>
    </dgm:pt>
    <dgm:pt modelId="{2867A08B-CC9C-456D-9949-3A96FA10C340}" type="sibTrans" cxnId="{0183BF0E-B26E-4E42-80B4-5634CF6E9706}">
      <dgm:prSet/>
      <dgm:spPr/>
      <dgm:t>
        <a:bodyPr/>
        <a:lstStyle/>
        <a:p>
          <a:endParaRPr lang="en-US"/>
        </a:p>
      </dgm:t>
    </dgm:pt>
    <dgm:pt modelId="{FACBD7DA-47E7-49FF-A559-07CB51616145}">
      <dgm:prSet phldrT="[Text]" custT="1"/>
      <dgm:spPr>
        <a:solidFill>
          <a:schemeClr val="accent6">
            <a:lumMod val="75000"/>
          </a:schemeClr>
        </a:solidFill>
      </dgm:spPr>
      <dgm:t>
        <a:bodyPr/>
        <a:lstStyle/>
        <a:p>
          <a:r>
            <a:rPr lang="en-US" sz="900">
              <a:latin typeface="Arial" panose="020B0604020202020204" pitchFamily="34" charset="0"/>
              <a:cs typeface="Arial" panose="020B0604020202020204" pitchFamily="34" charset="0"/>
            </a:rPr>
            <a:t>Total Long Distance Charges</a:t>
          </a:r>
        </a:p>
      </dgm:t>
    </dgm:pt>
    <dgm:pt modelId="{6E965801-0DF6-44AC-B6F6-661944AEEE08}" type="parTrans" cxnId="{B7F9AD8C-9B37-485F-AD1E-81E079153B47}">
      <dgm:prSet/>
      <dgm:spPr/>
      <dgm:t>
        <a:bodyPr/>
        <a:lstStyle/>
        <a:p>
          <a:endParaRPr lang="en-US" sz="900">
            <a:latin typeface="Arial" panose="020B0604020202020204" pitchFamily="34" charset="0"/>
            <a:cs typeface="Arial" panose="020B0604020202020204" pitchFamily="34" charset="0"/>
          </a:endParaRPr>
        </a:p>
      </dgm:t>
    </dgm:pt>
    <dgm:pt modelId="{F322CB39-CA5C-4E92-A9D4-B59659A1F82B}" type="sibTrans" cxnId="{B7F9AD8C-9B37-485F-AD1E-81E079153B47}">
      <dgm:prSet/>
      <dgm:spPr/>
      <dgm:t>
        <a:bodyPr/>
        <a:lstStyle/>
        <a:p>
          <a:endParaRPr lang="en-US"/>
        </a:p>
      </dgm:t>
    </dgm:pt>
    <dgm:pt modelId="{D2EC462E-3F85-464E-A400-78F5099C2EDA}">
      <dgm:prSet phldrT="[Text]" custT="1"/>
      <dgm:spPr>
        <a:solidFill>
          <a:schemeClr val="accent1">
            <a:lumMod val="75000"/>
          </a:schemeClr>
        </a:solidFill>
      </dgm:spPr>
      <dgm:t>
        <a:bodyPr/>
        <a:lstStyle/>
        <a:p>
          <a:r>
            <a:rPr lang="en-US" sz="900">
              <a:latin typeface="Arial" panose="020B0604020202020204" pitchFamily="34" charset="0"/>
              <a:cs typeface="Arial" panose="020B0604020202020204" pitchFamily="34" charset="0"/>
            </a:rPr>
            <a:t>Customer Status, Churn Category, Churn Reason</a:t>
          </a:r>
        </a:p>
      </dgm:t>
    </dgm:pt>
    <dgm:pt modelId="{408F4AF5-E851-49BA-9970-84110C89FAEC}" type="parTrans" cxnId="{2ED2C68C-7E26-4379-9BE9-15B0B9809FE4}">
      <dgm:prSet/>
      <dgm:spPr/>
      <dgm:t>
        <a:bodyPr/>
        <a:lstStyle/>
        <a:p>
          <a:endParaRPr lang="en-US" sz="900">
            <a:latin typeface="Arial" panose="020B0604020202020204" pitchFamily="34" charset="0"/>
            <a:cs typeface="Arial" panose="020B0604020202020204" pitchFamily="34" charset="0"/>
          </a:endParaRPr>
        </a:p>
      </dgm:t>
    </dgm:pt>
    <dgm:pt modelId="{F0C7E72D-C532-4560-916D-3A40747A76E8}" type="sibTrans" cxnId="{2ED2C68C-7E26-4379-9BE9-15B0B9809FE4}">
      <dgm:prSet/>
      <dgm:spPr/>
      <dgm:t>
        <a:bodyPr/>
        <a:lstStyle/>
        <a:p>
          <a:endParaRPr lang="en-US"/>
        </a:p>
      </dgm:t>
    </dgm:pt>
    <dgm:pt modelId="{846800C4-0A2A-4F49-963E-06C3C4AC55E4}">
      <dgm:prSet phldrT="[Text]" custT="1"/>
      <dgm:spPr>
        <a:solidFill>
          <a:schemeClr val="accent6">
            <a:lumMod val="75000"/>
          </a:schemeClr>
        </a:solidFill>
      </dgm:spPr>
      <dgm:t>
        <a:bodyPr/>
        <a:lstStyle/>
        <a:p>
          <a:r>
            <a:rPr lang="en-US" sz="900">
              <a:latin typeface="Arial" panose="020B0604020202020204" pitchFamily="34" charset="0"/>
              <a:cs typeface="Arial" panose="020B0604020202020204" pitchFamily="34" charset="0"/>
            </a:rPr>
            <a:t>Avg Monthly Long Distance Charges</a:t>
          </a:r>
        </a:p>
      </dgm:t>
    </dgm:pt>
    <dgm:pt modelId="{AE8932B6-374F-4066-B9B9-EBF4B5AD7BE7}" type="parTrans" cxnId="{AB95C943-A6FE-40E3-8E5D-5DFB743F60D0}">
      <dgm:prSet/>
      <dgm:spPr/>
      <dgm:t>
        <a:bodyPr/>
        <a:lstStyle/>
        <a:p>
          <a:endParaRPr lang="en-US" sz="900">
            <a:latin typeface="Arial" panose="020B0604020202020204" pitchFamily="34" charset="0"/>
            <a:cs typeface="Arial" panose="020B0604020202020204" pitchFamily="34" charset="0"/>
          </a:endParaRPr>
        </a:p>
      </dgm:t>
    </dgm:pt>
    <dgm:pt modelId="{3A35330F-A4A2-40F9-BCEB-B9FF6AA51256}" type="sibTrans" cxnId="{AB95C943-A6FE-40E3-8E5D-5DFB743F60D0}">
      <dgm:prSet/>
      <dgm:spPr/>
      <dgm:t>
        <a:bodyPr/>
        <a:lstStyle/>
        <a:p>
          <a:endParaRPr lang="en-US"/>
        </a:p>
      </dgm:t>
    </dgm:pt>
    <dgm:pt modelId="{E94B1034-3CBE-4297-B775-3E2D13612867}">
      <dgm:prSet phldrT="[Text]" custT="1"/>
      <dgm:spPr>
        <a:solidFill>
          <a:schemeClr val="accent6">
            <a:lumMod val="75000"/>
          </a:schemeClr>
        </a:solidFill>
      </dgm:spPr>
      <dgm:t>
        <a:bodyPr/>
        <a:lstStyle/>
        <a:p>
          <a:r>
            <a:rPr lang="en-US" sz="900">
              <a:latin typeface="Arial" panose="020B0604020202020204" pitchFamily="34" charset="0"/>
              <a:cs typeface="Arial" panose="020B0604020202020204" pitchFamily="34" charset="0"/>
            </a:rPr>
            <a:t>Avg Monthly GB Download</a:t>
          </a:r>
        </a:p>
      </dgm:t>
    </dgm:pt>
    <dgm:pt modelId="{FD329C2B-3776-4271-867A-9107678B23BC}" type="parTrans" cxnId="{7B2FFF33-E975-4A40-94A1-1435CFEAC965}">
      <dgm:prSet/>
      <dgm:spPr/>
      <dgm:t>
        <a:bodyPr/>
        <a:lstStyle/>
        <a:p>
          <a:endParaRPr lang="en-US" sz="900">
            <a:latin typeface="Arial" panose="020B0604020202020204" pitchFamily="34" charset="0"/>
            <a:cs typeface="Arial" panose="020B0604020202020204" pitchFamily="34" charset="0"/>
          </a:endParaRPr>
        </a:p>
      </dgm:t>
    </dgm:pt>
    <dgm:pt modelId="{E2125901-F41A-4139-BC5A-AC5E5D626C43}" type="sibTrans" cxnId="{7B2FFF33-E975-4A40-94A1-1435CFEAC965}">
      <dgm:prSet/>
      <dgm:spPr/>
      <dgm:t>
        <a:bodyPr/>
        <a:lstStyle/>
        <a:p>
          <a:endParaRPr lang="en-US"/>
        </a:p>
      </dgm:t>
    </dgm:pt>
    <dgm:pt modelId="{C02CD579-9540-4170-841B-5DF71CA01983}">
      <dgm:prSet phldrT="[Text]" custT="1"/>
      <dgm:spPr>
        <a:solidFill>
          <a:schemeClr val="accent6">
            <a:lumMod val="75000"/>
          </a:schemeClr>
        </a:solidFill>
      </dgm:spPr>
      <dgm:t>
        <a:bodyPr/>
        <a:lstStyle/>
        <a:p>
          <a:r>
            <a:rPr lang="en-US" sz="900" dirty="0">
              <a:latin typeface="Arial" panose="020B0604020202020204" pitchFamily="34" charset="0"/>
              <a:cs typeface="Arial" panose="020B0604020202020204" pitchFamily="34" charset="0"/>
            </a:rPr>
            <a:t>Age, Latitude, Longitude, Tenure in Months</a:t>
          </a:r>
        </a:p>
      </dgm:t>
    </dgm:pt>
    <dgm:pt modelId="{16F5E29D-6EC0-4928-9C9D-CF1B2EA83124}" type="parTrans" cxnId="{8942DA2A-AA89-4E52-B4C9-9EDF10330779}">
      <dgm:prSet/>
      <dgm:spPr/>
      <dgm:t>
        <a:bodyPr/>
        <a:lstStyle/>
        <a:p>
          <a:endParaRPr lang="en-US" sz="900">
            <a:latin typeface="Arial" panose="020B0604020202020204" pitchFamily="34" charset="0"/>
            <a:cs typeface="Arial" panose="020B0604020202020204" pitchFamily="34" charset="0"/>
          </a:endParaRPr>
        </a:p>
      </dgm:t>
    </dgm:pt>
    <dgm:pt modelId="{5DE2655F-4B48-4570-BA32-36B66DE5597B}" type="sibTrans" cxnId="{8942DA2A-AA89-4E52-B4C9-9EDF10330779}">
      <dgm:prSet/>
      <dgm:spPr/>
      <dgm:t>
        <a:bodyPr/>
        <a:lstStyle/>
        <a:p>
          <a:endParaRPr lang="en-US"/>
        </a:p>
      </dgm:t>
    </dgm:pt>
    <dgm:pt modelId="{3F5E0721-D434-4246-A4C1-4ED745928515}">
      <dgm:prSet phldrT="[Text]" custT="1"/>
      <dgm:spPr>
        <a:solidFill>
          <a:schemeClr val="accent6">
            <a:lumMod val="75000"/>
          </a:schemeClr>
        </a:solidFill>
      </dgm:spPr>
      <dgm:t>
        <a:bodyPr/>
        <a:lstStyle/>
        <a:p>
          <a:r>
            <a:rPr lang="en-US" sz="900">
              <a:latin typeface="Arial" panose="020B0604020202020204" pitchFamily="34" charset="0"/>
              <a:cs typeface="Arial" panose="020B0604020202020204" pitchFamily="34" charset="0"/>
            </a:rPr>
            <a:t>Total Revenue</a:t>
          </a:r>
        </a:p>
      </dgm:t>
    </dgm:pt>
    <dgm:pt modelId="{AD003A7E-5F28-4A6A-9C76-23BDB135AF38}" type="sibTrans" cxnId="{79E3CF11-774F-4FE2-B7BC-8A1A16E06D0A}">
      <dgm:prSet/>
      <dgm:spPr/>
      <dgm:t>
        <a:bodyPr/>
        <a:lstStyle/>
        <a:p>
          <a:endParaRPr lang="en-US"/>
        </a:p>
      </dgm:t>
    </dgm:pt>
    <dgm:pt modelId="{5663B429-1AFA-4F17-BC13-7EE4F115946C}" type="parTrans" cxnId="{79E3CF11-774F-4FE2-B7BC-8A1A16E06D0A}">
      <dgm:prSet/>
      <dgm:spPr/>
      <dgm:t>
        <a:bodyPr/>
        <a:lstStyle/>
        <a:p>
          <a:endParaRPr lang="en-US" sz="900">
            <a:latin typeface="Arial" panose="020B0604020202020204" pitchFamily="34" charset="0"/>
            <a:cs typeface="Arial" panose="020B0604020202020204" pitchFamily="34" charset="0"/>
          </a:endParaRPr>
        </a:p>
      </dgm:t>
    </dgm:pt>
    <dgm:pt modelId="{387CB947-658A-4A22-A1D3-B23D44E2337D}" type="pres">
      <dgm:prSet presAssocID="{4B7C3A5B-0375-4748-BCC5-1671DD359098}" presName="hierChild1" presStyleCnt="0">
        <dgm:presLayoutVars>
          <dgm:orgChart val="1"/>
          <dgm:chPref val="1"/>
          <dgm:dir/>
          <dgm:animOne val="branch"/>
          <dgm:animLvl val="lvl"/>
          <dgm:resizeHandles/>
        </dgm:presLayoutVars>
      </dgm:prSet>
      <dgm:spPr/>
    </dgm:pt>
    <dgm:pt modelId="{2F8B521B-FDAA-4D76-A64C-E101F02A25D5}" type="pres">
      <dgm:prSet presAssocID="{7D6C4E3B-6D2F-4E8F-9F4A-2C038A7243E0}" presName="hierRoot1" presStyleCnt="0">
        <dgm:presLayoutVars>
          <dgm:hierBranch val="init"/>
        </dgm:presLayoutVars>
      </dgm:prSet>
      <dgm:spPr/>
    </dgm:pt>
    <dgm:pt modelId="{AED2A445-B034-4E51-B17C-5E52D1FA118F}" type="pres">
      <dgm:prSet presAssocID="{7D6C4E3B-6D2F-4E8F-9F4A-2C038A7243E0}" presName="rootComposite1" presStyleCnt="0"/>
      <dgm:spPr/>
    </dgm:pt>
    <dgm:pt modelId="{70E747DC-FD7C-4A90-B4E3-EA66286AA763}" type="pres">
      <dgm:prSet presAssocID="{7D6C4E3B-6D2F-4E8F-9F4A-2C038A7243E0}" presName="rootText1" presStyleLbl="node0" presStyleIdx="0" presStyleCnt="1" custScaleX="130321">
        <dgm:presLayoutVars>
          <dgm:chPref val="3"/>
        </dgm:presLayoutVars>
      </dgm:prSet>
      <dgm:spPr/>
    </dgm:pt>
    <dgm:pt modelId="{AF67F2B7-8C91-4FE8-80A4-BEB173AC475F}" type="pres">
      <dgm:prSet presAssocID="{7D6C4E3B-6D2F-4E8F-9F4A-2C038A7243E0}" presName="rootConnector1" presStyleLbl="node1" presStyleIdx="0" presStyleCnt="0"/>
      <dgm:spPr/>
    </dgm:pt>
    <dgm:pt modelId="{97045BF9-703C-4DD2-A279-5284662B394D}" type="pres">
      <dgm:prSet presAssocID="{7D6C4E3B-6D2F-4E8F-9F4A-2C038A7243E0}" presName="hierChild2" presStyleCnt="0"/>
      <dgm:spPr/>
    </dgm:pt>
    <dgm:pt modelId="{0441810F-64DD-4DCB-AE60-059A02F6D163}" type="pres">
      <dgm:prSet presAssocID="{58D4693E-47E3-476A-9935-9DC1CB123EF0}" presName="Name37" presStyleLbl="parChTrans1D2" presStyleIdx="0" presStyleCnt="3" custSzX="2376181"/>
      <dgm:spPr/>
    </dgm:pt>
    <dgm:pt modelId="{64310811-FFF4-42FA-83FE-C014087713D1}" type="pres">
      <dgm:prSet presAssocID="{09E58F1C-101E-4CA3-8E96-2929386AE019}" presName="hierRoot2" presStyleCnt="0">
        <dgm:presLayoutVars>
          <dgm:hierBranch val="init"/>
        </dgm:presLayoutVars>
      </dgm:prSet>
      <dgm:spPr/>
    </dgm:pt>
    <dgm:pt modelId="{5B407A09-9A24-4AF3-967A-788968BA8DE1}" type="pres">
      <dgm:prSet presAssocID="{09E58F1C-101E-4CA3-8E96-2929386AE019}" presName="rootComposite" presStyleCnt="0"/>
      <dgm:spPr/>
    </dgm:pt>
    <dgm:pt modelId="{2DB2579F-C36D-4682-BFB6-3364848A08CE}" type="pres">
      <dgm:prSet presAssocID="{09E58F1C-101E-4CA3-8E96-2929386AE019}" presName="rootText" presStyleLbl="node2" presStyleIdx="0" presStyleCnt="3" custScaleX="130321">
        <dgm:presLayoutVars>
          <dgm:chPref val="3"/>
        </dgm:presLayoutVars>
      </dgm:prSet>
      <dgm:spPr/>
    </dgm:pt>
    <dgm:pt modelId="{C8A95A6C-8C3C-41C9-A5B6-2F7F3D1D88BD}" type="pres">
      <dgm:prSet presAssocID="{09E58F1C-101E-4CA3-8E96-2929386AE019}" presName="rootConnector" presStyleLbl="node2" presStyleIdx="0" presStyleCnt="3"/>
      <dgm:spPr/>
    </dgm:pt>
    <dgm:pt modelId="{6327E42B-1BCE-4CA1-AF07-1DAEE6E1E287}" type="pres">
      <dgm:prSet presAssocID="{09E58F1C-101E-4CA3-8E96-2929386AE019}" presName="hierChild4" presStyleCnt="0"/>
      <dgm:spPr/>
    </dgm:pt>
    <dgm:pt modelId="{99B6B99B-5822-4ACF-8F4E-F6103D09BF27}" type="pres">
      <dgm:prSet presAssocID="{21C4984F-9601-4D0F-804E-FAD0808FFC83}" presName="Name37" presStyleLbl="parChTrans1D3" presStyleIdx="0" presStyleCnt="11" custSzX="158941"/>
      <dgm:spPr/>
    </dgm:pt>
    <dgm:pt modelId="{0637D284-270B-4CA7-989C-1FD3145B6ACB}" type="pres">
      <dgm:prSet presAssocID="{16B9CB64-BAA2-4AA0-BDC3-9557285D5BF2}" presName="hierRoot2" presStyleCnt="0">
        <dgm:presLayoutVars>
          <dgm:hierBranch val="init"/>
        </dgm:presLayoutVars>
      </dgm:prSet>
      <dgm:spPr/>
    </dgm:pt>
    <dgm:pt modelId="{D9D2DF6F-B4B8-430A-AE82-89A420F542AA}" type="pres">
      <dgm:prSet presAssocID="{16B9CB64-BAA2-4AA0-BDC3-9557285D5BF2}" presName="rootComposite" presStyleCnt="0"/>
      <dgm:spPr/>
    </dgm:pt>
    <dgm:pt modelId="{95FE22BB-563C-483F-AF3A-75583FB3DD52}" type="pres">
      <dgm:prSet presAssocID="{16B9CB64-BAA2-4AA0-BDC3-9557285D5BF2}" presName="rootText" presStyleLbl="node3" presStyleIdx="0" presStyleCnt="11" custScaleX="130321">
        <dgm:presLayoutVars>
          <dgm:chPref val="3"/>
        </dgm:presLayoutVars>
      </dgm:prSet>
      <dgm:spPr/>
    </dgm:pt>
    <dgm:pt modelId="{20D7A732-4698-4D2C-B3C2-133502B0A4D6}" type="pres">
      <dgm:prSet presAssocID="{16B9CB64-BAA2-4AA0-BDC3-9557285D5BF2}" presName="rootConnector" presStyleLbl="node3" presStyleIdx="0" presStyleCnt="11"/>
      <dgm:spPr/>
    </dgm:pt>
    <dgm:pt modelId="{D42E4E6C-834D-4A24-9256-64047000015B}" type="pres">
      <dgm:prSet presAssocID="{16B9CB64-BAA2-4AA0-BDC3-9557285D5BF2}" presName="hierChild4" presStyleCnt="0"/>
      <dgm:spPr/>
    </dgm:pt>
    <dgm:pt modelId="{9C14A88B-EFBB-4B46-BED5-E657CAEA167D}" type="pres">
      <dgm:prSet presAssocID="{16B9CB64-BAA2-4AA0-BDC3-9557285D5BF2}" presName="hierChild5" presStyleCnt="0"/>
      <dgm:spPr/>
    </dgm:pt>
    <dgm:pt modelId="{785994AE-4E5E-4AE5-B091-E30FF3B19120}" type="pres">
      <dgm:prSet presAssocID="{A566CC98-5386-46AA-B429-FDF99850FF2C}" presName="Name37" presStyleLbl="parChTrans1D3" presStyleIdx="1" presStyleCnt="11" custSzX="158941"/>
      <dgm:spPr/>
    </dgm:pt>
    <dgm:pt modelId="{F679E817-977A-4646-B7D3-158E1A550636}" type="pres">
      <dgm:prSet presAssocID="{F9E83629-ECEC-44B3-9244-D79D2F0D2868}" presName="hierRoot2" presStyleCnt="0">
        <dgm:presLayoutVars>
          <dgm:hierBranch val="init"/>
        </dgm:presLayoutVars>
      </dgm:prSet>
      <dgm:spPr/>
    </dgm:pt>
    <dgm:pt modelId="{E3BF249E-3DB0-4A8F-A98E-D0A6E2E56F43}" type="pres">
      <dgm:prSet presAssocID="{F9E83629-ECEC-44B3-9244-D79D2F0D2868}" presName="rootComposite" presStyleCnt="0"/>
      <dgm:spPr/>
    </dgm:pt>
    <dgm:pt modelId="{300E0EF5-252C-4B53-91E6-B6111224AB9D}" type="pres">
      <dgm:prSet presAssocID="{F9E83629-ECEC-44B3-9244-D79D2F0D2868}" presName="rootText" presStyleLbl="node3" presStyleIdx="1" presStyleCnt="11" custScaleX="130321">
        <dgm:presLayoutVars>
          <dgm:chPref val="3"/>
        </dgm:presLayoutVars>
      </dgm:prSet>
      <dgm:spPr/>
    </dgm:pt>
    <dgm:pt modelId="{641405CB-F2DF-43C3-903D-6E40143A2DEB}" type="pres">
      <dgm:prSet presAssocID="{F9E83629-ECEC-44B3-9244-D79D2F0D2868}" presName="rootConnector" presStyleLbl="node3" presStyleIdx="1" presStyleCnt="11"/>
      <dgm:spPr/>
    </dgm:pt>
    <dgm:pt modelId="{A7F4E2F8-1849-452C-8FD3-ABF5A81FAA2A}" type="pres">
      <dgm:prSet presAssocID="{F9E83629-ECEC-44B3-9244-D79D2F0D2868}" presName="hierChild4" presStyleCnt="0"/>
      <dgm:spPr/>
    </dgm:pt>
    <dgm:pt modelId="{A377756B-BDBB-4132-AB66-51DE7389E13B}" type="pres">
      <dgm:prSet presAssocID="{F9E83629-ECEC-44B3-9244-D79D2F0D2868}" presName="hierChild5" presStyleCnt="0"/>
      <dgm:spPr/>
    </dgm:pt>
    <dgm:pt modelId="{B8EFEDA7-8554-430A-B02C-37859A4F35FB}" type="pres">
      <dgm:prSet presAssocID="{16F5E29D-6EC0-4928-9C9D-CF1B2EA83124}" presName="Name37" presStyleLbl="parChTrans1D3" presStyleIdx="2" presStyleCnt="11" custSzX="158941"/>
      <dgm:spPr/>
    </dgm:pt>
    <dgm:pt modelId="{B514229E-16B2-45B8-9B65-737FF0E5CB6F}" type="pres">
      <dgm:prSet presAssocID="{C02CD579-9540-4170-841B-5DF71CA01983}" presName="hierRoot2" presStyleCnt="0">
        <dgm:presLayoutVars>
          <dgm:hierBranch val="init"/>
        </dgm:presLayoutVars>
      </dgm:prSet>
      <dgm:spPr/>
    </dgm:pt>
    <dgm:pt modelId="{4A594DAA-92F4-43A0-86F1-66A907FE2863}" type="pres">
      <dgm:prSet presAssocID="{C02CD579-9540-4170-841B-5DF71CA01983}" presName="rootComposite" presStyleCnt="0"/>
      <dgm:spPr/>
    </dgm:pt>
    <dgm:pt modelId="{FEFCD2E4-1112-4971-A05F-14E6DFE03C39}" type="pres">
      <dgm:prSet presAssocID="{C02CD579-9540-4170-841B-5DF71CA01983}" presName="rootText" presStyleLbl="node3" presStyleIdx="2" presStyleCnt="11" custScaleX="130321">
        <dgm:presLayoutVars>
          <dgm:chPref val="3"/>
        </dgm:presLayoutVars>
      </dgm:prSet>
      <dgm:spPr/>
    </dgm:pt>
    <dgm:pt modelId="{A9BE288B-2103-4ED5-ABCE-19C7D405C802}" type="pres">
      <dgm:prSet presAssocID="{C02CD579-9540-4170-841B-5DF71CA01983}" presName="rootConnector" presStyleLbl="node3" presStyleIdx="2" presStyleCnt="11"/>
      <dgm:spPr/>
    </dgm:pt>
    <dgm:pt modelId="{A11E121A-2741-456F-9833-A097277F3235}" type="pres">
      <dgm:prSet presAssocID="{C02CD579-9540-4170-841B-5DF71CA01983}" presName="hierChild4" presStyleCnt="0"/>
      <dgm:spPr/>
    </dgm:pt>
    <dgm:pt modelId="{BDD2432E-9BC8-475B-B091-EF646A4F733E}" type="pres">
      <dgm:prSet presAssocID="{C02CD579-9540-4170-841B-5DF71CA01983}" presName="hierChild5" presStyleCnt="0"/>
      <dgm:spPr/>
    </dgm:pt>
    <dgm:pt modelId="{1E187E58-15A8-4106-B70D-ACBD6A114C42}" type="pres">
      <dgm:prSet presAssocID="{4F345580-4202-47F1-8189-FD1B0026F818}" presName="Name37" presStyleLbl="parChTrans1D3" presStyleIdx="3" presStyleCnt="11" custSzX="158941"/>
      <dgm:spPr/>
    </dgm:pt>
    <dgm:pt modelId="{5914C960-646D-4658-BB7B-0ADB1BAE359D}" type="pres">
      <dgm:prSet presAssocID="{E61AF438-3CD8-4713-B198-236070DF039F}" presName="hierRoot2" presStyleCnt="0">
        <dgm:presLayoutVars>
          <dgm:hierBranch val="init"/>
        </dgm:presLayoutVars>
      </dgm:prSet>
      <dgm:spPr/>
    </dgm:pt>
    <dgm:pt modelId="{C676998B-BB0B-43CE-A633-DFF4A8CCD963}" type="pres">
      <dgm:prSet presAssocID="{E61AF438-3CD8-4713-B198-236070DF039F}" presName="rootComposite" presStyleCnt="0"/>
      <dgm:spPr/>
    </dgm:pt>
    <dgm:pt modelId="{A46A9878-BB90-4B8F-89E3-B1FE5CC44C1B}" type="pres">
      <dgm:prSet presAssocID="{E61AF438-3CD8-4713-B198-236070DF039F}" presName="rootText" presStyleLbl="node3" presStyleIdx="3" presStyleCnt="11" custScaleX="130321">
        <dgm:presLayoutVars>
          <dgm:chPref val="3"/>
        </dgm:presLayoutVars>
      </dgm:prSet>
      <dgm:spPr/>
    </dgm:pt>
    <dgm:pt modelId="{229BFC83-B505-477A-8269-A8FBF90FACB5}" type="pres">
      <dgm:prSet presAssocID="{E61AF438-3CD8-4713-B198-236070DF039F}" presName="rootConnector" presStyleLbl="node3" presStyleIdx="3" presStyleCnt="11"/>
      <dgm:spPr/>
    </dgm:pt>
    <dgm:pt modelId="{8A4F0168-A5A3-4F8D-9EF1-27E1D01EB630}" type="pres">
      <dgm:prSet presAssocID="{E61AF438-3CD8-4713-B198-236070DF039F}" presName="hierChild4" presStyleCnt="0"/>
      <dgm:spPr/>
    </dgm:pt>
    <dgm:pt modelId="{49F3C666-5E48-4D18-8DCF-BCFD13CBB807}" type="pres">
      <dgm:prSet presAssocID="{E61AF438-3CD8-4713-B198-236070DF039F}" presName="hierChild5" presStyleCnt="0"/>
      <dgm:spPr/>
    </dgm:pt>
    <dgm:pt modelId="{9C5752D6-3ECC-47D1-982B-F382917ECBA5}" type="pres">
      <dgm:prSet presAssocID="{DF2DBE6A-3226-4CA6-91F8-2DF3EB998F6C}" presName="Name37" presStyleLbl="parChTrans1D3" presStyleIdx="4" presStyleCnt="11" custSzX="158941"/>
      <dgm:spPr/>
    </dgm:pt>
    <dgm:pt modelId="{AF3E5B4D-6193-446C-9261-F96354FFD64B}" type="pres">
      <dgm:prSet presAssocID="{B86C5E80-1718-45CB-9430-AB98FDD959CF}" presName="hierRoot2" presStyleCnt="0">
        <dgm:presLayoutVars>
          <dgm:hierBranch val="init"/>
        </dgm:presLayoutVars>
      </dgm:prSet>
      <dgm:spPr/>
    </dgm:pt>
    <dgm:pt modelId="{F11B9B92-67B6-468B-A528-465C8130B20C}" type="pres">
      <dgm:prSet presAssocID="{B86C5E80-1718-45CB-9430-AB98FDD959CF}" presName="rootComposite" presStyleCnt="0"/>
      <dgm:spPr/>
    </dgm:pt>
    <dgm:pt modelId="{FB1636B0-3A84-49EB-AF42-D2049FD193CC}" type="pres">
      <dgm:prSet presAssocID="{B86C5E80-1718-45CB-9430-AB98FDD959CF}" presName="rootText" presStyleLbl="node3" presStyleIdx="4" presStyleCnt="11" custScaleX="130321">
        <dgm:presLayoutVars>
          <dgm:chPref val="3"/>
        </dgm:presLayoutVars>
      </dgm:prSet>
      <dgm:spPr/>
    </dgm:pt>
    <dgm:pt modelId="{46B02D29-BADB-479D-82E9-0E16F0BE405B}" type="pres">
      <dgm:prSet presAssocID="{B86C5E80-1718-45CB-9430-AB98FDD959CF}" presName="rootConnector" presStyleLbl="node3" presStyleIdx="4" presStyleCnt="11"/>
      <dgm:spPr/>
    </dgm:pt>
    <dgm:pt modelId="{42CEDAF8-AF45-4E55-B7FF-DD4596AA5354}" type="pres">
      <dgm:prSet presAssocID="{B86C5E80-1718-45CB-9430-AB98FDD959CF}" presName="hierChild4" presStyleCnt="0"/>
      <dgm:spPr/>
    </dgm:pt>
    <dgm:pt modelId="{3C8F390C-2491-4E15-BE17-2D5460FBD5F4}" type="pres">
      <dgm:prSet presAssocID="{B86C5E80-1718-45CB-9430-AB98FDD959CF}" presName="hierChild5" presStyleCnt="0"/>
      <dgm:spPr/>
    </dgm:pt>
    <dgm:pt modelId="{B4992A98-2861-4432-B4F1-D71B0029B5FF}" type="pres">
      <dgm:prSet presAssocID="{7A45B713-0D5D-48B4-9904-718DCDC4BC48}" presName="Name37" presStyleLbl="parChTrans1D3" presStyleIdx="5" presStyleCnt="11" custSzX="158941"/>
      <dgm:spPr/>
    </dgm:pt>
    <dgm:pt modelId="{E6693517-9334-4C7E-A54C-E65E59B1AC65}" type="pres">
      <dgm:prSet presAssocID="{D55573BA-3D75-4737-A66A-EE6C77986C16}" presName="hierRoot2" presStyleCnt="0">
        <dgm:presLayoutVars>
          <dgm:hierBranch val="init"/>
        </dgm:presLayoutVars>
      </dgm:prSet>
      <dgm:spPr/>
    </dgm:pt>
    <dgm:pt modelId="{4D4B9CC1-C994-46BE-9B5F-3DCC6AB8C93E}" type="pres">
      <dgm:prSet presAssocID="{D55573BA-3D75-4737-A66A-EE6C77986C16}" presName="rootComposite" presStyleCnt="0"/>
      <dgm:spPr/>
    </dgm:pt>
    <dgm:pt modelId="{8E395AF8-05C9-44B6-BBA7-880E4B162BA2}" type="pres">
      <dgm:prSet presAssocID="{D55573BA-3D75-4737-A66A-EE6C77986C16}" presName="rootText" presStyleLbl="node3" presStyleIdx="5" presStyleCnt="11" custScaleX="130321">
        <dgm:presLayoutVars>
          <dgm:chPref val="3"/>
        </dgm:presLayoutVars>
      </dgm:prSet>
      <dgm:spPr/>
    </dgm:pt>
    <dgm:pt modelId="{79290E7E-13BE-4804-889E-E5063F31D740}" type="pres">
      <dgm:prSet presAssocID="{D55573BA-3D75-4737-A66A-EE6C77986C16}" presName="rootConnector" presStyleLbl="node3" presStyleIdx="5" presStyleCnt="11"/>
      <dgm:spPr/>
    </dgm:pt>
    <dgm:pt modelId="{A8785CB7-E34A-4BF3-A9F8-8049C6E3E448}" type="pres">
      <dgm:prSet presAssocID="{D55573BA-3D75-4737-A66A-EE6C77986C16}" presName="hierChild4" presStyleCnt="0"/>
      <dgm:spPr/>
    </dgm:pt>
    <dgm:pt modelId="{7DAAD503-D009-4DFD-8427-8984425BD974}" type="pres">
      <dgm:prSet presAssocID="{D55573BA-3D75-4737-A66A-EE6C77986C16}" presName="hierChild5" presStyleCnt="0"/>
      <dgm:spPr/>
    </dgm:pt>
    <dgm:pt modelId="{329E4B57-1E88-48B0-8A9F-31F8A03C838A}" type="pres">
      <dgm:prSet presAssocID="{408F4AF5-E851-49BA-9970-84110C89FAEC}" presName="Name37" presStyleLbl="parChTrans1D3" presStyleIdx="6" presStyleCnt="11" custSzX="158941"/>
      <dgm:spPr/>
    </dgm:pt>
    <dgm:pt modelId="{1361C012-966E-4F73-81B3-9FFCF753241E}" type="pres">
      <dgm:prSet presAssocID="{D2EC462E-3F85-464E-A400-78F5099C2EDA}" presName="hierRoot2" presStyleCnt="0">
        <dgm:presLayoutVars>
          <dgm:hierBranch val="init"/>
        </dgm:presLayoutVars>
      </dgm:prSet>
      <dgm:spPr/>
    </dgm:pt>
    <dgm:pt modelId="{D48E2E69-2937-4003-98D6-4C72A3AC85B1}" type="pres">
      <dgm:prSet presAssocID="{D2EC462E-3F85-464E-A400-78F5099C2EDA}" presName="rootComposite" presStyleCnt="0"/>
      <dgm:spPr/>
    </dgm:pt>
    <dgm:pt modelId="{908B62B7-7321-42E2-99DB-F1774D2BD343}" type="pres">
      <dgm:prSet presAssocID="{D2EC462E-3F85-464E-A400-78F5099C2EDA}" presName="rootText" presStyleLbl="node3" presStyleIdx="6" presStyleCnt="11" custScaleX="130321">
        <dgm:presLayoutVars>
          <dgm:chPref val="3"/>
        </dgm:presLayoutVars>
      </dgm:prSet>
      <dgm:spPr/>
    </dgm:pt>
    <dgm:pt modelId="{3D086001-52BD-443E-AF35-2F9BA1C11549}" type="pres">
      <dgm:prSet presAssocID="{D2EC462E-3F85-464E-A400-78F5099C2EDA}" presName="rootConnector" presStyleLbl="node3" presStyleIdx="6" presStyleCnt="11"/>
      <dgm:spPr/>
    </dgm:pt>
    <dgm:pt modelId="{74A6FCCA-029B-4DBB-A3F4-703CA6B74ACA}" type="pres">
      <dgm:prSet presAssocID="{D2EC462E-3F85-464E-A400-78F5099C2EDA}" presName="hierChild4" presStyleCnt="0"/>
      <dgm:spPr/>
    </dgm:pt>
    <dgm:pt modelId="{3A8655ED-201B-4ED7-9F65-82ECE9F14948}" type="pres">
      <dgm:prSet presAssocID="{D2EC462E-3F85-464E-A400-78F5099C2EDA}" presName="hierChild5" presStyleCnt="0"/>
      <dgm:spPr/>
    </dgm:pt>
    <dgm:pt modelId="{D4D85453-3C56-4714-822F-4B58A8CAA657}" type="pres">
      <dgm:prSet presAssocID="{09E58F1C-101E-4CA3-8E96-2929386AE019}" presName="hierChild5" presStyleCnt="0"/>
      <dgm:spPr/>
    </dgm:pt>
    <dgm:pt modelId="{D1A20BD1-25E2-435B-84D0-0D9DC650FAC3}" type="pres">
      <dgm:prSet presAssocID="{22E0A035-1D49-47DD-87E6-865AB57CFD06}" presName="Name37" presStyleLbl="parChTrans1D2" presStyleIdx="1" presStyleCnt="3" custSzX="188081"/>
      <dgm:spPr/>
    </dgm:pt>
    <dgm:pt modelId="{9070CD8E-7391-4DD4-8BC6-EF07817FCAB2}" type="pres">
      <dgm:prSet presAssocID="{3CC3D64A-D509-4173-8758-6AD807B92F1A}" presName="hierRoot2" presStyleCnt="0">
        <dgm:presLayoutVars>
          <dgm:hierBranch val="init"/>
        </dgm:presLayoutVars>
      </dgm:prSet>
      <dgm:spPr/>
    </dgm:pt>
    <dgm:pt modelId="{1BD56EE9-7761-4B1C-81F5-FC7BF083D4B8}" type="pres">
      <dgm:prSet presAssocID="{3CC3D64A-D509-4173-8758-6AD807B92F1A}" presName="rootComposite" presStyleCnt="0"/>
      <dgm:spPr/>
    </dgm:pt>
    <dgm:pt modelId="{20D7B38D-22FB-450F-969F-6B62CFA79E2E}" type="pres">
      <dgm:prSet presAssocID="{3CC3D64A-D509-4173-8758-6AD807B92F1A}" presName="rootText" presStyleLbl="node2" presStyleIdx="1" presStyleCnt="3" custScaleX="130321">
        <dgm:presLayoutVars>
          <dgm:chPref val="3"/>
        </dgm:presLayoutVars>
      </dgm:prSet>
      <dgm:spPr/>
    </dgm:pt>
    <dgm:pt modelId="{477CEA29-5FC1-435D-87B6-5106C95B3FD5}" type="pres">
      <dgm:prSet presAssocID="{3CC3D64A-D509-4173-8758-6AD807B92F1A}" presName="rootConnector" presStyleLbl="node2" presStyleIdx="1" presStyleCnt="3"/>
      <dgm:spPr/>
    </dgm:pt>
    <dgm:pt modelId="{0CA9A613-4A3E-45C4-BC40-E2491D74FA66}" type="pres">
      <dgm:prSet presAssocID="{3CC3D64A-D509-4173-8758-6AD807B92F1A}" presName="hierChild4" presStyleCnt="0"/>
      <dgm:spPr/>
    </dgm:pt>
    <dgm:pt modelId="{4E7797B0-DC7C-4AFF-8748-96BC4E3AD3E2}" type="pres">
      <dgm:prSet presAssocID="{F5DE5320-D682-47E8-8674-F709E80BAD1C}" presName="Name37" presStyleLbl="parChTrans1D3" presStyleIdx="7" presStyleCnt="11" custSzX="641065"/>
      <dgm:spPr/>
    </dgm:pt>
    <dgm:pt modelId="{44BF9BEE-5683-421A-8106-EC08FCA1079A}" type="pres">
      <dgm:prSet presAssocID="{F8C5D678-4FA2-4242-8AFE-66BA7AE74CE1}" presName="hierRoot2" presStyleCnt="0">
        <dgm:presLayoutVars>
          <dgm:hierBranch val="init"/>
        </dgm:presLayoutVars>
      </dgm:prSet>
      <dgm:spPr/>
    </dgm:pt>
    <dgm:pt modelId="{C1C91129-3754-492E-B8F8-57C574B9F70C}" type="pres">
      <dgm:prSet presAssocID="{F8C5D678-4FA2-4242-8AFE-66BA7AE74CE1}" presName="rootComposite" presStyleCnt="0"/>
      <dgm:spPr/>
    </dgm:pt>
    <dgm:pt modelId="{EE5B17CD-DF88-4CDB-84D8-C7C8C62FEB81}" type="pres">
      <dgm:prSet presAssocID="{F8C5D678-4FA2-4242-8AFE-66BA7AE74CE1}" presName="rootText" presStyleLbl="node3" presStyleIdx="7" presStyleCnt="11" custScaleX="130321">
        <dgm:presLayoutVars>
          <dgm:chPref val="3"/>
        </dgm:presLayoutVars>
      </dgm:prSet>
      <dgm:spPr/>
    </dgm:pt>
    <dgm:pt modelId="{358F735A-2DEB-4A09-AC68-A381ABB9956A}" type="pres">
      <dgm:prSet presAssocID="{F8C5D678-4FA2-4242-8AFE-66BA7AE74CE1}" presName="rootConnector" presStyleLbl="node3" presStyleIdx="7" presStyleCnt="11"/>
      <dgm:spPr/>
    </dgm:pt>
    <dgm:pt modelId="{C0469F03-6255-4DA6-B3FB-FC4B63480711}" type="pres">
      <dgm:prSet presAssocID="{F8C5D678-4FA2-4242-8AFE-66BA7AE74CE1}" presName="hierChild4" presStyleCnt="0"/>
      <dgm:spPr/>
    </dgm:pt>
    <dgm:pt modelId="{683EA5AE-2C92-49F2-8675-D63AE6E03F79}" type="pres">
      <dgm:prSet presAssocID="{AE8932B6-374F-4066-B9B9-EBF4B5AD7BE7}" presName="Name37" presStyleLbl="parChTrans1D4" presStyleIdx="0" presStyleCnt="13" custSzX="158941"/>
      <dgm:spPr/>
    </dgm:pt>
    <dgm:pt modelId="{293572CA-92E5-40B3-ABD9-9C70BDC3C268}" type="pres">
      <dgm:prSet presAssocID="{846800C4-0A2A-4F49-963E-06C3C4AC55E4}" presName="hierRoot2" presStyleCnt="0">
        <dgm:presLayoutVars>
          <dgm:hierBranch val="init"/>
        </dgm:presLayoutVars>
      </dgm:prSet>
      <dgm:spPr/>
    </dgm:pt>
    <dgm:pt modelId="{7380F4A8-3E78-4547-B729-58F6EBF12BDC}" type="pres">
      <dgm:prSet presAssocID="{846800C4-0A2A-4F49-963E-06C3C4AC55E4}" presName="rootComposite" presStyleCnt="0"/>
      <dgm:spPr/>
    </dgm:pt>
    <dgm:pt modelId="{6FE4DC7D-2A1B-4620-8541-D2D55B1E2695}" type="pres">
      <dgm:prSet presAssocID="{846800C4-0A2A-4F49-963E-06C3C4AC55E4}" presName="rootText" presStyleLbl="node4" presStyleIdx="0" presStyleCnt="13" custScaleX="130321" custLinFactNeighborX="-4684">
        <dgm:presLayoutVars>
          <dgm:chPref val="3"/>
        </dgm:presLayoutVars>
      </dgm:prSet>
      <dgm:spPr/>
    </dgm:pt>
    <dgm:pt modelId="{5F6265FF-6BA2-428C-8786-28678C94033D}" type="pres">
      <dgm:prSet presAssocID="{846800C4-0A2A-4F49-963E-06C3C4AC55E4}" presName="rootConnector" presStyleLbl="node4" presStyleIdx="0" presStyleCnt="13"/>
      <dgm:spPr/>
    </dgm:pt>
    <dgm:pt modelId="{74B946B3-C5E9-4854-8E18-E0A7CF25F2ED}" type="pres">
      <dgm:prSet presAssocID="{846800C4-0A2A-4F49-963E-06C3C4AC55E4}" presName="hierChild4" presStyleCnt="0"/>
      <dgm:spPr/>
    </dgm:pt>
    <dgm:pt modelId="{BADD8827-3E46-40EF-8BB1-A87BF490DC46}" type="pres">
      <dgm:prSet presAssocID="{846800C4-0A2A-4F49-963E-06C3C4AC55E4}" presName="hierChild5" presStyleCnt="0"/>
      <dgm:spPr/>
    </dgm:pt>
    <dgm:pt modelId="{86B52843-0C66-4D1C-8261-F42D0365249B}" type="pres">
      <dgm:prSet presAssocID="{8BB0398F-C59C-4C64-BE25-336430B39D12}" presName="Name37" presStyleLbl="parChTrans1D4" presStyleIdx="1" presStyleCnt="13" custSzX="158941"/>
      <dgm:spPr/>
    </dgm:pt>
    <dgm:pt modelId="{0F584442-A5A0-49AF-9792-8874FC0F1964}" type="pres">
      <dgm:prSet presAssocID="{712CFC55-3680-4B7F-8CBD-70E112B2AD10}" presName="hierRoot2" presStyleCnt="0">
        <dgm:presLayoutVars>
          <dgm:hierBranch val="init"/>
        </dgm:presLayoutVars>
      </dgm:prSet>
      <dgm:spPr/>
    </dgm:pt>
    <dgm:pt modelId="{814BEC9E-8D44-4274-B219-AA68C305639C}" type="pres">
      <dgm:prSet presAssocID="{712CFC55-3680-4B7F-8CBD-70E112B2AD10}" presName="rootComposite" presStyleCnt="0"/>
      <dgm:spPr/>
    </dgm:pt>
    <dgm:pt modelId="{DE4D1585-AEF9-49F6-B64C-ABD54D1A097E}" type="pres">
      <dgm:prSet presAssocID="{712CFC55-3680-4B7F-8CBD-70E112B2AD10}" presName="rootText" presStyleLbl="node4" presStyleIdx="1" presStyleCnt="13" custScaleX="130321" custLinFactNeighborX="-4684">
        <dgm:presLayoutVars>
          <dgm:chPref val="3"/>
        </dgm:presLayoutVars>
      </dgm:prSet>
      <dgm:spPr/>
    </dgm:pt>
    <dgm:pt modelId="{13AAB3F0-8CE5-4C47-AE46-814AA7E1D4EA}" type="pres">
      <dgm:prSet presAssocID="{712CFC55-3680-4B7F-8CBD-70E112B2AD10}" presName="rootConnector" presStyleLbl="node4" presStyleIdx="1" presStyleCnt="13"/>
      <dgm:spPr/>
    </dgm:pt>
    <dgm:pt modelId="{480E7681-6E5C-4A2F-9572-61D6F3D4FE6D}" type="pres">
      <dgm:prSet presAssocID="{712CFC55-3680-4B7F-8CBD-70E112B2AD10}" presName="hierChild4" presStyleCnt="0"/>
      <dgm:spPr/>
    </dgm:pt>
    <dgm:pt modelId="{F605F358-9F44-4CC4-9A38-142CC11F7539}" type="pres">
      <dgm:prSet presAssocID="{712CFC55-3680-4B7F-8CBD-70E112B2AD10}" presName="hierChild5" presStyleCnt="0"/>
      <dgm:spPr/>
    </dgm:pt>
    <dgm:pt modelId="{9A4789A8-91AD-491F-826D-BA86C6AB3061}" type="pres">
      <dgm:prSet presAssocID="{F8C5D678-4FA2-4242-8AFE-66BA7AE74CE1}" presName="hierChild5" presStyleCnt="0"/>
      <dgm:spPr/>
    </dgm:pt>
    <dgm:pt modelId="{EF7A837B-991F-4833-9F8B-194397C2F28D}" type="pres">
      <dgm:prSet presAssocID="{B34257DC-9C92-4F97-B766-32E54E5AE381}" presName="Name37" presStyleLbl="parChTrans1D3" presStyleIdx="8" presStyleCnt="11" custSzX="641065"/>
      <dgm:spPr/>
    </dgm:pt>
    <dgm:pt modelId="{3445CFFC-7EF4-450A-8414-A2B860D7204B}" type="pres">
      <dgm:prSet presAssocID="{3DAF808C-BF9A-47D3-87E2-01F7D920CC4A}" presName="hierRoot2" presStyleCnt="0">
        <dgm:presLayoutVars>
          <dgm:hierBranch val="init"/>
        </dgm:presLayoutVars>
      </dgm:prSet>
      <dgm:spPr/>
    </dgm:pt>
    <dgm:pt modelId="{714D7096-C88F-48ED-B938-AF1F7B9B378B}" type="pres">
      <dgm:prSet presAssocID="{3DAF808C-BF9A-47D3-87E2-01F7D920CC4A}" presName="rootComposite" presStyleCnt="0"/>
      <dgm:spPr/>
    </dgm:pt>
    <dgm:pt modelId="{D5698980-3C8F-47C7-8A25-E2A44AA09912}" type="pres">
      <dgm:prSet presAssocID="{3DAF808C-BF9A-47D3-87E2-01F7D920CC4A}" presName="rootText" presStyleLbl="node3" presStyleIdx="8" presStyleCnt="11" custScaleX="130321">
        <dgm:presLayoutVars>
          <dgm:chPref val="3"/>
        </dgm:presLayoutVars>
      </dgm:prSet>
      <dgm:spPr/>
    </dgm:pt>
    <dgm:pt modelId="{FD0C39C2-4462-4278-B4B5-3F4A4C707C5E}" type="pres">
      <dgm:prSet presAssocID="{3DAF808C-BF9A-47D3-87E2-01F7D920CC4A}" presName="rootConnector" presStyleLbl="node3" presStyleIdx="8" presStyleCnt="11"/>
      <dgm:spPr/>
    </dgm:pt>
    <dgm:pt modelId="{F922AA1D-5C87-4CD1-955F-28B73DCED199}" type="pres">
      <dgm:prSet presAssocID="{3DAF808C-BF9A-47D3-87E2-01F7D920CC4A}" presName="hierChild4" presStyleCnt="0"/>
      <dgm:spPr/>
    </dgm:pt>
    <dgm:pt modelId="{D642037C-1429-4C5B-B9F0-0D6FEADF8A44}" type="pres">
      <dgm:prSet presAssocID="{A37155C0-2799-4468-B62F-3E795C630A13}" presName="Name37" presStyleLbl="parChTrans1D4" presStyleIdx="2" presStyleCnt="13" custSzX="158941"/>
      <dgm:spPr/>
    </dgm:pt>
    <dgm:pt modelId="{5008BDFD-ABE6-496B-87D6-A17A1CE5187B}" type="pres">
      <dgm:prSet presAssocID="{85CFC735-E975-430A-B31A-74C9F2FE5404}" presName="hierRoot2" presStyleCnt="0">
        <dgm:presLayoutVars>
          <dgm:hierBranch val="init"/>
        </dgm:presLayoutVars>
      </dgm:prSet>
      <dgm:spPr/>
    </dgm:pt>
    <dgm:pt modelId="{5A42AB8C-59CA-41FE-86F8-124875032011}" type="pres">
      <dgm:prSet presAssocID="{85CFC735-E975-430A-B31A-74C9F2FE5404}" presName="rootComposite" presStyleCnt="0"/>
      <dgm:spPr/>
    </dgm:pt>
    <dgm:pt modelId="{0EEEAB8C-DBF6-4966-9431-6CD7604F1A92}" type="pres">
      <dgm:prSet presAssocID="{85CFC735-E975-430A-B31A-74C9F2FE5404}" presName="rootText" presStyleLbl="node4" presStyleIdx="2" presStyleCnt="13" custScaleX="130321">
        <dgm:presLayoutVars>
          <dgm:chPref val="3"/>
        </dgm:presLayoutVars>
      </dgm:prSet>
      <dgm:spPr/>
    </dgm:pt>
    <dgm:pt modelId="{6CE50896-00AA-4B59-9508-8C83C7014F3C}" type="pres">
      <dgm:prSet presAssocID="{85CFC735-E975-430A-B31A-74C9F2FE5404}" presName="rootConnector" presStyleLbl="node4" presStyleIdx="2" presStyleCnt="13"/>
      <dgm:spPr/>
    </dgm:pt>
    <dgm:pt modelId="{E6A3737D-6613-4B28-8B34-92FD2EDC61B5}" type="pres">
      <dgm:prSet presAssocID="{85CFC735-E975-430A-B31A-74C9F2FE5404}" presName="hierChild4" presStyleCnt="0"/>
      <dgm:spPr/>
    </dgm:pt>
    <dgm:pt modelId="{DDAD89D9-9A50-4CB1-BC2A-D09DEA7ACF3F}" type="pres">
      <dgm:prSet presAssocID="{85CFC735-E975-430A-B31A-74C9F2FE5404}" presName="hierChild5" presStyleCnt="0"/>
      <dgm:spPr/>
    </dgm:pt>
    <dgm:pt modelId="{C247D877-3C77-434C-8A83-FCFF5A74B555}" type="pres">
      <dgm:prSet presAssocID="{FD329C2B-3776-4271-867A-9107678B23BC}" presName="Name37" presStyleLbl="parChTrans1D4" presStyleIdx="3" presStyleCnt="13" custSzX="158941"/>
      <dgm:spPr/>
    </dgm:pt>
    <dgm:pt modelId="{B383FE58-AFEC-451A-96C9-A79F505A82DD}" type="pres">
      <dgm:prSet presAssocID="{E94B1034-3CBE-4297-B775-3E2D13612867}" presName="hierRoot2" presStyleCnt="0">
        <dgm:presLayoutVars>
          <dgm:hierBranch val="init"/>
        </dgm:presLayoutVars>
      </dgm:prSet>
      <dgm:spPr/>
    </dgm:pt>
    <dgm:pt modelId="{E0517CA5-9EAD-4AB9-BD9A-761B7E52BFDF}" type="pres">
      <dgm:prSet presAssocID="{E94B1034-3CBE-4297-B775-3E2D13612867}" presName="rootComposite" presStyleCnt="0"/>
      <dgm:spPr/>
    </dgm:pt>
    <dgm:pt modelId="{A1C88BFE-1308-4C49-BCB5-CA05EBF113E1}" type="pres">
      <dgm:prSet presAssocID="{E94B1034-3CBE-4297-B775-3E2D13612867}" presName="rootText" presStyleLbl="node4" presStyleIdx="3" presStyleCnt="13" custScaleX="130321">
        <dgm:presLayoutVars>
          <dgm:chPref val="3"/>
        </dgm:presLayoutVars>
      </dgm:prSet>
      <dgm:spPr/>
    </dgm:pt>
    <dgm:pt modelId="{C7C2F009-B184-4E51-AF71-12B17D1141EB}" type="pres">
      <dgm:prSet presAssocID="{E94B1034-3CBE-4297-B775-3E2D13612867}" presName="rootConnector" presStyleLbl="node4" presStyleIdx="3" presStyleCnt="13"/>
      <dgm:spPr/>
    </dgm:pt>
    <dgm:pt modelId="{C411D488-9406-46B4-86A6-DC6B44B358B8}" type="pres">
      <dgm:prSet presAssocID="{E94B1034-3CBE-4297-B775-3E2D13612867}" presName="hierChild4" presStyleCnt="0"/>
      <dgm:spPr/>
    </dgm:pt>
    <dgm:pt modelId="{185F89AA-F340-4A90-A47C-112B5C56B900}" type="pres">
      <dgm:prSet presAssocID="{E94B1034-3CBE-4297-B775-3E2D13612867}" presName="hierChild5" presStyleCnt="0"/>
      <dgm:spPr/>
    </dgm:pt>
    <dgm:pt modelId="{44C4307F-D5C0-430F-96FF-259B29F175F8}" type="pres">
      <dgm:prSet presAssocID="{8614D5B0-77D1-4513-ACF9-A83BC5B82DDE}" presName="Name37" presStyleLbl="parChTrans1D4" presStyleIdx="4" presStyleCnt="13" custSzX="158941"/>
      <dgm:spPr/>
    </dgm:pt>
    <dgm:pt modelId="{C9E316FD-B59F-4335-8D98-418BEEB32AD6}" type="pres">
      <dgm:prSet presAssocID="{A6B2ECB2-82CC-4FA8-B3F1-E046CE1306D8}" presName="hierRoot2" presStyleCnt="0">
        <dgm:presLayoutVars>
          <dgm:hierBranch val="init"/>
        </dgm:presLayoutVars>
      </dgm:prSet>
      <dgm:spPr/>
    </dgm:pt>
    <dgm:pt modelId="{27345834-3A14-4D41-8090-95A2FAD4D814}" type="pres">
      <dgm:prSet presAssocID="{A6B2ECB2-82CC-4FA8-B3F1-E046CE1306D8}" presName="rootComposite" presStyleCnt="0"/>
      <dgm:spPr/>
    </dgm:pt>
    <dgm:pt modelId="{DAC7A529-18B4-4EA7-9969-F105FAEE539B}" type="pres">
      <dgm:prSet presAssocID="{A6B2ECB2-82CC-4FA8-B3F1-E046CE1306D8}" presName="rootText" presStyleLbl="node4" presStyleIdx="4" presStyleCnt="13" custScaleX="130321">
        <dgm:presLayoutVars>
          <dgm:chPref val="3"/>
        </dgm:presLayoutVars>
      </dgm:prSet>
      <dgm:spPr/>
    </dgm:pt>
    <dgm:pt modelId="{6B0DED2A-B0E4-43F7-AAD5-28DE4D1FD4DA}" type="pres">
      <dgm:prSet presAssocID="{A6B2ECB2-82CC-4FA8-B3F1-E046CE1306D8}" presName="rootConnector" presStyleLbl="node4" presStyleIdx="4" presStyleCnt="13"/>
      <dgm:spPr/>
    </dgm:pt>
    <dgm:pt modelId="{B8E8851C-48AC-42DA-BEB8-7998FC619B2D}" type="pres">
      <dgm:prSet presAssocID="{A6B2ECB2-82CC-4FA8-B3F1-E046CE1306D8}" presName="hierChild4" presStyleCnt="0"/>
      <dgm:spPr/>
    </dgm:pt>
    <dgm:pt modelId="{CE35C7D1-D4B6-40D0-A80B-3670DC4348F5}" type="pres">
      <dgm:prSet presAssocID="{A6B2ECB2-82CC-4FA8-B3F1-E046CE1306D8}" presName="hierChild5" presStyleCnt="0"/>
      <dgm:spPr/>
    </dgm:pt>
    <dgm:pt modelId="{CB35D6D4-1DA1-4F2B-89A9-12146B30681B}" type="pres">
      <dgm:prSet presAssocID="{27A79FF0-E163-4ADC-B93D-67A2882D102F}" presName="Name37" presStyleLbl="parChTrans1D4" presStyleIdx="5" presStyleCnt="13" custSzX="158941"/>
      <dgm:spPr/>
    </dgm:pt>
    <dgm:pt modelId="{377C3C31-C0DF-499F-A940-4B9A8CDD8ECD}" type="pres">
      <dgm:prSet presAssocID="{59C85934-5FB4-493C-AAE7-62FEA088D4BF}" presName="hierRoot2" presStyleCnt="0">
        <dgm:presLayoutVars>
          <dgm:hierBranch val="init"/>
        </dgm:presLayoutVars>
      </dgm:prSet>
      <dgm:spPr/>
    </dgm:pt>
    <dgm:pt modelId="{52D11541-3E11-4062-941A-ED6A3CFBDE86}" type="pres">
      <dgm:prSet presAssocID="{59C85934-5FB4-493C-AAE7-62FEA088D4BF}" presName="rootComposite" presStyleCnt="0"/>
      <dgm:spPr/>
    </dgm:pt>
    <dgm:pt modelId="{9E36603E-5B77-417F-AB33-F6EF275F7768}" type="pres">
      <dgm:prSet presAssocID="{59C85934-5FB4-493C-AAE7-62FEA088D4BF}" presName="rootText" presStyleLbl="node4" presStyleIdx="5" presStyleCnt="13" custScaleX="130321">
        <dgm:presLayoutVars>
          <dgm:chPref val="3"/>
        </dgm:presLayoutVars>
      </dgm:prSet>
      <dgm:spPr/>
    </dgm:pt>
    <dgm:pt modelId="{A3A5CD6D-3086-4576-8C9B-90F35E363345}" type="pres">
      <dgm:prSet presAssocID="{59C85934-5FB4-493C-AAE7-62FEA088D4BF}" presName="rootConnector" presStyleLbl="node4" presStyleIdx="5" presStyleCnt="13"/>
      <dgm:spPr/>
    </dgm:pt>
    <dgm:pt modelId="{51F711E5-1730-4E1C-A0EF-8AF1CB017319}" type="pres">
      <dgm:prSet presAssocID="{59C85934-5FB4-493C-AAE7-62FEA088D4BF}" presName="hierChild4" presStyleCnt="0"/>
      <dgm:spPr/>
    </dgm:pt>
    <dgm:pt modelId="{11A5CFFC-4FC7-4270-806A-F920EDDF6F25}" type="pres">
      <dgm:prSet presAssocID="{59C85934-5FB4-493C-AAE7-62FEA088D4BF}" presName="hierChild5" presStyleCnt="0"/>
      <dgm:spPr/>
    </dgm:pt>
    <dgm:pt modelId="{A189B106-B767-4750-ABB0-382FDDB39881}" type="pres">
      <dgm:prSet presAssocID="{1C0B7C4B-2CD3-4A7D-B683-B1724BD3DDDA}" presName="Name37" presStyleLbl="parChTrans1D4" presStyleIdx="6" presStyleCnt="13" custSzX="158941"/>
      <dgm:spPr/>
    </dgm:pt>
    <dgm:pt modelId="{F9D56026-D037-4E42-86E8-4367B0EF6249}" type="pres">
      <dgm:prSet presAssocID="{43A6C029-190F-410C-A568-E607407D2BAE}" presName="hierRoot2" presStyleCnt="0">
        <dgm:presLayoutVars>
          <dgm:hierBranch val="init"/>
        </dgm:presLayoutVars>
      </dgm:prSet>
      <dgm:spPr/>
    </dgm:pt>
    <dgm:pt modelId="{DAABE080-8DF9-42B4-A185-5ED3891AA0BA}" type="pres">
      <dgm:prSet presAssocID="{43A6C029-190F-410C-A568-E607407D2BAE}" presName="rootComposite" presStyleCnt="0"/>
      <dgm:spPr/>
    </dgm:pt>
    <dgm:pt modelId="{09076C7B-65B5-4070-B0DD-E910D5142378}" type="pres">
      <dgm:prSet presAssocID="{43A6C029-190F-410C-A568-E607407D2BAE}" presName="rootText" presStyleLbl="node4" presStyleIdx="6" presStyleCnt="13" custScaleX="130321">
        <dgm:presLayoutVars>
          <dgm:chPref val="3"/>
        </dgm:presLayoutVars>
      </dgm:prSet>
      <dgm:spPr/>
    </dgm:pt>
    <dgm:pt modelId="{3BC1A0E9-B144-476B-A60A-F496DC4868B1}" type="pres">
      <dgm:prSet presAssocID="{43A6C029-190F-410C-A568-E607407D2BAE}" presName="rootConnector" presStyleLbl="node4" presStyleIdx="6" presStyleCnt="13"/>
      <dgm:spPr/>
    </dgm:pt>
    <dgm:pt modelId="{06CBC54B-BA87-43ED-8B60-B2988BA510BF}" type="pres">
      <dgm:prSet presAssocID="{43A6C029-190F-410C-A568-E607407D2BAE}" presName="hierChild4" presStyleCnt="0"/>
      <dgm:spPr/>
    </dgm:pt>
    <dgm:pt modelId="{F00EE8F4-C8B7-4182-8967-5060847D561D}" type="pres">
      <dgm:prSet presAssocID="{43A6C029-190F-410C-A568-E607407D2BAE}" presName="hierChild5" presStyleCnt="0"/>
      <dgm:spPr/>
    </dgm:pt>
    <dgm:pt modelId="{76E22A5F-6CB1-4B8D-BE0B-697ADC058598}" type="pres">
      <dgm:prSet presAssocID="{4A5D1F1D-2B12-40C0-AB00-489389DC7D06}" presName="Name37" presStyleLbl="parChTrans1D4" presStyleIdx="7" presStyleCnt="13" custSzX="158941"/>
      <dgm:spPr/>
    </dgm:pt>
    <dgm:pt modelId="{4E984930-1A08-4EFB-8076-44D424E40D28}" type="pres">
      <dgm:prSet presAssocID="{80F716C9-B60B-4B47-8FAA-0FE0AF1A16B0}" presName="hierRoot2" presStyleCnt="0">
        <dgm:presLayoutVars>
          <dgm:hierBranch val="init"/>
        </dgm:presLayoutVars>
      </dgm:prSet>
      <dgm:spPr/>
    </dgm:pt>
    <dgm:pt modelId="{D5942BA3-8827-4BB1-BB99-8B624B8D96B3}" type="pres">
      <dgm:prSet presAssocID="{80F716C9-B60B-4B47-8FAA-0FE0AF1A16B0}" presName="rootComposite" presStyleCnt="0"/>
      <dgm:spPr/>
    </dgm:pt>
    <dgm:pt modelId="{452EA239-5CF0-4FC1-BFEF-A97CFE25F0AB}" type="pres">
      <dgm:prSet presAssocID="{80F716C9-B60B-4B47-8FAA-0FE0AF1A16B0}" presName="rootText" presStyleLbl="node4" presStyleIdx="7" presStyleCnt="13" custScaleX="130321">
        <dgm:presLayoutVars>
          <dgm:chPref val="3"/>
        </dgm:presLayoutVars>
      </dgm:prSet>
      <dgm:spPr/>
    </dgm:pt>
    <dgm:pt modelId="{B7909D41-6015-4DFF-AE09-E35A2FF889CF}" type="pres">
      <dgm:prSet presAssocID="{80F716C9-B60B-4B47-8FAA-0FE0AF1A16B0}" presName="rootConnector" presStyleLbl="node4" presStyleIdx="7" presStyleCnt="13"/>
      <dgm:spPr/>
    </dgm:pt>
    <dgm:pt modelId="{71D23B21-7CC3-4C37-9504-EDEFE98430D2}" type="pres">
      <dgm:prSet presAssocID="{80F716C9-B60B-4B47-8FAA-0FE0AF1A16B0}" presName="hierChild4" presStyleCnt="0"/>
      <dgm:spPr/>
    </dgm:pt>
    <dgm:pt modelId="{C05F2D86-C9F5-4101-AAED-D3313857EE1B}" type="pres">
      <dgm:prSet presAssocID="{80F716C9-B60B-4B47-8FAA-0FE0AF1A16B0}" presName="hierChild5" presStyleCnt="0"/>
      <dgm:spPr/>
    </dgm:pt>
    <dgm:pt modelId="{D9400199-825B-45BF-B0F8-3167023F5AC7}" type="pres">
      <dgm:prSet presAssocID="{B7A9E146-E0FF-45B8-8BF8-E40B37F8BC60}" presName="Name37" presStyleLbl="parChTrans1D4" presStyleIdx="8" presStyleCnt="13" custSzX="158941"/>
      <dgm:spPr/>
    </dgm:pt>
    <dgm:pt modelId="{311B840C-61E4-4428-833A-4E5EA7657942}" type="pres">
      <dgm:prSet presAssocID="{FAC57700-FE1F-4628-88EB-7DF225E3A302}" presName="hierRoot2" presStyleCnt="0">
        <dgm:presLayoutVars>
          <dgm:hierBranch val="init"/>
        </dgm:presLayoutVars>
      </dgm:prSet>
      <dgm:spPr/>
    </dgm:pt>
    <dgm:pt modelId="{5FBCAE73-5B17-4510-B393-C20A055BFE58}" type="pres">
      <dgm:prSet presAssocID="{FAC57700-FE1F-4628-88EB-7DF225E3A302}" presName="rootComposite" presStyleCnt="0"/>
      <dgm:spPr/>
    </dgm:pt>
    <dgm:pt modelId="{E34333E5-46F4-48BE-AD15-96D7622B4EFA}" type="pres">
      <dgm:prSet presAssocID="{FAC57700-FE1F-4628-88EB-7DF225E3A302}" presName="rootText" presStyleLbl="node4" presStyleIdx="8" presStyleCnt="13" custScaleX="130321">
        <dgm:presLayoutVars>
          <dgm:chPref val="3"/>
        </dgm:presLayoutVars>
      </dgm:prSet>
      <dgm:spPr/>
    </dgm:pt>
    <dgm:pt modelId="{CF394E99-066D-4D4D-BF6D-986BE68170EC}" type="pres">
      <dgm:prSet presAssocID="{FAC57700-FE1F-4628-88EB-7DF225E3A302}" presName="rootConnector" presStyleLbl="node4" presStyleIdx="8" presStyleCnt="13"/>
      <dgm:spPr/>
    </dgm:pt>
    <dgm:pt modelId="{F63C3980-6AB3-4E2A-AB96-4F16B17AB523}" type="pres">
      <dgm:prSet presAssocID="{FAC57700-FE1F-4628-88EB-7DF225E3A302}" presName="hierChild4" presStyleCnt="0"/>
      <dgm:spPr/>
    </dgm:pt>
    <dgm:pt modelId="{932AA8A5-8E76-4047-951A-996E4524CF34}" type="pres">
      <dgm:prSet presAssocID="{FAC57700-FE1F-4628-88EB-7DF225E3A302}" presName="hierChild5" presStyleCnt="0"/>
      <dgm:spPr/>
    </dgm:pt>
    <dgm:pt modelId="{A014ADB4-D9FE-43DE-90BA-C1E154BDDE3E}" type="pres">
      <dgm:prSet presAssocID="{3DAF808C-BF9A-47D3-87E2-01F7D920CC4A}" presName="hierChild5" presStyleCnt="0"/>
      <dgm:spPr/>
    </dgm:pt>
    <dgm:pt modelId="{901AE766-92F0-4056-B2D8-53D10BC3A941}" type="pres">
      <dgm:prSet presAssocID="{3CC3D64A-D509-4173-8758-6AD807B92F1A}" presName="hierChild5" presStyleCnt="0"/>
      <dgm:spPr/>
    </dgm:pt>
    <dgm:pt modelId="{ADC6D69B-6366-4246-A603-C9ACA526C68C}" type="pres">
      <dgm:prSet presAssocID="{32131245-2283-4305-BE38-09FBFA377721}" presName="Name37" presStyleLbl="parChTrans1D2" presStyleIdx="2" presStyleCnt="3" custSzX="2376181"/>
      <dgm:spPr/>
    </dgm:pt>
    <dgm:pt modelId="{A8D94D80-2599-473D-AB0C-2049FEA057DD}" type="pres">
      <dgm:prSet presAssocID="{E803B288-23A3-4DD5-B783-8C385F8B8755}" presName="hierRoot2" presStyleCnt="0">
        <dgm:presLayoutVars>
          <dgm:hierBranch val="init"/>
        </dgm:presLayoutVars>
      </dgm:prSet>
      <dgm:spPr/>
    </dgm:pt>
    <dgm:pt modelId="{4589CB90-7AF3-4EB1-9EE9-E7D9DBB285E0}" type="pres">
      <dgm:prSet presAssocID="{E803B288-23A3-4DD5-B783-8C385F8B8755}" presName="rootComposite" presStyleCnt="0"/>
      <dgm:spPr/>
    </dgm:pt>
    <dgm:pt modelId="{983CBC38-2F48-4694-8DAB-0C22B84C3066}" type="pres">
      <dgm:prSet presAssocID="{E803B288-23A3-4DD5-B783-8C385F8B8755}" presName="rootText" presStyleLbl="node2" presStyleIdx="2" presStyleCnt="3" custScaleX="130321">
        <dgm:presLayoutVars>
          <dgm:chPref val="3"/>
        </dgm:presLayoutVars>
      </dgm:prSet>
      <dgm:spPr/>
    </dgm:pt>
    <dgm:pt modelId="{1DFD9C13-3B3A-4CA6-B029-6417C1396DE3}" type="pres">
      <dgm:prSet presAssocID="{E803B288-23A3-4DD5-B783-8C385F8B8755}" presName="rootConnector" presStyleLbl="node2" presStyleIdx="2" presStyleCnt="3"/>
      <dgm:spPr/>
    </dgm:pt>
    <dgm:pt modelId="{C4545402-9CAE-46D8-B683-C78DC7B3C004}" type="pres">
      <dgm:prSet presAssocID="{E803B288-23A3-4DD5-B783-8C385F8B8755}" presName="hierChild4" presStyleCnt="0"/>
      <dgm:spPr/>
    </dgm:pt>
    <dgm:pt modelId="{EFE78E43-F32D-40F7-9946-ACB0A9F76F95}" type="pres">
      <dgm:prSet presAssocID="{A9D177F7-8D0F-4366-99FA-D8DAF426F5BB}" presName="Name37" presStyleLbl="parChTrans1D3" presStyleIdx="9" presStyleCnt="11" custSzX="641065"/>
      <dgm:spPr/>
    </dgm:pt>
    <dgm:pt modelId="{F50AF646-0523-4DDD-B804-CFE6CC46BD5A}" type="pres">
      <dgm:prSet presAssocID="{BB41B4E8-B2D4-45FC-AA72-3EDA8B55487F}" presName="hierRoot2" presStyleCnt="0">
        <dgm:presLayoutVars>
          <dgm:hierBranch val="init"/>
        </dgm:presLayoutVars>
      </dgm:prSet>
      <dgm:spPr/>
    </dgm:pt>
    <dgm:pt modelId="{9219E3FD-7FBC-425B-92FF-23F6E1C521EB}" type="pres">
      <dgm:prSet presAssocID="{BB41B4E8-B2D4-45FC-AA72-3EDA8B55487F}" presName="rootComposite" presStyleCnt="0"/>
      <dgm:spPr/>
    </dgm:pt>
    <dgm:pt modelId="{293A6237-8544-4E8F-B645-32696EA72FA2}" type="pres">
      <dgm:prSet presAssocID="{BB41B4E8-B2D4-45FC-AA72-3EDA8B55487F}" presName="rootText" presStyleLbl="node3" presStyleIdx="9" presStyleCnt="11" custScaleX="130321">
        <dgm:presLayoutVars>
          <dgm:chPref val="3"/>
        </dgm:presLayoutVars>
      </dgm:prSet>
      <dgm:spPr/>
    </dgm:pt>
    <dgm:pt modelId="{EC3D2869-3062-4B6B-84B2-C85C75961DA2}" type="pres">
      <dgm:prSet presAssocID="{BB41B4E8-B2D4-45FC-AA72-3EDA8B55487F}" presName="rootConnector" presStyleLbl="node3" presStyleIdx="9" presStyleCnt="11"/>
      <dgm:spPr/>
    </dgm:pt>
    <dgm:pt modelId="{11D9A5AF-E8E0-46F8-817F-0FEA36F5432F}" type="pres">
      <dgm:prSet presAssocID="{BB41B4E8-B2D4-45FC-AA72-3EDA8B55487F}" presName="hierChild4" presStyleCnt="0"/>
      <dgm:spPr/>
    </dgm:pt>
    <dgm:pt modelId="{EB1331E0-8693-46FB-AB45-942E49686DC1}" type="pres">
      <dgm:prSet presAssocID="{BB41B4E8-B2D4-45FC-AA72-3EDA8B55487F}" presName="hierChild5" presStyleCnt="0"/>
      <dgm:spPr/>
    </dgm:pt>
    <dgm:pt modelId="{73E957CC-733D-47ED-9152-A12EF2C76B76}" type="pres">
      <dgm:prSet presAssocID="{5663B429-1AFA-4F17-BC13-7EE4F115946C}" presName="Name37" presStyleLbl="parChTrans1D3" presStyleIdx="10" presStyleCnt="11" custSzX="641065"/>
      <dgm:spPr/>
    </dgm:pt>
    <dgm:pt modelId="{B98A13A7-9ACF-442A-B089-282539EBD009}" type="pres">
      <dgm:prSet presAssocID="{3F5E0721-D434-4246-A4C1-4ED745928515}" presName="hierRoot2" presStyleCnt="0">
        <dgm:presLayoutVars>
          <dgm:hierBranch val="init"/>
        </dgm:presLayoutVars>
      </dgm:prSet>
      <dgm:spPr/>
    </dgm:pt>
    <dgm:pt modelId="{03BE2C30-E1F2-4322-83C9-C050B1237A83}" type="pres">
      <dgm:prSet presAssocID="{3F5E0721-D434-4246-A4C1-4ED745928515}" presName="rootComposite" presStyleCnt="0"/>
      <dgm:spPr/>
    </dgm:pt>
    <dgm:pt modelId="{228CDD1F-BAD1-4D85-A5B0-5197BFFFC9C0}" type="pres">
      <dgm:prSet presAssocID="{3F5E0721-D434-4246-A4C1-4ED745928515}" presName="rootText" presStyleLbl="node3" presStyleIdx="10" presStyleCnt="11" custScaleX="130321">
        <dgm:presLayoutVars>
          <dgm:chPref val="3"/>
        </dgm:presLayoutVars>
      </dgm:prSet>
      <dgm:spPr/>
    </dgm:pt>
    <dgm:pt modelId="{B1610525-26A2-4BA2-A2EF-48A8C3414D60}" type="pres">
      <dgm:prSet presAssocID="{3F5E0721-D434-4246-A4C1-4ED745928515}" presName="rootConnector" presStyleLbl="node3" presStyleIdx="10" presStyleCnt="11"/>
      <dgm:spPr/>
    </dgm:pt>
    <dgm:pt modelId="{46AA8643-F363-49F7-89DF-9C9FDB99E5CB}" type="pres">
      <dgm:prSet presAssocID="{3F5E0721-D434-4246-A4C1-4ED745928515}" presName="hierChild4" presStyleCnt="0"/>
      <dgm:spPr/>
    </dgm:pt>
    <dgm:pt modelId="{C2C04962-98D1-459F-A0E2-9CFE2965C5B1}" type="pres">
      <dgm:prSet presAssocID="{CA890E7A-06EB-4AFE-A310-04E9A22511C5}" presName="Name37" presStyleLbl="parChTrans1D4" presStyleIdx="9" presStyleCnt="13" custSzX="158941"/>
      <dgm:spPr/>
    </dgm:pt>
    <dgm:pt modelId="{CE055D0C-5C3B-4D32-AEDC-9196C7E5864B}" type="pres">
      <dgm:prSet presAssocID="{BF87AC70-8CC1-4CA8-A2DE-7CBF735D7779}" presName="hierRoot2" presStyleCnt="0">
        <dgm:presLayoutVars>
          <dgm:hierBranch val="init"/>
        </dgm:presLayoutVars>
      </dgm:prSet>
      <dgm:spPr/>
    </dgm:pt>
    <dgm:pt modelId="{D704CED3-B47C-4411-A234-7FE16CF46ED2}" type="pres">
      <dgm:prSet presAssocID="{BF87AC70-8CC1-4CA8-A2DE-7CBF735D7779}" presName="rootComposite" presStyleCnt="0"/>
      <dgm:spPr/>
    </dgm:pt>
    <dgm:pt modelId="{C91C61C8-6462-4AB7-989B-84778D900744}" type="pres">
      <dgm:prSet presAssocID="{BF87AC70-8CC1-4CA8-A2DE-7CBF735D7779}" presName="rootText" presStyleLbl="node4" presStyleIdx="9" presStyleCnt="13" custScaleX="130321">
        <dgm:presLayoutVars>
          <dgm:chPref val="3"/>
        </dgm:presLayoutVars>
      </dgm:prSet>
      <dgm:spPr/>
    </dgm:pt>
    <dgm:pt modelId="{7C684FBB-2F0F-4F5C-8F7F-2E13E209424C}" type="pres">
      <dgm:prSet presAssocID="{BF87AC70-8CC1-4CA8-A2DE-7CBF735D7779}" presName="rootConnector" presStyleLbl="node4" presStyleIdx="9" presStyleCnt="13"/>
      <dgm:spPr/>
    </dgm:pt>
    <dgm:pt modelId="{EC6F5DF1-4CED-4D13-B0C7-14C9D67A8AB3}" type="pres">
      <dgm:prSet presAssocID="{BF87AC70-8CC1-4CA8-A2DE-7CBF735D7779}" presName="hierChild4" presStyleCnt="0"/>
      <dgm:spPr/>
    </dgm:pt>
    <dgm:pt modelId="{9B278838-89D0-4271-86C2-5290EE79E8E0}" type="pres">
      <dgm:prSet presAssocID="{BF87AC70-8CC1-4CA8-A2DE-7CBF735D7779}" presName="hierChild5" presStyleCnt="0"/>
      <dgm:spPr/>
    </dgm:pt>
    <dgm:pt modelId="{03585EE7-BB88-4D80-82AA-937CE2968080}" type="pres">
      <dgm:prSet presAssocID="{B1FADEAC-B6F3-450D-9D92-6ECA64DAF29B}" presName="Name37" presStyleLbl="parChTrans1D4" presStyleIdx="10" presStyleCnt="13" custSzX="158941"/>
      <dgm:spPr/>
    </dgm:pt>
    <dgm:pt modelId="{8CC0DD0B-6052-46E9-9F08-F6B4945ECA87}" type="pres">
      <dgm:prSet presAssocID="{6FFC957E-3D13-49F3-BC3D-46B74661F46C}" presName="hierRoot2" presStyleCnt="0">
        <dgm:presLayoutVars>
          <dgm:hierBranch val="init"/>
        </dgm:presLayoutVars>
      </dgm:prSet>
      <dgm:spPr/>
    </dgm:pt>
    <dgm:pt modelId="{2C3F6EC0-1018-476B-9977-B05D6B8F7C1D}" type="pres">
      <dgm:prSet presAssocID="{6FFC957E-3D13-49F3-BC3D-46B74661F46C}" presName="rootComposite" presStyleCnt="0"/>
      <dgm:spPr/>
    </dgm:pt>
    <dgm:pt modelId="{1FBEDB8B-ED51-4E3D-8203-F414E1C9AEBF}" type="pres">
      <dgm:prSet presAssocID="{6FFC957E-3D13-49F3-BC3D-46B74661F46C}" presName="rootText" presStyleLbl="node4" presStyleIdx="10" presStyleCnt="13" custScaleX="130321">
        <dgm:presLayoutVars>
          <dgm:chPref val="3"/>
        </dgm:presLayoutVars>
      </dgm:prSet>
      <dgm:spPr/>
    </dgm:pt>
    <dgm:pt modelId="{7E3C6BA6-8F49-4542-8FA1-CAF7CBD6C8A1}" type="pres">
      <dgm:prSet presAssocID="{6FFC957E-3D13-49F3-BC3D-46B74661F46C}" presName="rootConnector" presStyleLbl="node4" presStyleIdx="10" presStyleCnt="13"/>
      <dgm:spPr/>
    </dgm:pt>
    <dgm:pt modelId="{44558EF0-7D25-4B86-945D-D7DF9BCDF613}" type="pres">
      <dgm:prSet presAssocID="{6FFC957E-3D13-49F3-BC3D-46B74661F46C}" presName="hierChild4" presStyleCnt="0"/>
      <dgm:spPr/>
    </dgm:pt>
    <dgm:pt modelId="{CBD0D71F-D4C7-42A9-BA74-F97B2E1C359B}" type="pres">
      <dgm:prSet presAssocID="{6FFC957E-3D13-49F3-BC3D-46B74661F46C}" presName="hierChild5" presStyleCnt="0"/>
      <dgm:spPr/>
    </dgm:pt>
    <dgm:pt modelId="{BF417333-C4F9-4955-96CA-9E4F83B489D8}" type="pres">
      <dgm:prSet presAssocID="{EEC3FA51-E0D1-4EB5-AADF-EDB879C81408}" presName="Name37" presStyleLbl="parChTrans1D4" presStyleIdx="11" presStyleCnt="13" custSzX="158941"/>
      <dgm:spPr/>
    </dgm:pt>
    <dgm:pt modelId="{4756BB66-004A-4977-B865-D1DC5D0CFEE6}" type="pres">
      <dgm:prSet presAssocID="{F26EF690-1671-4C5E-9925-B9F233DD1E84}" presName="hierRoot2" presStyleCnt="0">
        <dgm:presLayoutVars>
          <dgm:hierBranch val="init"/>
        </dgm:presLayoutVars>
      </dgm:prSet>
      <dgm:spPr/>
    </dgm:pt>
    <dgm:pt modelId="{AB8840CB-4E67-43E3-8B96-6484706360DB}" type="pres">
      <dgm:prSet presAssocID="{F26EF690-1671-4C5E-9925-B9F233DD1E84}" presName="rootComposite" presStyleCnt="0"/>
      <dgm:spPr/>
    </dgm:pt>
    <dgm:pt modelId="{C3A1B116-5ECF-4849-9B0A-D1F6AC8BBE70}" type="pres">
      <dgm:prSet presAssocID="{F26EF690-1671-4C5E-9925-B9F233DD1E84}" presName="rootText" presStyleLbl="node4" presStyleIdx="11" presStyleCnt="13" custScaleX="130321">
        <dgm:presLayoutVars>
          <dgm:chPref val="3"/>
        </dgm:presLayoutVars>
      </dgm:prSet>
      <dgm:spPr/>
    </dgm:pt>
    <dgm:pt modelId="{C344B81E-D665-4FB3-AF6A-407EDE451A91}" type="pres">
      <dgm:prSet presAssocID="{F26EF690-1671-4C5E-9925-B9F233DD1E84}" presName="rootConnector" presStyleLbl="node4" presStyleIdx="11" presStyleCnt="13"/>
      <dgm:spPr/>
    </dgm:pt>
    <dgm:pt modelId="{981061BD-D5E6-4AD6-B697-44A0A77DA00D}" type="pres">
      <dgm:prSet presAssocID="{F26EF690-1671-4C5E-9925-B9F233DD1E84}" presName="hierChild4" presStyleCnt="0"/>
      <dgm:spPr/>
    </dgm:pt>
    <dgm:pt modelId="{52C914BF-3117-46B1-9D5C-4CD633DEEE5D}" type="pres">
      <dgm:prSet presAssocID="{F26EF690-1671-4C5E-9925-B9F233DD1E84}" presName="hierChild5" presStyleCnt="0"/>
      <dgm:spPr/>
    </dgm:pt>
    <dgm:pt modelId="{7D1E2CEB-4569-4F70-B1E3-D0AEFAEF9F8B}" type="pres">
      <dgm:prSet presAssocID="{6E965801-0DF6-44AC-B6F6-661944AEEE08}" presName="Name37" presStyleLbl="parChTrans1D4" presStyleIdx="12" presStyleCnt="13" custSzX="158941"/>
      <dgm:spPr/>
    </dgm:pt>
    <dgm:pt modelId="{09F9CB85-6410-4F1E-AA0A-0234D94CA948}" type="pres">
      <dgm:prSet presAssocID="{FACBD7DA-47E7-49FF-A559-07CB51616145}" presName="hierRoot2" presStyleCnt="0">
        <dgm:presLayoutVars>
          <dgm:hierBranch val="init"/>
        </dgm:presLayoutVars>
      </dgm:prSet>
      <dgm:spPr/>
    </dgm:pt>
    <dgm:pt modelId="{944E4C64-7604-4704-83AF-D0F7B4297446}" type="pres">
      <dgm:prSet presAssocID="{FACBD7DA-47E7-49FF-A559-07CB51616145}" presName="rootComposite" presStyleCnt="0"/>
      <dgm:spPr/>
    </dgm:pt>
    <dgm:pt modelId="{A5497695-2FF1-4297-A7DF-D9ADDB158D8C}" type="pres">
      <dgm:prSet presAssocID="{FACBD7DA-47E7-49FF-A559-07CB51616145}" presName="rootText" presStyleLbl="node4" presStyleIdx="12" presStyleCnt="13" custScaleX="130321">
        <dgm:presLayoutVars>
          <dgm:chPref val="3"/>
        </dgm:presLayoutVars>
      </dgm:prSet>
      <dgm:spPr/>
    </dgm:pt>
    <dgm:pt modelId="{125C153D-63D1-48FD-8CAB-88EFDE8C2CE1}" type="pres">
      <dgm:prSet presAssocID="{FACBD7DA-47E7-49FF-A559-07CB51616145}" presName="rootConnector" presStyleLbl="node4" presStyleIdx="12" presStyleCnt="13"/>
      <dgm:spPr/>
    </dgm:pt>
    <dgm:pt modelId="{12267AD0-E062-4550-ABC8-00C9A35FAC9F}" type="pres">
      <dgm:prSet presAssocID="{FACBD7DA-47E7-49FF-A559-07CB51616145}" presName="hierChild4" presStyleCnt="0"/>
      <dgm:spPr/>
    </dgm:pt>
    <dgm:pt modelId="{2FA52351-CBD2-49AA-A624-90BA8A5AE804}" type="pres">
      <dgm:prSet presAssocID="{FACBD7DA-47E7-49FF-A559-07CB51616145}" presName="hierChild5" presStyleCnt="0"/>
      <dgm:spPr/>
    </dgm:pt>
    <dgm:pt modelId="{1755E93F-90B1-4034-8909-3196FFBB6B02}" type="pres">
      <dgm:prSet presAssocID="{3F5E0721-D434-4246-A4C1-4ED745928515}" presName="hierChild5" presStyleCnt="0"/>
      <dgm:spPr/>
    </dgm:pt>
    <dgm:pt modelId="{22F4F105-F8C1-47EC-B423-A8C0DDF9B920}" type="pres">
      <dgm:prSet presAssocID="{E803B288-23A3-4DD5-B783-8C385F8B8755}" presName="hierChild5" presStyleCnt="0"/>
      <dgm:spPr/>
    </dgm:pt>
    <dgm:pt modelId="{1C7DC54A-39B8-4838-B8A7-D0396C3DDDFB}" type="pres">
      <dgm:prSet presAssocID="{7D6C4E3B-6D2F-4E8F-9F4A-2C038A7243E0}" presName="hierChild3" presStyleCnt="0"/>
      <dgm:spPr/>
    </dgm:pt>
  </dgm:ptLst>
  <dgm:cxnLst>
    <dgm:cxn modelId="{6B638201-964D-4E13-8920-5261C8DF3BD9}" type="presOf" srcId="{16B9CB64-BAA2-4AA0-BDC3-9557285D5BF2}" destId="{95FE22BB-563C-483F-AF3A-75583FB3DD52}" srcOrd="0" destOrd="0" presId="urn:microsoft.com/office/officeart/2005/8/layout/orgChart1"/>
    <dgm:cxn modelId="{8DFBA802-47EB-4859-A0B7-2302AC7AB90B}" type="presOf" srcId="{1C0B7C4B-2CD3-4A7D-B683-B1724BD3DDDA}" destId="{A189B106-B767-4750-ABB0-382FDDB39881}" srcOrd="0" destOrd="0" presId="urn:microsoft.com/office/officeart/2005/8/layout/orgChart1"/>
    <dgm:cxn modelId="{849FF108-78E7-4623-B31D-7B5DB0B219D3}" srcId="{7D6C4E3B-6D2F-4E8F-9F4A-2C038A7243E0}" destId="{09E58F1C-101E-4CA3-8E96-2929386AE019}" srcOrd="0" destOrd="0" parTransId="{58D4693E-47E3-476A-9935-9DC1CB123EF0}" sibTransId="{A9C4E60F-AACE-4385-A18D-B63C5DE095A9}"/>
    <dgm:cxn modelId="{3DE84909-B592-4418-83CF-D9C429898E1A}" srcId="{09E58F1C-101E-4CA3-8E96-2929386AE019}" destId="{F9E83629-ECEC-44B3-9244-D79D2F0D2868}" srcOrd="1" destOrd="0" parTransId="{A566CC98-5386-46AA-B429-FDF99850FF2C}" sibTransId="{AF929B08-946B-48FF-8FDC-B58B748B618E}"/>
    <dgm:cxn modelId="{910B7E0B-AAEE-4883-9755-D2CE05B78302}" type="presOf" srcId="{FD329C2B-3776-4271-867A-9107678B23BC}" destId="{C247D877-3C77-434C-8A83-FCFF5A74B555}" srcOrd="0" destOrd="0" presId="urn:microsoft.com/office/officeart/2005/8/layout/orgChart1"/>
    <dgm:cxn modelId="{31556B0C-4B1A-4A31-A54C-F995EF36EFF6}" type="presOf" srcId="{D55573BA-3D75-4737-A66A-EE6C77986C16}" destId="{79290E7E-13BE-4804-889E-E5063F31D740}" srcOrd="1" destOrd="0" presId="urn:microsoft.com/office/officeart/2005/8/layout/orgChart1"/>
    <dgm:cxn modelId="{0183BF0E-B26E-4E42-80B4-5634CF6E9706}" srcId="{3F5E0721-D434-4246-A4C1-4ED745928515}" destId="{F26EF690-1671-4C5E-9925-B9F233DD1E84}" srcOrd="2" destOrd="0" parTransId="{EEC3FA51-E0D1-4EB5-AADF-EDB879C81408}" sibTransId="{2867A08B-CC9C-456D-9949-3A96FA10C340}"/>
    <dgm:cxn modelId="{79E3CF11-774F-4FE2-B7BC-8A1A16E06D0A}" srcId="{E803B288-23A3-4DD5-B783-8C385F8B8755}" destId="{3F5E0721-D434-4246-A4C1-4ED745928515}" srcOrd="1" destOrd="0" parTransId="{5663B429-1AFA-4F17-BC13-7EE4F115946C}" sibTransId="{AD003A7E-5F28-4A6A-9C76-23BDB135AF38}"/>
    <dgm:cxn modelId="{C6F03712-325B-48E6-A49C-8425FAF38C23}" type="presOf" srcId="{FAC57700-FE1F-4628-88EB-7DF225E3A302}" destId="{CF394E99-066D-4D4D-BF6D-986BE68170EC}" srcOrd="1" destOrd="0" presId="urn:microsoft.com/office/officeart/2005/8/layout/orgChart1"/>
    <dgm:cxn modelId="{BF8A5518-002B-4333-9D3B-5960EFCF73E0}" type="presOf" srcId="{846800C4-0A2A-4F49-963E-06C3C4AC55E4}" destId="{6FE4DC7D-2A1B-4620-8541-D2D55B1E2695}" srcOrd="0" destOrd="0" presId="urn:microsoft.com/office/officeart/2005/8/layout/orgChart1"/>
    <dgm:cxn modelId="{C61CB518-7152-4E4E-BFCB-C1753F93E4E5}" type="presOf" srcId="{8614D5B0-77D1-4513-ACF9-A83BC5B82DDE}" destId="{44C4307F-D5C0-430F-96FF-259B29F175F8}" srcOrd="0" destOrd="0" presId="urn:microsoft.com/office/officeart/2005/8/layout/orgChart1"/>
    <dgm:cxn modelId="{CD1DFE20-8AAA-4285-8650-ABE0A0EC5446}" type="presOf" srcId="{16F5E29D-6EC0-4928-9C9D-CF1B2EA83124}" destId="{B8EFEDA7-8554-430A-B02C-37859A4F35FB}" srcOrd="0" destOrd="0" presId="urn:microsoft.com/office/officeart/2005/8/layout/orgChart1"/>
    <dgm:cxn modelId="{54A93A21-B7D4-4E30-9592-FFDAA4DBE4DB}" srcId="{3F5E0721-D434-4246-A4C1-4ED745928515}" destId="{BF87AC70-8CC1-4CA8-A2DE-7CBF735D7779}" srcOrd="0" destOrd="0" parTransId="{CA890E7A-06EB-4AFE-A310-04E9A22511C5}" sibTransId="{ED77E9ED-AAE6-43EC-B1FA-EBD3C0985AAF}"/>
    <dgm:cxn modelId="{E59B4B24-87D9-468F-ADA8-2A6935494F22}" srcId="{3DAF808C-BF9A-47D3-87E2-01F7D920CC4A}" destId="{59C85934-5FB4-493C-AAE7-62FEA088D4BF}" srcOrd="3" destOrd="0" parTransId="{27A79FF0-E163-4ADC-B93D-67A2882D102F}" sibTransId="{177954AE-6920-4978-AB2C-4C364654D341}"/>
    <dgm:cxn modelId="{F3DB5624-43F3-43B0-8A72-8DB8A7313EDE}" type="presOf" srcId="{43A6C029-190F-410C-A568-E607407D2BAE}" destId="{3BC1A0E9-B144-476B-A60A-F496DC4868B1}" srcOrd="1" destOrd="0" presId="urn:microsoft.com/office/officeart/2005/8/layout/orgChart1"/>
    <dgm:cxn modelId="{CD09B526-45AC-450F-BE1A-441359CCDE58}" type="presOf" srcId="{F26EF690-1671-4C5E-9925-B9F233DD1E84}" destId="{C3A1B116-5ECF-4849-9B0A-D1F6AC8BBE70}" srcOrd="0" destOrd="0" presId="urn:microsoft.com/office/officeart/2005/8/layout/orgChart1"/>
    <dgm:cxn modelId="{ED0ED126-8908-4811-B9A1-70017574A5D7}" type="presOf" srcId="{A37155C0-2799-4468-B62F-3E795C630A13}" destId="{D642037C-1429-4C5B-B9F0-0D6FEADF8A44}" srcOrd="0" destOrd="0" presId="urn:microsoft.com/office/officeart/2005/8/layout/orgChart1"/>
    <dgm:cxn modelId="{8942DA2A-AA89-4E52-B4C9-9EDF10330779}" srcId="{09E58F1C-101E-4CA3-8E96-2929386AE019}" destId="{C02CD579-9540-4170-841B-5DF71CA01983}" srcOrd="2" destOrd="0" parTransId="{16F5E29D-6EC0-4928-9C9D-CF1B2EA83124}" sibTransId="{5DE2655F-4B48-4570-BA32-36B66DE5597B}"/>
    <dgm:cxn modelId="{F15EC131-711E-40DB-A29C-A280D1B8889C}" type="presOf" srcId="{27A79FF0-E163-4ADC-B93D-67A2882D102F}" destId="{CB35D6D4-1DA1-4F2B-89A9-12146B30681B}" srcOrd="0" destOrd="0" presId="urn:microsoft.com/office/officeart/2005/8/layout/orgChart1"/>
    <dgm:cxn modelId="{3A981632-C146-4734-8485-23815F5BE9D4}" srcId="{7D6C4E3B-6D2F-4E8F-9F4A-2C038A7243E0}" destId="{3CC3D64A-D509-4173-8758-6AD807B92F1A}" srcOrd="1" destOrd="0" parTransId="{22E0A035-1D49-47DD-87E6-865AB57CFD06}" sibTransId="{837DE6DE-D66D-479A-B3BF-E6D14CF4F666}"/>
    <dgm:cxn modelId="{63AAF033-E068-425D-8474-5C88B1849CB4}" type="presOf" srcId="{FAC57700-FE1F-4628-88EB-7DF225E3A302}" destId="{E34333E5-46F4-48BE-AD15-96D7622B4EFA}" srcOrd="0" destOrd="0" presId="urn:microsoft.com/office/officeart/2005/8/layout/orgChart1"/>
    <dgm:cxn modelId="{7B2FFF33-E975-4A40-94A1-1435CFEAC965}" srcId="{3DAF808C-BF9A-47D3-87E2-01F7D920CC4A}" destId="{E94B1034-3CBE-4297-B775-3E2D13612867}" srcOrd="1" destOrd="0" parTransId="{FD329C2B-3776-4271-867A-9107678B23BC}" sibTransId="{E2125901-F41A-4139-BC5A-AC5E5D626C43}"/>
    <dgm:cxn modelId="{937E5D34-53E7-41C4-9BBF-E14EB384CEDF}" type="presOf" srcId="{F8C5D678-4FA2-4242-8AFE-66BA7AE74CE1}" destId="{EE5B17CD-DF88-4CDB-84D8-C7C8C62FEB81}" srcOrd="0" destOrd="0" presId="urn:microsoft.com/office/officeart/2005/8/layout/orgChart1"/>
    <dgm:cxn modelId="{0B706836-34DC-4745-AD59-C80DE17DF93A}" type="presOf" srcId="{C02CD579-9540-4170-841B-5DF71CA01983}" destId="{FEFCD2E4-1112-4971-A05F-14E6DFE03C39}" srcOrd="0" destOrd="0" presId="urn:microsoft.com/office/officeart/2005/8/layout/orgChart1"/>
    <dgm:cxn modelId="{9B91E736-6348-4A52-8527-E319353C2FF0}" srcId="{4B7C3A5B-0375-4748-BCC5-1671DD359098}" destId="{7D6C4E3B-6D2F-4E8F-9F4A-2C038A7243E0}" srcOrd="0" destOrd="0" parTransId="{0A621BAD-35AF-4698-A2BB-5531CC96241F}" sibTransId="{90FAD311-C40C-4CF4-A527-5D5C25E3B58E}"/>
    <dgm:cxn modelId="{61432D39-CE85-4165-8973-646B047EF777}" type="presOf" srcId="{59C85934-5FB4-493C-AAE7-62FEA088D4BF}" destId="{A3A5CD6D-3086-4576-8C9B-90F35E363345}" srcOrd="1" destOrd="0" presId="urn:microsoft.com/office/officeart/2005/8/layout/orgChart1"/>
    <dgm:cxn modelId="{B67D203A-8396-4794-BC2E-C4C9432E63BF}" type="presOf" srcId="{3CC3D64A-D509-4173-8758-6AD807B92F1A}" destId="{20D7B38D-22FB-450F-969F-6B62CFA79E2E}" srcOrd="0" destOrd="0" presId="urn:microsoft.com/office/officeart/2005/8/layout/orgChart1"/>
    <dgm:cxn modelId="{725A2B3A-18E2-46A4-A9D4-494FFEEBC797}" type="presOf" srcId="{5663B429-1AFA-4F17-BC13-7EE4F115946C}" destId="{73E957CC-733D-47ED-9152-A12EF2C76B76}" srcOrd="0" destOrd="0" presId="urn:microsoft.com/office/officeart/2005/8/layout/orgChart1"/>
    <dgm:cxn modelId="{285EFA3B-A622-464C-ADB3-7D7BA55E099A}" type="presOf" srcId="{E803B288-23A3-4DD5-B783-8C385F8B8755}" destId="{983CBC38-2F48-4694-8DAB-0C22B84C3066}" srcOrd="0" destOrd="0" presId="urn:microsoft.com/office/officeart/2005/8/layout/orgChart1"/>
    <dgm:cxn modelId="{0E31BC3C-4984-47CC-BBEC-F1F5A1E1CBAA}" type="presOf" srcId="{B7A9E146-E0FF-45B8-8BF8-E40B37F8BC60}" destId="{D9400199-825B-45BF-B0F8-3167023F5AC7}" srcOrd="0" destOrd="0" presId="urn:microsoft.com/office/officeart/2005/8/layout/orgChart1"/>
    <dgm:cxn modelId="{C2622E42-8FBD-41C9-A586-435E24D6A8CA}" type="presOf" srcId="{408F4AF5-E851-49BA-9970-84110C89FAEC}" destId="{329E4B57-1E88-48B0-8A9F-31F8A03C838A}" srcOrd="0" destOrd="0" presId="urn:microsoft.com/office/officeart/2005/8/layout/orgChart1"/>
    <dgm:cxn modelId="{9FFDC863-3BB9-4F25-BDB5-BCB80A5B7B6B}" type="presOf" srcId="{BF87AC70-8CC1-4CA8-A2DE-7CBF735D7779}" destId="{C91C61C8-6462-4AB7-989B-84778D900744}" srcOrd="0" destOrd="0" presId="urn:microsoft.com/office/officeart/2005/8/layout/orgChart1"/>
    <dgm:cxn modelId="{AB95C943-A6FE-40E3-8E5D-5DFB743F60D0}" srcId="{F8C5D678-4FA2-4242-8AFE-66BA7AE74CE1}" destId="{846800C4-0A2A-4F49-963E-06C3C4AC55E4}" srcOrd="0" destOrd="0" parTransId="{AE8932B6-374F-4066-B9B9-EBF4B5AD7BE7}" sibTransId="{3A35330F-A4A2-40F9-BCEB-B9FF6AA51256}"/>
    <dgm:cxn modelId="{E8D65F44-A9E5-4D9E-962A-7E7697AB72A3}" type="presOf" srcId="{846800C4-0A2A-4F49-963E-06C3C4AC55E4}" destId="{5F6265FF-6BA2-428C-8786-28678C94033D}" srcOrd="1" destOrd="0" presId="urn:microsoft.com/office/officeart/2005/8/layout/orgChart1"/>
    <dgm:cxn modelId="{247DDC45-46EE-4E40-AD79-B15DA32D3E10}" srcId="{7D6C4E3B-6D2F-4E8F-9F4A-2C038A7243E0}" destId="{E803B288-23A3-4DD5-B783-8C385F8B8755}" srcOrd="2" destOrd="0" parTransId="{32131245-2283-4305-BE38-09FBFA377721}" sibTransId="{21948692-26D8-44ED-A938-D8E53E734A30}"/>
    <dgm:cxn modelId="{43B8B146-F954-4567-8746-257E14832399}" type="presOf" srcId="{3F5E0721-D434-4246-A4C1-4ED745928515}" destId="{228CDD1F-BAD1-4D85-A5B0-5197BFFFC9C0}" srcOrd="0" destOrd="0" presId="urn:microsoft.com/office/officeart/2005/8/layout/orgChart1"/>
    <dgm:cxn modelId="{BE3C8248-506B-4012-A34E-DE2AF767642C}" srcId="{F8C5D678-4FA2-4242-8AFE-66BA7AE74CE1}" destId="{712CFC55-3680-4B7F-8CBD-70E112B2AD10}" srcOrd="1" destOrd="0" parTransId="{8BB0398F-C59C-4C64-BE25-336430B39D12}" sibTransId="{D28A8CF9-E638-4FC4-86DA-EFF40C3B8C3B}"/>
    <dgm:cxn modelId="{FC30B349-6670-4FCA-9388-0AADC818E7D7}" type="presOf" srcId="{6FFC957E-3D13-49F3-BC3D-46B74661F46C}" destId="{1FBEDB8B-ED51-4E3D-8203-F414E1C9AEBF}" srcOrd="0" destOrd="0" presId="urn:microsoft.com/office/officeart/2005/8/layout/orgChart1"/>
    <dgm:cxn modelId="{304C7A4A-C520-48F8-9F0E-E8813E6D55BA}" type="presOf" srcId="{E61AF438-3CD8-4713-B198-236070DF039F}" destId="{A46A9878-BB90-4B8F-89E3-B1FE5CC44C1B}" srcOrd="0" destOrd="0" presId="urn:microsoft.com/office/officeart/2005/8/layout/orgChart1"/>
    <dgm:cxn modelId="{253F8B4A-1C97-43EC-A9B8-C4B101FA338D}" type="presOf" srcId="{A9D177F7-8D0F-4366-99FA-D8DAF426F5BB}" destId="{EFE78E43-F32D-40F7-9946-ACB0A9F76F95}" srcOrd="0" destOrd="0" presId="urn:microsoft.com/office/officeart/2005/8/layout/orgChart1"/>
    <dgm:cxn modelId="{6489C86A-1111-4C4D-A3C6-835EFE3E1D05}" type="presOf" srcId="{4A5D1F1D-2B12-40C0-AB00-489389DC7D06}" destId="{76E22A5F-6CB1-4B8D-BE0B-697ADC058598}" srcOrd="0" destOrd="0" presId="urn:microsoft.com/office/officeart/2005/8/layout/orgChart1"/>
    <dgm:cxn modelId="{7B66454B-5884-4EE4-A1A1-0E2C8609FFD9}" type="presOf" srcId="{E61AF438-3CD8-4713-B198-236070DF039F}" destId="{229BFC83-B505-477A-8269-A8FBF90FACB5}" srcOrd="1" destOrd="0" presId="urn:microsoft.com/office/officeart/2005/8/layout/orgChart1"/>
    <dgm:cxn modelId="{5FE7916C-F4D8-48BD-8DCF-9A6127BE7165}" type="presOf" srcId="{D2EC462E-3F85-464E-A400-78F5099C2EDA}" destId="{3D086001-52BD-443E-AF35-2F9BA1C11549}" srcOrd="1" destOrd="0" presId="urn:microsoft.com/office/officeart/2005/8/layout/orgChart1"/>
    <dgm:cxn modelId="{037D864D-2C75-40B2-A927-7451B6EFF0C6}" type="presOf" srcId="{A6B2ECB2-82CC-4FA8-B3F1-E046CE1306D8}" destId="{DAC7A529-18B4-4EA7-9969-F105FAEE539B}" srcOrd="0" destOrd="0" presId="urn:microsoft.com/office/officeart/2005/8/layout/orgChart1"/>
    <dgm:cxn modelId="{1482FE6E-7DEF-43E0-98F0-3046EC9C3C19}" type="presOf" srcId="{58D4693E-47E3-476A-9935-9DC1CB123EF0}" destId="{0441810F-64DD-4DCB-AE60-059A02F6D163}" srcOrd="0" destOrd="0" presId="urn:microsoft.com/office/officeart/2005/8/layout/orgChart1"/>
    <dgm:cxn modelId="{7C0C384F-4E00-40B9-BA3A-C94C280F9101}" type="presOf" srcId="{BB41B4E8-B2D4-45FC-AA72-3EDA8B55487F}" destId="{293A6237-8544-4E8F-B645-32696EA72FA2}" srcOrd="0" destOrd="0" presId="urn:microsoft.com/office/officeart/2005/8/layout/orgChart1"/>
    <dgm:cxn modelId="{F1C6FB4F-08FA-4294-A360-96C17F02E618}" type="presOf" srcId="{712CFC55-3680-4B7F-8CBD-70E112B2AD10}" destId="{DE4D1585-AEF9-49F6-B64C-ABD54D1A097E}" srcOrd="0" destOrd="0" presId="urn:microsoft.com/office/officeart/2005/8/layout/orgChart1"/>
    <dgm:cxn modelId="{50F50670-F91C-4342-BC83-5DC91A18442C}" srcId="{3F5E0721-D434-4246-A4C1-4ED745928515}" destId="{6FFC957E-3D13-49F3-BC3D-46B74661F46C}" srcOrd="1" destOrd="0" parTransId="{B1FADEAC-B6F3-450D-9D92-6ECA64DAF29B}" sibTransId="{5C4B76B5-19C8-4901-A145-C1468F4285DC}"/>
    <dgm:cxn modelId="{48A32874-FE51-41B0-A0F5-D893E480A3AD}" type="presOf" srcId="{712CFC55-3680-4B7F-8CBD-70E112B2AD10}" destId="{13AAB3F0-8CE5-4C47-AE46-814AA7E1D4EA}" srcOrd="1" destOrd="0" presId="urn:microsoft.com/office/officeart/2005/8/layout/orgChart1"/>
    <dgm:cxn modelId="{2B23A654-3130-4C70-A411-DBD3A082D679}" type="presOf" srcId="{7D6C4E3B-6D2F-4E8F-9F4A-2C038A7243E0}" destId="{AF67F2B7-8C91-4FE8-80A4-BEB173AC475F}" srcOrd="1" destOrd="0" presId="urn:microsoft.com/office/officeart/2005/8/layout/orgChart1"/>
    <dgm:cxn modelId="{18874677-A700-48F6-B7A0-5D02E1AF5A9A}" type="presOf" srcId="{E94B1034-3CBE-4297-B775-3E2D13612867}" destId="{A1C88BFE-1308-4C49-BCB5-CA05EBF113E1}" srcOrd="0" destOrd="0" presId="urn:microsoft.com/office/officeart/2005/8/layout/orgChart1"/>
    <dgm:cxn modelId="{6A039857-8F4E-4E85-8DD5-EFEC3A65C657}" type="presOf" srcId="{4F345580-4202-47F1-8189-FD1B0026F818}" destId="{1E187E58-15A8-4106-B70D-ACBD6A114C42}" srcOrd="0" destOrd="0" presId="urn:microsoft.com/office/officeart/2005/8/layout/orgChart1"/>
    <dgm:cxn modelId="{A071DA79-D7AA-410C-8767-7E08D7CC8DFC}" type="presOf" srcId="{E803B288-23A3-4DD5-B783-8C385F8B8755}" destId="{1DFD9C13-3B3A-4CA6-B029-6417C1396DE3}" srcOrd="1" destOrd="0" presId="urn:microsoft.com/office/officeart/2005/8/layout/orgChart1"/>
    <dgm:cxn modelId="{17FA5A5A-7D87-4577-B6B9-E208024D1500}" type="presOf" srcId="{43A6C029-190F-410C-A568-E607407D2BAE}" destId="{09076C7B-65B5-4070-B0DD-E910D5142378}" srcOrd="0" destOrd="0" presId="urn:microsoft.com/office/officeart/2005/8/layout/orgChart1"/>
    <dgm:cxn modelId="{95CC727B-A6DA-4F1C-9BC9-EB8C9B4A9C60}" type="presOf" srcId="{59C85934-5FB4-493C-AAE7-62FEA088D4BF}" destId="{9E36603E-5B77-417F-AB33-F6EF275F7768}" srcOrd="0" destOrd="0" presId="urn:microsoft.com/office/officeart/2005/8/layout/orgChart1"/>
    <dgm:cxn modelId="{B02A6B7D-D66B-44C8-9411-C65B6E8B1322}" type="presOf" srcId="{32131245-2283-4305-BE38-09FBFA377721}" destId="{ADC6D69B-6366-4246-A603-C9ACA526C68C}" srcOrd="0" destOrd="0" presId="urn:microsoft.com/office/officeart/2005/8/layout/orgChart1"/>
    <dgm:cxn modelId="{D6FB817D-2778-40BA-85D1-EAEA9CC6BBAE}" type="presOf" srcId="{3CC3D64A-D509-4173-8758-6AD807B92F1A}" destId="{477CEA29-5FC1-435D-87B6-5106C95B3FD5}" srcOrd="1" destOrd="0" presId="urn:microsoft.com/office/officeart/2005/8/layout/orgChart1"/>
    <dgm:cxn modelId="{0277FF7D-046D-4DBF-8689-260F68B3D3B4}" type="presOf" srcId="{85CFC735-E975-430A-B31A-74C9F2FE5404}" destId="{0EEEAB8C-DBF6-4966-9431-6CD7604F1A92}" srcOrd="0" destOrd="0" presId="urn:microsoft.com/office/officeart/2005/8/layout/orgChart1"/>
    <dgm:cxn modelId="{9D46887F-13C3-4911-A138-985BB6DC1B8F}" type="presOf" srcId="{09E58F1C-101E-4CA3-8E96-2929386AE019}" destId="{2DB2579F-C36D-4682-BFB6-3364848A08CE}" srcOrd="0" destOrd="0" presId="urn:microsoft.com/office/officeart/2005/8/layout/orgChart1"/>
    <dgm:cxn modelId="{4DAB7C80-EE87-492F-842B-8FF1D37BFD48}" srcId="{09E58F1C-101E-4CA3-8E96-2929386AE019}" destId="{D55573BA-3D75-4737-A66A-EE6C77986C16}" srcOrd="5" destOrd="0" parTransId="{7A45B713-0D5D-48B4-9904-718DCDC4BC48}" sibTransId="{E7D6968D-F30E-4B14-ABBB-C427D07FAA26}"/>
    <dgm:cxn modelId="{2ABCB580-35DD-4C88-8DD2-C000070B23EF}" srcId="{3DAF808C-BF9A-47D3-87E2-01F7D920CC4A}" destId="{80F716C9-B60B-4B47-8FAA-0FE0AF1A16B0}" srcOrd="5" destOrd="0" parTransId="{4A5D1F1D-2B12-40C0-AB00-489389DC7D06}" sibTransId="{D64F687D-ABCF-4ED9-B2B9-2E551CF5E2F1}"/>
    <dgm:cxn modelId="{4681C681-67C1-4874-A7CA-CF7993AD61CF}" type="presOf" srcId="{7D6C4E3B-6D2F-4E8F-9F4A-2C038A7243E0}" destId="{70E747DC-FD7C-4A90-B4E3-EA66286AA763}" srcOrd="0" destOrd="0" presId="urn:microsoft.com/office/officeart/2005/8/layout/orgChart1"/>
    <dgm:cxn modelId="{1EAF1988-D09E-48D3-8E7E-255A7BC940FF}" type="presOf" srcId="{F8C5D678-4FA2-4242-8AFE-66BA7AE74CE1}" destId="{358F735A-2DEB-4A09-AC68-A381ABB9956A}" srcOrd="1" destOrd="0" presId="urn:microsoft.com/office/officeart/2005/8/layout/orgChart1"/>
    <dgm:cxn modelId="{D557FB89-451C-4003-B2BC-04C36203071A}" type="presOf" srcId="{B1FADEAC-B6F3-450D-9D92-6ECA64DAF29B}" destId="{03585EE7-BB88-4D80-82AA-937CE2968080}" srcOrd="0" destOrd="0" presId="urn:microsoft.com/office/officeart/2005/8/layout/orgChart1"/>
    <dgm:cxn modelId="{15D2948A-BC55-4453-8939-6CAD53E27DBB}" type="presOf" srcId="{B86C5E80-1718-45CB-9430-AB98FDD959CF}" destId="{46B02D29-BADB-479D-82E9-0E16F0BE405B}" srcOrd="1" destOrd="0" presId="urn:microsoft.com/office/officeart/2005/8/layout/orgChart1"/>
    <dgm:cxn modelId="{F5CBDE8A-366E-452E-B74D-4B7AB3BE6F8B}" srcId="{3DAF808C-BF9A-47D3-87E2-01F7D920CC4A}" destId="{A6B2ECB2-82CC-4FA8-B3F1-E046CE1306D8}" srcOrd="2" destOrd="0" parTransId="{8614D5B0-77D1-4513-ACF9-A83BC5B82DDE}" sibTransId="{8A4AB038-BB4B-45B0-897B-8AB916A9DCE3}"/>
    <dgm:cxn modelId="{131BBB8B-A3C0-4DBA-982C-EF45709B6973}" type="presOf" srcId="{80F716C9-B60B-4B47-8FAA-0FE0AF1A16B0}" destId="{452EA239-5CF0-4FC1-BFEF-A97CFE25F0AB}" srcOrd="0" destOrd="0" presId="urn:microsoft.com/office/officeart/2005/8/layout/orgChart1"/>
    <dgm:cxn modelId="{B7F9AD8C-9B37-485F-AD1E-81E079153B47}" srcId="{3F5E0721-D434-4246-A4C1-4ED745928515}" destId="{FACBD7DA-47E7-49FF-A559-07CB51616145}" srcOrd="3" destOrd="0" parTransId="{6E965801-0DF6-44AC-B6F6-661944AEEE08}" sibTransId="{F322CB39-CA5C-4E92-A9D4-B59659A1F82B}"/>
    <dgm:cxn modelId="{2ED2C68C-7E26-4379-9BE9-15B0B9809FE4}" srcId="{09E58F1C-101E-4CA3-8E96-2929386AE019}" destId="{D2EC462E-3F85-464E-A400-78F5099C2EDA}" srcOrd="6" destOrd="0" parTransId="{408F4AF5-E851-49BA-9970-84110C89FAEC}" sibTransId="{F0C7E72D-C532-4560-916D-3A40747A76E8}"/>
    <dgm:cxn modelId="{92E4308D-C695-4279-81A7-A8D452586703}" type="presOf" srcId="{FACBD7DA-47E7-49FF-A559-07CB51616145}" destId="{125C153D-63D1-48FD-8CAB-88EFDE8C2CE1}" srcOrd="1" destOrd="0" presId="urn:microsoft.com/office/officeart/2005/8/layout/orgChart1"/>
    <dgm:cxn modelId="{F8E1D994-2A56-46D5-B010-D6BA006495D0}" type="presOf" srcId="{A566CC98-5386-46AA-B429-FDF99850FF2C}" destId="{785994AE-4E5E-4AE5-B091-E30FF3B19120}" srcOrd="0" destOrd="0" presId="urn:microsoft.com/office/officeart/2005/8/layout/orgChart1"/>
    <dgm:cxn modelId="{280EB495-C3B2-4B90-9009-ED6702AB0969}" srcId="{3CC3D64A-D509-4173-8758-6AD807B92F1A}" destId="{F8C5D678-4FA2-4242-8AFE-66BA7AE74CE1}" srcOrd="0" destOrd="0" parTransId="{F5DE5320-D682-47E8-8674-F709E80BAD1C}" sibTransId="{BFC643F4-B4EE-4753-84FB-984B310F98CC}"/>
    <dgm:cxn modelId="{7923079C-6927-4B19-AC77-E0ED6F36B551}" srcId="{3DAF808C-BF9A-47D3-87E2-01F7D920CC4A}" destId="{FAC57700-FE1F-4628-88EB-7DF225E3A302}" srcOrd="6" destOrd="0" parTransId="{B7A9E146-E0FF-45B8-8BF8-E40B37F8BC60}" sibTransId="{DC1FEED8-2884-43C9-B79A-0B64D08A8CEB}"/>
    <dgm:cxn modelId="{9E47869C-10F4-4690-8FBA-A1F339F5E791}" srcId="{3CC3D64A-D509-4173-8758-6AD807B92F1A}" destId="{3DAF808C-BF9A-47D3-87E2-01F7D920CC4A}" srcOrd="1" destOrd="0" parTransId="{B34257DC-9C92-4F97-B766-32E54E5AE381}" sibTransId="{3D0803DF-FA62-4221-8066-3A72711D633B}"/>
    <dgm:cxn modelId="{9830C59D-B635-49C1-AC78-A318FA21336F}" type="presOf" srcId="{3DAF808C-BF9A-47D3-87E2-01F7D920CC4A}" destId="{D5698980-3C8F-47C7-8A25-E2A44AA09912}" srcOrd="0" destOrd="0" presId="urn:microsoft.com/office/officeart/2005/8/layout/orgChart1"/>
    <dgm:cxn modelId="{A2A466A5-8D3F-4515-81A9-18ACEEBC4C2A}" type="presOf" srcId="{7A45B713-0D5D-48B4-9904-718DCDC4BC48}" destId="{B4992A98-2861-4432-B4F1-D71B0029B5FF}" srcOrd="0" destOrd="0" presId="urn:microsoft.com/office/officeart/2005/8/layout/orgChart1"/>
    <dgm:cxn modelId="{134920A6-CB64-415A-8E4F-3ED07534903E}" type="presOf" srcId="{CA890E7A-06EB-4AFE-A310-04E9A22511C5}" destId="{C2C04962-98D1-459F-A0E2-9CFE2965C5B1}" srcOrd="0" destOrd="0" presId="urn:microsoft.com/office/officeart/2005/8/layout/orgChart1"/>
    <dgm:cxn modelId="{DFCFCEA6-BB37-491A-A348-E4968E62009F}" type="presOf" srcId="{F5DE5320-D682-47E8-8674-F709E80BAD1C}" destId="{4E7797B0-DC7C-4AFF-8748-96BC4E3AD3E2}" srcOrd="0" destOrd="0" presId="urn:microsoft.com/office/officeart/2005/8/layout/orgChart1"/>
    <dgm:cxn modelId="{AFF1E9A7-4FC2-4924-AFA9-EF87CF54662A}" type="presOf" srcId="{DF2DBE6A-3226-4CA6-91F8-2DF3EB998F6C}" destId="{9C5752D6-3ECC-47D1-982B-F382917ECBA5}" srcOrd="0" destOrd="0" presId="urn:microsoft.com/office/officeart/2005/8/layout/orgChart1"/>
    <dgm:cxn modelId="{B659FDAB-5B50-4ABA-B9F1-B9085D6F3002}" type="presOf" srcId="{6E965801-0DF6-44AC-B6F6-661944AEEE08}" destId="{7D1E2CEB-4569-4F70-B1E3-D0AEFAEF9F8B}" srcOrd="0" destOrd="0" presId="urn:microsoft.com/office/officeart/2005/8/layout/orgChart1"/>
    <dgm:cxn modelId="{A2B62EAF-7A72-482A-9CA1-CD8E8B432882}" type="presOf" srcId="{4B7C3A5B-0375-4748-BCC5-1671DD359098}" destId="{387CB947-658A-4A22-A1D3-B23D44E2337D}" srcOrd="0" destOrd="0" presId="urn:microsoft.com/office/officeart/2005/8/layout/orgChart1"/>
    <dgm:cxn modelId="{EA8814B0-F900-49DA-A2CA-6F8E047F91A2}" type="presOf" srcId="{B86C5E80-1718-45CB-9430-AB98FDD959CF}" destId="{FB1636B0-3A84-49EB-AF42-D2049FD193CC}" srcOrd="0" destOrd="0" presId="urn:microsoft.com/office/officeart/2005/8/layout/orgChart1"/>
    <dgm:cxn modelId="{6373C3B0-2A4A-4E6C-A546-15916FBB2EB2}" type="presOf" srcId="{F9E83629-ECEC-44B3-9244-D79D2F0D2868}" destId="{641405CB-F2DF-43C3-903D-6E40143A2DEB}" srcOrd="1" destOrd="0" presId="urn:microsoft.com/office/officeart/2005/8/layout/orgChart1"/>
    <dgm:cxn modelId="{51A5A2B1-8163-4FA8-9675-121C8B1AD062}" type="presOf" srcId="{D55573BA-3D75-4737-A66A-EE6C77986C16}" destId="{8E395AF8-05C9-44B6-BBA7-880E4B162BA2}" srcOrd="0" destOrd="0" presId="urn:microsoft.com/office/officeart/2005/8/layout/orgChart1"/>
    <dgm:cxn modelId="{18C118B5-92FA-424F-BB14-9A35650E1CA4}" srcId="{09E58F1C-101E-4CA3-8E96-2929386AE019}" destId="{16B9CB64-BAA2-4AA0-BDC3-9557285D5BF2}" srcOrd="0" destOrd="0" parTransId="{21C4984F-9601-4D0F-804E-FAD0808FFC83}" sibTransId="{01FD57B0-CA3D-4D4A-B9C1-B4AECF1B827E}"/>
    <dgm:cxn modelId="{AEFEC2C3-A626-4C41-8121-FE769B28203E}" type="presOf" srcId="{6FFC957E-3D13-49F3-BC3D-46B74661F46C}" destId="{7E3C6BA6-8F49-4542-8FA1-CAF7CBD6C8A1}" srcOrd="1" destOrd="0" presId="urn:microsoft.com/office/officeart/2005/8/layout/orgChart1"/>
    <dgm:cxn modelId="{1F2F84C7-AB5E-40E9-B249-49E55905DF4D}" type="presOf" srcId="{8BB0398F-C59C-4C64-BE25-336430B39D12}" destId="{86B52843-0C66-4D1C-8261-F42D0365249B}" srcOrd="0" destOrd="0" presId="urn:microsoft.com/office/officeart/2005/8/layout/orgChart1"/>
    <dgm:cxn modelId="{257BB7C8-0B06-4099-8B76-C9CDAA53D3ED}" type="presOf" srcId="{BB41B4E8-B2D4-45FC-AA72-3EDA8B55487F}" destId="{EC3D2869-3062-4B6B-84B2-C85C75961DA2}" srcOrd="1" destOrd="0" presId="urn:microsoft.com/office/officeart/2005/8/layout/orgChart1"/>
    <dgm:cxn modelId="{A307D0C8-F1A3-4266-BE66-92ABDB77258B}" srcId="{09E58F1C-101E-4CA3-8E96-2929386AE019}" destId="{E61AF438-3CD8-4713-B198-236070DF039F}" srcOrd="3" destOrd="0" parTransId="{4F345580-4202-47F1-8189-FD1B0026F818}" sibTransId="{47F12E98-9B6C-4EC6-A5C0-75C6B0753C83}"/>
    <dgm:cxn modelId="{76AD0BC9-6F33-4DFB-8756-E6E6D9DD3926}" srcId="{3DAF808C-BF9A-47D3-87E2-01F7D920CC4A}" destId="{85CFC735-E975-430A-B31A-74C9F2FE5404}" srcOrd="0" destOrd="0" parTransId="{A37155C0-2799-4468-B62F-3E795C630A13}" sibTransId="{D476F982-D65B-44A3-8A24-3E5AE78EA342}"/>
    <dgm:cxn modelId="{E6FF99CB-FFAB-4210-881A-345F4254BEDB}" type="presOf" srcId="{F26EF690-1671-4C5E-9925-B9F233DD1E84}" destId="{C344B81E-D665-4FB3-AF6A-407EDE451A91}" srcOrd="1" destOrd="0" presId="urn:microsoft.com/office/officeart/2005/8/layout/orgChart1"/>
    <dgm:cxn modelId="{2971F7CB-E4FD-4CB7-BE74-0EE008A97F62}" type="presOf" srcId="{85CFC735-E975-430A-B31A-74C9F2FE5404}" destId="{6CE50896-00AA-4B59-9508-8C83C7014F3C}" srcOrd="1" destOrd="0" presId="urn:microsoft.com/office/officeart/2005/8/layout/orgChart1"/>
    <dgm:cxn modelId="{687D76CE-ED62-4353-A3E5-893170678424}" type="presOf" srcId="{BF87AC70-8CC1-4CA8-A2DE-7CBF735D7779}" destId="{7C684FBB-2F0F-4F5C-8F7F-2E13E209424C}" srcOrd="1" destOrd="0" presId="urn:microsoft.com/office/officeart/2005/8/layout/orgChart1"/>
    <dgm:cxn modelId="{7EE794D0-9E39-4F5E-9415-01E4D644E686}" type="presOf" srcId="{3F5E0721-D434-4246-A4C1-4ED745928515}" destId="{B1610525-26A2-4BA2-A2EF-48A8C3414D60}" srcOrd="1" destOrd="0" presId="urn:microsoft.com/office/officeart/2005/8/layout/orgChart1"/>
    <dgm:cxn modelId="{AED950D2-7081-4BDE-9A79-21CD4C48A8D9}" type="presOf" srcId="{09E58F1C-101E-4CA3-8E96-2929386AE019}" destId="{C8A95A6C-8C3C-41C9-A5B6-2F7F3D1D88BD}" srcOrd="1" destOrd="0" presId="urn:microsoft.com/office/officeart/2005/8/layout/orgChart1"/>
    <dgm:cxn modelId="{04BE98D2-04BE-4527-B01F-9F8871C23234}" type="presOf" srcId="{A6B2ECB2-82CC-4FA8-B3F1-E046CE1306D8}" destId="{6B0DED2A-B0E4-43F7-AAD5-28DE4D1FD4DA}" srcOrd="1" destOrd="0" presId="urn:microsoft.com/office/officeart/2005/8/layout/orgChart1"/>
    <dgm:cxn modelId="{41AE2BD3-91CC-4EDF-91DA-0F1D05285AAC}" type="presOf" srcId="{B34257DC-9C92-4F97-B766-32E54E5AE381}" destId="{EF7A837B-991F-4833-9F8B-194397C2F28D}" srcOrd="0" destOrd="0" presId="urn:microsoft.com/office/officeart/2005/8/layout/orgChart1"/>
    <dgm:cxn modelId="{0AC832DA-D762-4521-9541-8F66070A3E59}" type="presOf" srcId="{F9E83629-ECEC-44B3-9244-D79D2F0D2868}" destId="{300E0EF5-252C-4B53-91E6-B6111224AB9D}" srcOrd="0" destOrd="0" presId="urn:microsoft.com/office/officeart/2005/8/layout/orgChart1"/>
    <dgm:cxn modelId="{7711A1DA-CF50-4939-8065-02A7F8ACC50F}" srcId="{E803B288-23A3-4DD5-B783-8C385F8B8755}" destId="{BB41B4E8-B2D4-45FC-AA72-3EDA8B55487F}" srcOrd="0" destOrd="0" parTransId="{A9D177F7-8D0F-4366-99FA-D8DAF426F5BB}" sibTransId="{1676D6E1-6107-40B0-A83F-A5735FB01F14}"/>
    <dgm:cxn modelId="{8116EEE1-E233-4535-ACB5-0051C38AE88E}" srcId="{3DAF808C-BF9A-47D3-87E2-01F7D920CC4A}" destId="{43A6C029-190F-410C-A568-E607407D2BAE}" srcOrd="4" destOrd="0" parTransId="{1C0B7C4B-2CD3-4A7D-B683-B1724BD3DDDA}" sibTransId="{42D64224-15F1-4FED-8857-E9E0C7D026F0}"/>
    <dgm:cxn modelId="{69794DE2-BED4-46A3-B602-CAF6C10D8430}" type="presOf" srcId="{E94B1034-3CBE-4297-B775-3E2D13612867}" destId="{C7C2F009-B184-4E51-AF71-12B17D1141EB}" srcOrd="1" destOrd="0" presId="urn:microsoft.com/office/officeart/2005/8/layout/orgChart1"/>
    <dgm:cxn modelId="{C7A160E3-EB69-420F-8803-C19FF80DB4F0}" type="presOf" srcId="{AE8932B6-374F-4066-B9B9-EBF4B5AD7BE7}" destId="{683EA5AE-2C92-49F2-8675-D63AE6E03F79}" srcOrd="0" destOrd="0" presId="urn:microsoft.com/office/officeart/2005/8/layout/orgChart1"/>
    <dgm:cxn modelId="{1ABC5AE5-10CC-4249-A4F5-BAACFFA093D4}" type="presOf" srcId="{80F716C9-B60B-4B47-8FAA-0FE0AF1A16B0}" destId="{B7909D41-6015-4DFF-AE09-E35A2FF889CF}" srcOrd="1" destOrd="0" presId="urn:microsoft.com/office/officeart/2005/8/layout/orgChart1"/>
    <dgm:cxn modelId="{D3C2F2E6-A34E-4F1A-996B-8A17FC3947CC}" type="presOf" srcId="{3DAF808C-BF9A-47D3-87E2-01F7D920CC4A}" destId="{FD0C39C2-4462-4278-B4B5-3F4A4C707C5E}" srcOrd="1" destOrd="0" presId="urn:microsoft.com/office/officeart/2005/8/layout/orgChart1"/>
    <dgm:cxn modelId="{E58FF0E7-297A-42F5-AF6F-CF7181DCE754}" type="presOf" srcId="{EEC3FA51-E0D1-4EB5-AADF-EDB879C81408}" destId="{BF417333-C4F9-4955-96CA-9E4F83B489D8}" srcOrd="0" destOrd="0" presId="urn:microsoft.com/office/officeart/2005/8/layout/orgChart1"/>
    <dgm:cxn modelId="{8501CEEA-F646-4475-B6C8-685AE4EB47B6}" type="presOf" srcId="{22E0A035-1D49-47DD-87E6-865AB57CFD06}" destId="{D1A20BD1-25E2-435B-84D0-0D9DC650FAC3}" srcOrd="0" destOrd="0" presId="urn:microsoft.com/office/officeart/2005/8/layout/orgChart1"/>
    <dgm:cxn modelId="{51ED17EB-2FB6-4F87-BB1C-5341882CB19C}" type="presOf" srcId="{16B9CB64-BAA2-4AA0-BDC3-9557285D5BF2}" destId="{20D7A732-4698-4D2C-B3C2-133502B0A4D6}" srcOrd="1" destOrd="0" presId="urn:microsoft.com/office/officeart/2005/8/layout/orgChart1"/>
    <dgm:cxn modelId="{735690EE-F092-4F65-8823-BFA5EA659BB0}" type="presOf" srcId="{D2EC462E-3F85-464E-A400-78F5099C2EDA}" destId="{908B62B7-7321-42E2-99DB-F1774D2BD343}" srcOrd="0" destOrd="0" presId="urn:microsoft.com/office/officeart/2005/8/layout/orgChart1"/>
    <dgm:cxn modelId="{C07EEEF1-BA95-4EA9-928E-6EF6CCB27919}" type="presOf" srcId="{21C4984F-9601-4D0F-804E-FAD0808FFC83}" destId="{99B6B99B-5822-4ACF-8F4E-F6103D09BF27}" srcOrd="0" destOrd="0" presId="urn:microsoft.com/office/officeart/2005/8/layout/orgChart1"/>
    <dgm:cxn modelId="{9DDDF1F2-9F7B-4F96-8F58-77C8907E1B66}" type="presOf" srcId="{FACBD7DA-47E7-49FF-A559-07CB51616145}" destId="{A5497695-2FF1-4297-A7DF-D9ADDB158D8C}" srcOrd="0" destOrd="0" presId="urn:microsoft.com/office/officeart/2005/8/layout/orgChart1"/>
    <dgm:cxn modelId="{728729F3-70D2-42FF-9E10-600BE6D0CD45}" srcId="{09E58F1C-101E-4CA3-8E96-2929386AE019}" destId="{B86C5E80-1718-45CB-9430-AB98FDD959CF}" srcOrd="4" destOrd="0" parTransId="{DF2DBE6A-3226-4CA6-91F8-2DF3EB998F6C}" sibTransId="{A9D911F7-E240-4F72-AB27-5E45710876B0}"/>
    <dgm:cxn modelId="{C56D4EF6-228F-4D26-9542-727C4B93ADFC}" type="presOf" srcId="{C02CD579-9540-4170-841B-5DF71CA01983}" destId="{A9BE288B-2103-4ED5-ABCE-19C7D405C802}" srcOrd="1" destOrd="0" presId="urn:microsoft.com/office/officeart/2005/8/layout/orgChart1"/>
    <dgm:cxn modelId="{C4BB83D5-0733-46D5-A47B-9375C050E5E7}" type="presParOf" srcId="{387CB947-658A-4A22-A1D3-B23D44E2337D}" destId="{2F8B521B-FDAA-4D76-A64C-E101F02A25D5}" srcOrd="0" destOrd="0" presId="urn:microsoft.com/office/officeart/2005/8/layout/orgChart1"/>
    <dgm:cxn modelId="{C024EF87-E6EB-46BE-B37B-9ED0F5671AE2}" type="presParOf" srcId="{2F8B521B-FDAA-4D76-A64C-E101F02A25D5}" destId="{AED2A445-B034-4E51-B17C-5E52D1FA118F}" srcOrd="0" destOrd="0" presId="urn:microsoft.com/office/officeart/2005/8/layout/orgChart1"/>
    <dgm:cxn modelId="{FDF99A91-4201-42D3-8EF9-5075E68A5707}" type="presParOf" srcId="{AED2A445-B034-4E51-B17C-5E52D1FA118F}" destId="{70E747DC-FD7C-4A90-B4E3-EA66286AA763}" srcOrd="0" destOrd="0" presId="urn:microsoft.com/office/officeart/2005/8/layout/orgChart1"/>
    <dgm:cxn modelId="{7B6757A9-4003-44F7-9244-AA84DE711B04}" type="presParOf" srcId="{AED2A445-B034-4E51-B17C-5E52D1FA118F}" destId="{AF67F2B7-8C91-4FE8-80A4-BEB173AC475F}" srcOrd="1" destOrd="0" presId="urn:microsoft.com/office/officeart/2005/8/layout/orgChart1"/>
    <dgm:cxn modelId="{7B1CF75A-D655-45A7-86BD-00B300DDB6B2}" type="presParOf" srcId="{2F8B521B-FDAA-4D76-A64C-E101F02A25D5}" destId="{97045BF9-703C-4DD2-A279-5284662B394D}" srcOrd="1" destOrd="0" presId="urn:microsoft.com/office/officeart/2005/8/layout/orgChart1"/>
    <dgm:cxn modelId="{8E714CA8-C99A-472C-95F2-CE9EE94FE3FC}" type="presParOf" srcId="{97045BF9-703C-4DD2-A279-5284662B394D}" destId="{0441810F-64DD-4DCB-AE60-059A02F6D163}" srcOrd="0" destOrd="0" presId="urn:microsoft.com/office/officeart/2005/8/layout/orgChart1"/>
    <dgm:cxn modelId="{E7D742D2-296B-4EC8-9C16-E9CFD7C01BEF}" type="presParOf" srcId="{97045BF9-703C-4DD2-A279-5284662B394D}" destId="{64310811-FFF4-42FA-83FE-C014087713D1}" srcOrd="1" destOrd="0" presId="urn:microsoft.com/office/officeart/2005/8/layout/orgChart1"/>
    <dgm:cxn modelId="{216FB54B-C509-4009-8761-CB5CFE782252}" type="presParOf" srcId="{64310811-FFF4-42FA-83FE-C014087713D1}" destId="{5B407A09-9A24-4AF3-967A-788968BA8DE1}" srcOrd="0" destOrd="0" presId="urn:microsoft.com/office/officeart/2005/8/layout/orgChart1"/>
    <dgm:cxn modelId="{7FBB403B-A29C-4046-8D47-17FB4EA794A7}" type="presParOf" srcId="{5B407A09-9A24-4AF3-967A-788968BA8DE1}" destId="{2DB2579F-C36D-4682-BFB6-3364848A08CE}" srcOrd="0" destOrd="0" presId="urn:microsoft.com/office/officeart/2005/8/layout/orgChart1"/>
    <dgm:cxn modelId="{4D5F02E8-74F9-4630-BB09-28E31AB03727}" type="presParOf" srcId="{5B407A09-9A24-4AF3-967A-788968BA8DE1}" destId="{C8A95A6C-8C3C-41C9-A5B6-2F7F3D1D88BD}" srcOrd="1" destOrd="0" presId="urn:microsoft.com/office/officeart/2005/8/layout/orgChart1"/>
    <dgm:cxn modelId="{FDB24EF6-B62A-4594-AB2A-73CD83951F07}" type="presParOf" srcId="{64310811-FFF4-42FA-83FE-C014087713D1}" destId="{6327E42B-1BCE-4CA1-AF07-1DAEE6E1E287}" srcOrd="1" destOrd="0" presId="urn:microsoft.com/office/officeart/2005/8/layout/orgChart1"/>
    <dgm:cxn modelId="{58A287D9-8946-4C16-ACF4-E1405757429C}" type="presParOf" srcId="{6327E42B-1BCE-4CA1-AF07-1DAEE6E1E287}" destId="{99B6B99B-5822-4ACF-8F4E-F6103D09BF27}" srcOrd="0" destOrd="0" presId="urn:microsoft.com/office/officeart/2005/8/layout/orgChart1"/>
    <dgm:cxn modelId="{43722008-199F-4019-98BC-9E943F419F72}" type="presParOf" srcId="{6327E42B-1BCE-4CA1-AF07-1DAEE6E1E287}" destId="{0637D284-270B-4CA7-989C-1FD3145B6ACB}" srcOrd="1" destOrd="0" presId="urn:microsoft.com/office/officeart/2005/8/layout/orgChart1"/>
    <dgm:cxn modelId="{BC02D850-9D41-4545-9D80-C6DDD061D6A5}" type="presParOf" srcId="{0637D284-270B-4CA7-989C-1FD3145B6ACB}" destId="{D9D2DF6F-B4B8-430A-AE82-89A420F542AA}" srcOrd="0" destOrd="0" presId="urn:microsoft.com/office/officeart/2005/8/layout/orgChart1"/>
    <dgm:cxn modelId="{5CEB5D98-C0B7-4942-AAA4-B5B7829C708D}" type="presParOf" srcId="{D9D2DF6F-B4B8-430A-AE82-89A420F542AA}" destId="{95FE22BB-563C-483F-AF3A-75583FB3DD52}" srcOrd="0" destOrd="0" presId="urn:microsoft.com/office/officeart/2005/8/layout/orgChart1"/>
    <dgm:cxn modelId="{D31BF93A-CF8E-4A69-A8AE-97F573D5BB6A}" type="presParOf" srcId="{D9D2DF6F-B4B8-430A-AE82-89A420F542AA}" destId="{20D7A732-4698-4D2C-B3C2-133502B0A4D6}" srcOrd="1" destOrd="0" presId="urn:microsoft.com/office/officeart/2005/8/layout/orgChart1"/>
    <dgm:cxn modelId="{87143DC7-B492-47BB-B792-874D7B5C80EB}" type="presParOf" srcId="{0637D284-270B-4CA7-989C-1FD3145B6ACB}" destId="{D42E4E6C-834D-4A24-9256-64047000015B}" srcOrd="1" destOrd="0" presId="urn:microsoft.com/office/officeart/2005/8/layout/orgChart1"/>
    <dgm:cxn modelId="{75B5ECAC-CDDC-40C6-95A7-F9FAC735CA2A}" type="presParOf" srcId="{0637D284-270B-4CA7-989C-1FD3145B6ACB}" destId="{9C14A88B-EFBB-4B46-BED5-E657CAEA167D}" srcOrd="2" destOrd="0" presId="urn:microsoft.com/office/officeart/2005/8/layout/orgChart1"/>
    <dgm:cxn modelId="{6620B01B-4F69-4095-AA21-E157B433EBB0}" type="presParOf" srcId="{6327E42B-1BCE-4CA1-AF07-1DAEE6E1E287}" destId="{785994AE-4E5E-4AE5-B091-E30FF3B19120}" srcOrd="2" destOrd="0" presId="urn:microsoft.com/office/officeart/2005/8/layout/orgChart1"/>
    <dgm:cxn modelId="{0749C7AF-5318-479A-B947-2C73C79C6C8F}" type="presParOf" srcId="{6327E42B-1BCE-4CA1-AF07-1DAEE6E1E287}" destId="{F679E817-977A-4646-B7D3-158E1A550636}" srcOrd="3" destOrd="0" presId="urn:microsoft.com/office/officeart/2005/8/layout/orgChart1"/>
    <dgm:cxn modelId="{9F5B71F9-277A-4EB1-A8CF-2011A8927EEF}" type="presParOf" srcId="{F679E817-977A-4646-B7D3-158E1A550636}" destId="{E3BF249E-3DB0-4A8F-A98E-D0A6E2E56F43}" srcOrd="0" destOrd="0" presId="urn:microsoft.com/office/officeart/2005/8/layout/orgChart1"/>
    <dgm:cxn modelId="{3E773A5B-C2F4-4F7E-8199-05C53A2EF9B5}" type="presParOf" srcId="{E3BF249E-3DB0-4A8F-A98E-D0A6E2E56F43}" destId="{300E0EF5-252C-4B53-91E6-B6111224AB9D}" srcOrd="0" destOrd="0" presId="urn:microsoft.com/office/officeart/2005/8/layout/orgChart1"/>
    <dgm:cxn modelId="{29C14B34-7C11-4169-A1AF-EBC15E9C1D8E}" type="presParOf" srcId="{E3BF249E-3DB0-4A8F-A98E-D0A6E2E56F43}" destId="{641405CB-F2DF-43C3-903D-6E40143A2DEB}" srcOrd="1" destOrd="0" presId="urn:microsoft.com/office/officeart/2005/8/layout/orgChart1"/>
    <dgm:cxn modelId="{7D5FBC34-EA57-4A30-A896-0D08D1C1FD8B}" type="presParOf" srcId="{F679E817-977A-4646-B7D3-158E1A550636}" destId="{A7F4E2F8-1849-452C-8FD3-ABF5A81FAA2A}" srcOrd="1" destOrd="0" presId="urn:microsoft.com/office/officeart/2005/8/layout/orgChart1"/>
    <dgm:cxn modelId="{A919A1C8-A8F2-4326-A7A0-E099593C5312}" type="presParOf" srcId="{F679E817-977A-4646-B7D3-158E1A550636}" destId="{A377756B-BDBB-4132-AB66-51DE7389E13B}" srcOrd="2" destOrd="0" presId="urn:microsoft.com/office/officeart/2005/8/layout/orgChart1"/>
    <dgm:cxn modelId="{2EF13607-39BC-4B58-8D98-C9ED9B3F067C}" type="presParOf" srcId="{6327E42B-1BCE-4CA1-AF07-1DAEE6E1E287}" destId="{B8EFEDA7-8554-430A-B02C-37859A4F35FB}" srcOrd="4" destOrd="0" presId="urn:microsoft.com/office/officeart/2005/8/layout/orgChart1"/>
    <dgm:cxn modelId="{BF8931E6-8212-4F3F-88AD-641A31AEE372}" type="presParOf" srcId="{6327E42B-1BCE-4CA1-AF07-1DAEE6E1E287}" destId="{B514229E-16B2-45B8-9B65-737FF0E5CB6F}" srcOrd="5" destOrd="0" presId="urn:microsoft.com/office/officeart/2005/8/layout/orgChart1"/>
    <dgm:cxn modelId="{EC1610A5-94F2-49A2-8471-A3A8DC4093E9}" type="presParOf" srcId="{B514229E-16B2-45B8-9B65-737FF0E5CB6F}" destId="{4A594DAA-92F4-43A0-86F1-66A907FE2863}" srcOrd="0" destOrd="0" presId="urn:microsoft.com/office/officeart/2005/8/layout/orgChart1"/>
    <dgm:cxn modelId="{8FAC26F1-CDC8-4844-9994-C07FC819908E}" type="presParOf" srcId="{4A594DAA-92F4-43A0-86F1-66A907FE2863}" destId="{FEFCD2E4-1112-4971-A05F-14E6DFE03C39}" srcOrd="0" destOrd="0" presId="urn:microsoft.com/office/officeart/2005/8/layout/orgChart1"/>
    <dgm:cxn modelId="{AD6C6D32-E78B-4A6F-9CAA-DD998BBBDF1F}" type="presParOf" srcId="{4A594DAA-92F4-43A0-86F1-66A907FE2863}" destId="{A9BE288B-2103-4ED5-ABCE-19C7D405C802}" srcOrd="1" destOrd="0" presId="urn:microsoft.com/office/officeart/2005/8/layout/orgChart1"/>
    <dgm:cxn modelId="{DCC78575-8AE5-43B6-B953-6867B5BD26F5}" type="presParOf" srcId="{B514229E-16B2-45B8-9B65-737FF0E5CB6F}" destId="{A11E121A-2741-456F-9833-A097277F3235}" srcOrd="1" destOrd="0" presId="urn:microsoft.com/office/officeart/2005/8/layout/orgChart1"/>
    <dgm:cxn modelId="{4C15EBBD-E18B-40C1-B18C-F559FEE0F298}" type="presParOf" srcId="{B514229E-16B2-45B8-9B65-737FF0E5CB6F}" destId="{BDD2432E-9BC8-475B-B091-EF646A4F733E}" srcOrd="2" destOrd="0" presId="urn:microsoft.com/office/officeart/2005/8/layout/orgChart1"/>
    <dgm:cxn modelId="{10888639-978B-4A99-B3CD-9157E2D76BF6}" type="presParOf" srcId="{6327E42B-1BCE-4CA1-AF07-1DAEE6E1E287}" destId="{1E187E58-15A8-4106-B70D-ACBD6A114C42}" srcOrd="6" destOrd="0" presId="urn:microsoft.com/office/officeart/2005/8/layout/orgChart1"/>
    <dgm:cxn modelId="{49E2602B-12BA-47BD-9933-D0F419F4E254}" type="presParOf" srcId="{6327E42B-1BCE-4CA1-AF07-1DAEE6E1E287}" destId="{5914C960-646D-4658-BB7B-0ADB1BAE359D}" srcOrd="7" destOrd="0" presId="urn:microsoft.com/office/officeart/2005/8/layout/orgChart1"/>
    <dgm:cxn modelId="{345B1622-FD8D-44A7-AFA5-057953160880}" type="presParOf" srcId="{5914C960-646D-4658-BB7B-0ADB1BAE359D}" destId="{C676998B-BB0B-43CE-A633-DFF4A8CCD963}" srcOrd="0" destOrd="0" presId="urn:microsoft.com/office/officeart/2005/8/layout/orgChart1"/>
    <dgm:cxn modelId="{6131F525-ACE0-4517-BFA4-A784B9FDFB47}" type="presParOf" srcId="{C676998B-BB0B-43CE-A633-DFF4A8CCD963}" destId="{A46A9878-BB90-4B8F-89E3-B1FE5CC44C1B}" srcOrd="0" destOrd="0" presId="urn:microsoft.com/office/officeart/2005/8/layout/orgChart1"/>
    <dgm:cxn modelId="{4132C2FF-9310-4429-A621-7C21D8B864B0}" type="presParOf" srcId="{C676998B-BB0B-43CE-A633-DFF4A8CCD963}" destId="{229BFC83-B505-477A-8269-A8FBF90FACB5}" srcOrd="1" destOrd="0" presId="urn:microsoft.com/office/officeart/2005/8/layout/orgChart1"/>
    <dgm:cxn modelId="{A9EA044F-64F3-4176-A32D-70E2F05904A4}" type="presParOf" srcId="{5914C960-646D-4658-BB7B-0ADB1BAE359D}" destId="{8A4F0168-A5A3-4F8D-9EF1-27E1D01EB630}" srcOrd="1" destOrd="0" presId="urn:microsoft.com/office/officeart/2005/8/layout/orgChart1"/>
    <dgm:cxn modelId="{90561678-4CEF-4B75-BEF0-41013BF7A782}" type="presParOf" srcId="{5914C960-646D-4658-BB7B-0ADB1BAE359D}" destId="{49F3C666-5E48-4D18-8DCF-BCFD13CBB807}" srcOrd="2" destOrd="0" presId="urn:microsoft.com/office/officeart/2005/8/layout/orgChart1"/>
    <dgm:cxn modelId="{55789C99-A677-43C0-B3D7-A0DADE989571}" type="presParOf" srcId="{6327E42B-1BCE-4CA1-AF07-1DAEE6E1E287}" destId="{9C5752D6-3ECC-47D1-982B-F382917ECBA5}" srcOrd="8" destOrd="0" presId="urn:microsoft.com/office/officeart/2005/8/layout/orgChart1"/>
    <dgm:cxn modelId="{86988C14-3E02-4C0C-80C2-0BF69F84F79D}" type="presParOf" srcId="{6327E42B-1BCE-4CA1-AF07-1DAEE6E1E287}" destId="{AF3E5B4D-6193-446C-9261-F96354FFD64B}" srcOrd="9" destOrd="0" presId="urn:microsoft.com/office/officeart/2005/8/layout/orgChart1"/>
    <dgm:cxn modelId="{9A22C7B4-760E-413F-ABEE-E2532278B7B3}" type="presParOf" srcId="{AF3E5B4D-6193-446C-9261-F96354FFD64B}" destId="{F11B9B92-67B6-468B-A528-465C8130B20C}" srcOrd="0" destOrd="0" presId="urn:microsoft.com/office/officeart/2005/8/layout/orgChart1"/>
    <dgm:cxn modelId="{8E8B3380-ED1A-4503-99E5-9429616DAC68}" type="presParOf" srcId="{F11B9B92-67B6-468B-A528-465C8130B20C}" destId="{FB1636B0-3A84-49EB-AF42-D2049FD193CC}" srcOrd="0" destOrd="0" presId="urn:microsoft.com/office/officeart/2005/8/layout/orgChart1"/>
    <dgm:cxn modelId="{3DF515B0-6F9F-4B9D-A9E9-20269EBDD101}" type="presParOf" srcId="{F11B9B92-67B6-468B-A528-465C8130B20C}" destId="{46B02D29-BADB-479D-82E9-0E16F0BE405B}" srcOrd="1" destOrd="0" presId="urn:microsoft.com/office/officeart/2005/8/layout/orgChart1"/>
    <dgm:cxn modelId="{1D5E17AF-0020-4E19-879D-98E6805CFE51}" type="presParOf" srcId="{AF3E5B4D-6193-446C-9261-F96354FFD64B}" destId="{42CEDAF8-AF45-4E55-B7FF-DD4596AA5354}" srcOrd="1" destOrd="0" presId="urn:microsoft.com/office/officeart/2005/8/layout/orgChart1"/>
    <dgm:cxn modelId="{85083E92-5CF4-4548-9132-A41267C23D08}" type="presParOf" srcId="{AF3E5B4D-6193-446C-9261-F96354FFD64B}" destId="{3C8F390C-2491-4E15-BE17-2D5460FBD5F4}" srcOrd="2" destOrd="0" presId="urn:microsoft.com/office/officeart/2005/8/layout/orgChart1"/>
    <dgm:cxn modelId="{A498A449-5C8E-40E1-B3B5-59BF641D6968}" type="presParOf" srcId="{6327E42B-1BCE-4CA1-AF07-1DAEE6E1E287}" destId="{B4992A98-2861-4432-B4F1-D71B0029B5FF}" srcOrd="10" destOrd="0" presId="urn:microsoft.com/office/officeart/2005/8/layout/orgChart1"/>
    <dgm:cxn modelId="{7B4378B7-27E8-42D9-A536-331CC298D62D}" type="presParOf" srcId="{6327E42B-1BCE-4CA1-AF07-1DAEE6E1E287}" destId="{E6693517-9334-4C7E-A54C-E65E59B1AC65}" srcOrd="11" destOrd="0" presId="urn:microsoft.com/office/officeart/2005/8/layout/orgChart1"/>
    <dgm:cxn modelId="{B26F88C8-CAE4-4141-9B06-4D7512163597}" type="presParOf" srcId="{E6693517-9334-4C7E-A54C-E65E59B1AC65}" destId="{4D4B9CC1-C994-46BE-9B5F-3DCC6AB8C93E}" srcOrd="0" destOrd="0" presId="urn:microsoft.com/office/officeart/2005/8/layout/orgChart1"/>
    <dgm:cxn modelId="{5A51CBDB-7CC7-4C05-8772-192331C58B48}" type="presParOf" srcId="{4D4B9CC1-C994-46BE-9B5F-3DCC6AB8C93E}" destId="{8E395AF8-05C9-44B6-BBA7-880E4B162BA2}" srcOrd="0" destOrd="0" presId="urn:microsoft.com/office/officeart/2005/8/layout/orgChart1"/>
    <dgm:cxn modelId="{C98DFEE5-9E21-4D58-B94C-1D3E9D512E9F}" type="presParOf" srcId="{4D4B9CC1-C994-46BE-9B5F-3DCC6AB8C93E}" destId="{79290E7E-13BE-4804-889E-E5063F31D740}" srcOrd="1" destOrd="0" presId="urn:microsoft.com/office/officeart/2005/8/layout/orgChart1"/>
    <dgm:cxn modelId="{6428079F-DD68-481E-8A96-025A612AC799}" type="presParOf" srcId="{E6693517-9334-4C7E-A54C-E65E59B1AC65}" destId="{A8785CB7-E34A-4BF3-A9F8-8049C6E3E448}" srcOrd="1" destOrd="0" presId="urn:microsoft.com/office/officeart/2005/8/layout/orgChart1"/>
    <dgm:cxn modelId="{13254D27-78EC-4EC8-8548-08B262CA6B4F}" type="presParOf" srcId="{E6693517-9334-4C7E-A54C-E65E59B1AC65}" destId="{7DAAD503-D009-4DFD-8427-8984425BD974}" srcOrd="2" destOrd="0" presId="urn:microsoft.com/office/officeart/2005/8/layout/orgChart1"/>
    <dgm:cxn modelId="{DF359F72-7FB0-4877-A699-0F7FB6FEB4A2}" type="presParOf" srcId="{6327E42B-1BCE-4CA1-AF07-1DAEE6E1E287}" destId="{329E4B57-1E88-48B0-8A9F-31F8A03C838A}" srcOrd="12" destOrd="0" presId="urn:microsoft.com/office/officeart/2005/8/layout/orgChart1"/>
    <dgm:cxn modelId="{31E9FC7E-1972-4C18-B72A-7F28EBBAC3BC}" type="presParOf" srcId="{6327E42B-1BCE-4CA1-AF07-1DAEE6E1E287}" destId="{1361C012-966E-4F73-81B3-9FFCF753241E}" srcOrd="13" destOrd="0" presId="urn:microsoft.com/office/officeart/2005/8/layout/orgChart1"/>
    <dgm:cxn modelId="{272795BE-7437-4DAF-84F7-D8CE9FBB06F0}" type="presParOf" srcId="{1361C012-966E-4F73-81B3-9FFCF753241E}" destId="{D48E2E69-2937-4003-98D6-4C72A3AC85B1}" srcOrd="0" destOrd="0" presId="urn:microsoft.com/office/officeart/2005/8/layout/orgChart1"/>
    <dgm:cxn modelId="{E5E4A1D6-391E-4040-A683-6DDD40B184FF}" type="presParOf" srcId="{D48E2E69-2937-4003-98D6-4C72A3AC85B1}" destId="{908B62B7-7321-42E2-99DB-F1774D2BD343}" srcOrd="0" destOrd="0" presId="urn:microsoft.com/office/officeart/2005/8/layout/orgChart1"/>
    <dgm:cxn modelId="{1FD4A8BD-F65E-4744-B3C6-6071B0B61B4B}" type="presParOf" srcId="{D48E2E69-2937-4003-98D6-4C72A3AC85B1}" destId="{3D086001-52BD-443E-AF35-2F9BA1C11549}" srcOrd="1" destOrd="0" presId="urn:microsoft.com/office/officeart/2005/8/layout/orgChart1"/>
    <dgm:cxn modelId="{75E7EFF0-1891-43C1-841F-72788CEFAFB2}" type="presParOf" srcId="{1361C012-966E-4F73-81B3-9FFCF753241E}" destId="{74A6FCCA-029B-4DBB-A3F4-703CA6B74ACA}" srcOrd="1" destOrd="0" presId="urn:microsoft.com/office/officeart/2005/8/layout/orgChart1"/>
    <dgm:cxn modelId="{97ECDFF2-72FC-443E-B8C6-2DB3EBF008B4}" type="presParOf" srcId="{1361C012-966E-4F73-81B3-9FFCF753241E}" destId="{3A8655ED-201B-4ED7-9F65-82ECE9F14948}" srcOrd="2" destOrd="0" presId="urn:microsoft.com/office/officeart/2005/8/layout/orgChart1"/>
    <dgm:cxn modelId="{AF20D016-1574-4921-B017-68757D2860A5}" type="presParOf" srcId="{64310811-FFF4-42FA-83FE-C014087713D1}" destId="{D4D85453-3C56-4714-822F-4B58A8CAA657}" srcOrd="2" destOrd="0" presId="urn:microsoft.com/office/officeart/2005/8/layout/orgChart1"/>
    <dgm:cxn modelId="{4DEE41C7-0137-4617-A9BA-CF38D61A9E30}" type="presParOf" srcId="{97045BF9-703C-4DD2-A279-5284662B394D}" destId="{D1A20BD1-25E2-435B-84D0-0D9DC650FAC3}" srcOrd="2" destOrd="0" presId="urn:microsoft.com/office/officeart/2005/8/layout/orgChart1"/>
    <dgm:cxn modelId="{DC93DE29-724F-43D8-92BE-64362A3B1B76}" type="presParOf" srcId="{97045BF9-703C-4DD2-A279-5284662B394D}" destId="{9070CD8E-7391-4DD4-8BC6-EF07817FCAB2}" srcOrd="3" destOrd="0" presId="urn:microsoft.com/office/officeart/2005/8/layout/orgChart1"/>
    <dgm:cxn modelId="{7814ED81-F4DE-48D0-ADA9-6FC5D4D33AB9}" type="presParOf" srcId="{9070CD8E-7391-4DD4-8BC6-EF07817FCAB2}" destId="{1BD56EE9-7761-4B1C-81F5-FC7BF083D4B8}" srcOrd="0" destOrd="0" presId="urn:microsoft.com/office/officeart/2005/8/layout/orgChart1"/>
    <dgm:cxn modelId="{04150D85-665D-44BA-912E-0C1F4A3618C5}" type="presParOf" srcId="{1BD56EE9-7761-4B1C-81F5-FC7BF083D4B8}" destId="{20D7B38D-22FB-450F-969F-6B62CFA79E2E}" srcOrd="0" destOrd="0" presId="urn:microsoft.com/office/officeart/2005/8/layout/orgChart1"/>
    <dgm:cxn modelId="{859E4C35-8ABE-4AD4-8AD7-540418791147}" type="presParOf" srcId="{1BD56EE9-7761-4B1C-81F5-FC7BF083D4B8}" destId="{477CEA29-5FC1-435D-87B6-5106C95B3FD5}" srcOrd="1" destOrd="0" presId="urn:microsoft.com/office/officeart/2005/8/layout/orgChart1"/>
    <dgm:cxn modelId="{5F1BFB74-D53B-4F8C-A956-685BE275F4D5}" type="presParOf" srcId="{9070CD8E-7391-4DD4-8BC6-EF07817FCAB2}" destId="{0CA9A613-4A3E-45C4-BC40-E2491D74FA66}" srcOrd="1" destOrd="0" presId="urn:microsoft.com/office/officeart/2005/8/layout/orgChart1"/>
    <dgm:cxn modelId="{CD502BDE-CC81-4EBB-9510-AE7526565215}" type="presParOf" srcId="{0CA9A613-4A3E-45C4-BC40-E2491D74FA66}" destId="{4E7797B0-DC7C-4AFF-8748-96BC4E3AD3E2}" srcOrd="0" destOrd="0" presId="urn:microsoft.com/office/officeart/2005/8/layout/orgChart1"/>
    <dgm:cxn modelId="{C3BA6CD8-8E20-4782-B6ED-A03323FDC553}" type="presParOf" srcId="{0CA9A613-4A3E-45C4-BC40-E2491D74FA66}" destId="{44BF9BEE-5683-421A-8106-EC08FCA1079A}" srcOrd="1" destOrd="0" presId="urn:microsoft.com/office/officeart/2005/8/layout/orgChart1"/>
    <dgm:cxn modelId="{F2444D32-F810-4B9E-848A-C64677677929}" type="presParOf" srcId="{44BF9BEE-5683-421A-8106-EC08FCA1079A}" destId="{C1C91129-3754-492E-B8F8-57C574B9F70C}" srcOrd="0" destOrd="0" presId="urn:microsoft.com/office/officeart/2005/8/layout/orgChart1"/>
    <dgm:cxn modelId="{E17D12E7-7D40-4897-A214-E095554699CD}" type="presParOf" srcId="{C1C91129-3754-492E-B8F8-57C574B9F70C}" destId="{EE5B17CD-DF88-4CDB-84D8-C7C8C62FEB81}" srcOrd="0" destOrd="0" presId="urn:microsoft.com/office/officeart/2005/8/layout/orgChart1"/>
    <dgm:cxn modelId="{714EC4DC-2F92-410E-911D-83FD7A178436}" type="presParOf" srcId="{C1C91129-3754-492E-B8F8-57C574B9F70C}" destId="{358F735A-2DEB-4A09-AC68-A381ABB9956A}" srcOrd="1" destOrd="0" presId="urn:microsoft.com/office/officeart/2005/8/layout/orgChart1"/>
    <dgm:cxn modelId="{754C8EB2-BB84-4748-B2A6-B3F0A95C117B}" type="presParOf" srcId="{44BF9BEE-5683-421A-8106-EC08FCA1079A}" destId="{C0469F03-6255-4DA6-B3FB-FC4B63480711}" srcOrd="1" destOrd="0" presId="urn:microsoft.com/office/officeart/2005/8/layout/orgChart1"/>
    <dgm:cxn modelId="{8EB0947D-8F54-4BC7-B8FD-A259C0C95BF7}" type="presParOf" srcId="{C0469F03-6255-4DA6-B3FB-FC4B63480711}" destId="{683EA5AE-2C92-49F2-8675-D63AE6E03F79}" srcOrd="0" destOrd="0" presId="urn:microsoft.com/office/officeart/2005/8/layout/orgChart1"/>
    <dgm:cxn modelId="{E7D0B644-DD30-438F-8A9D-45DD570AD861}" type="presParOf" srcId="{C0469F03-6255-4DA6-B3FB-FC4B63480711}" destId="{293572CA-92E5-40B3-ABD9-9C70BDC3C268}" srcOrd="1" destOrd="0" presId="urn:microsoft.com/office/officeart/2005/8/layout/orgChart1"/>
    <dgm:cxn modelId="{391D7D26-B2D3-41A4-89CE-98510A38C38D}" type="presParOf" srcId="{293572CA-92E5-40B3-ABD9-9C70BDC3C268}" destId="{7380F4A8-3E78-4547-B729-58F6EBF12BDC}" srcOrd="0" destOrd="0" presId="urn:microsoft.com/office/officeart/2005/8/layout/orgChart1"/>
    <dgm:cxn modelId="{499E2E40-6C18-441E-BBEC-8430FE50E42B}" type="presParOf" srcId="{7380F4A8-3E78-4547-B729-58F6EBF12BDC}" destId="{6FE4DC7D-2A1B-4620-8541-D2D55B1E2695}" srcOrd="0" destOrd="0" presId="urn:microsoft.com/office/officeart/2005/8/layout/orgChart1"/>
    <dgm:cxn modelId="{B9C5E4C4-67DD-44E2-ADB7-218D186D9275}" type="presParOf" srcId="{7380F4A8-3E78-4547-B729-58F6EBF12BDC}" destId="{5F6265FF-6BA2-428C-8786-28678C94033D}" srcOrd="1" destOrd="0" presId="urn:microsoft.com/office/officeart/2005/8/layout/orgChart1"/>
    <dgm:cxn modelId="{5D92DA6F-57C5-466A-9E4B-273C08647BBF}" type="presParOf" srcId="{293572CA-92E5-40B3-ABD9-9C70BDC3C268}" destId="{74B946B3-C5E9-4854-8E18-E0A7CF25F2ED}" srcOrd="1" destOrd="0" presId="urn:microsoft.com/office/officeart/2005/8/layout/orgChart1"/>
    <dgm:cxn modelId="{BA305358-EE3E-4019-AC83-479E10F98A71}" type="presParOf" srcId="{293572CA-92E5-40B3-ABD9-9C70BDC3C268}" destId="{BADD8827-3E46-40EF-8BB1-A87BF490DC46}" srcOrd="2" destOrd="0" presId="urn:microsoft.com/office/officeart/2005/8/layout/orgChart1"/>
    <dgm:cxn modelId="{3951C917-9252-49BD-A2E3-2C58BE946F8A}" type="presParOf" srcId="{C0469F03-6255-4DA6-B3FB-FC4B63480711}" destId="{86B52843-0C66-4D1C-8261-F42D0365249B}" srcOrd="2" destOrd="0" presId="urn:microsoft.com/office/officeart/2005/8/layout/orgChart1"/>
    <dgm:cxn modelId="{1716C756-2815-40AA-83C9-07752D757C04}" type="presParOf" srcId="{C0469F03-6255-4DA6-B3FB-FC4B63480711}" destId="{0F584442-A5A0-49AF-9792-8874FC0F1964}" srcOrd="3" destOrd="0" presId="urn:microsoft.com/office/officeart/2005/8/layout/orgChart1"/>
    <dgm:cxn modelId="{8CEE8CAF-6FD6-471F-990E-D25763E01AF5}" type="presParOf" srcId="{0F584442-A5A0-49AF-9792-8874FC0F1964}" destId="{814BEC9E-8D44-4274-B219-AA68C305639C}" srcOrd="0" destOrd="0" presId="urn:microsoft.com/office/officeart/2005/8/layout/orgChart1"/>
    <dgm:cxn modelId="{C9053FCC-234C-4C7F-B701-6455D6E3AED2}" type="presParOf" srcId="{814BEC9E-8D44-4274-B219-AA68C305639C}" destId="{DE4D1585-AEF9-49F6-B64C-ABD54D1A097E}" srcOrd="0" destOrd="0" presId="urn:microsoft.com/office/officeart/2005/8/layout/orgChart1"/>
    <dgm:cxn modelId="{ACE4ECC3-5CD7-4A10-A466-3CEC235E1081}" type="presParOf" srcId="{814BEC9E-8D44-4274-B219-AA68C305639C}" destId="{13AAB3F0-8CE5-4C47-AE46-814AA7E1D4EA}" srcOrd="1" destOrd="0" presId="urn:microsoft.com/office/officeart/2005/8/layout/orgChart1"/>
    <dgm:cxn modelId="{975D2039-1EE7-403E-9ADA-CEE72E189539}" type="presParOf" srcId="{0F584442-A5A0-49AF-9792-8874FC0F1964}" destId="{480E7681-6E5C-4A2F-9572-61D6F3D4FE6D}" srcOrd="1" destOrd="0" presId="urn:microsoft.com/office/officeart/2005/8/layout/orgChart1"/>
    <dgm:cxn modelId="{B016DF55-C626-47A8-80ED-BB891C5C965E}" type="presParOf" srcId="{0F584442-A5A0-49AF-9792-8874FC0F1964}" destId="{F605F358-9F44-4CC4-9A38-142CC11F7539}" srcOrd="2" destOrd="0" presId="urn:microsoft.com/office/officeart/2005/8/layout/orgChart1"/>
    <dgm:cxn modelId="{45CC3FAF-5D9F-45B5-86C7-3AB7AD7E23E5}" type="presParOf" srcId="{44BF9BEE-5683-421A-8106-EC08FCA1079A}" destId="{9A4789A8-91AD-491F-826D-BA86C6AB3061}" srcOrd="2" destOrd="0" presId="urn:microsoft.com/office/officeart/2005/8/layout/orgChart1"/>
    <dgm:cxn modelId="{F50FD94B-ACDE-4FD7-853A-4B618F8E0408}" type="presParOf" srcId="{0CA9A613-4A3E-45C4-BC40-E2491D74FA66}" destId="{EF7A837B-991F-4833-9F8B-194397C2F28D}" srcOrd="2" destOrd="0" presId="urn:microsoft.com/office/officeart/2005/8/layout/orgChart1"/>
    <dgm:cxn modelId="{B7077D6F-AB44-4727-AD7E-00D576975872}" type="presParOf" srcId="{0CA9A613-4A3E-45C4-BC40-E2491D74FA66}" destId="{3445CFFC-7EF4-450A-8414-A2B860D7204B}" srcOrd="3" destOrd="0" presId="urn:microsoft.com/office/officeart/2005/8/layout/orgChart1"/>
    <dgm:cxn modelId="{CFAB8810-9544-4B21-BB38-4B761C97D01B}" type="presParOf" srcId="{3445CFFC-7EF4-450A-8414-A2B860D7204B}" destId="{714D7096-C88F-48ED-B938-AF1F7B9B378B}" srcOrd="0" destOrd="0" presId="urn:microsoft.com/office/officeart/2005/8/layout/orgChart1"/>
    <dgm:cxn modelId="{41E77B83-F0CD-4B1B-8B22-993D6F711E15}" type="presParOf" srcId="{714D7096-C88F-48ED-B938-AF1F7B9B378B}" destId="{D5698980-3C8F-47C7-8A25-E2A44AA09912}" srcOrd="0" destOrd="0" presId="urn:microsoft.com/office/officeart/2005/8/layout/orgChart1"/>
    <dgm:cxn modelId="{DC66A4E5-3E78-4E30-A32D-09BF8BE2E8E5}" type="presParOf" srcId="{714D7096-C88F-48ED-B938-AF1F7B9B378B}" destId="{FD0C39C2-4462-4278-B4B5-3F4A4C707C5E}" srcOrd="1" destOrd="0" presId="urn:microsoft.com/office/officeart/2005/8/layout/orgChart1"/>
    <dgm:cxn modelId="{D555F063-BE80-4A93-AC37-A6393C688603}" type="presParOf" srcId="{3445CFFC-7EF4-450A-8414-A2B860D7204B}" destId="{F922AA1D-5C87-4CD1-955F-28B73DCED199}" srcOrd="1" destOrd="0" presId="urn:microsoft.com/office/officeart/2005/8/layout/orgChart1"/>
    <dgm:cxn modelId="{F9AE29F0-075E-413C-98C4-FB79262ED37C}" type="presParOf" srcId="{F922AA1D-5C87-4CD1-955F-28B73DCED199}" destId="{D642037C-1429-4C5B-B9F0-0D6FEADF8A44}" srcOrd="0" destOrd="0" presId="urn:microsoft.com/office/officeart/2005/8/layout/orgChart1"/>
    <dgm:cxn modelId="{7001A85B-B4A2-4296-88DF-DB26EB105191}" type="presParOf" srcId="{F922AA1D-5C87-4CD1-955F-28B73DCED199}" destId="{5008BDFD-ABE6-496B-87D6-A17A1CE5187B}" srcOrd="1" destOrd="0" presId="urn:microsoft.com/office/officeart/2005/8/layout/orgChart1"/>
    <dgm:cxn modelId="{269CFDDD-E479-448D-A2F8-F810FF7C61C8}" type="presParOf" srcId="{5008BDFD-ABE6-496B-87D6-A17A1CE5187B}" destId="{5A42AB8C-59CA-41FE-86F8-124875032011}" srcOrd="0" destOrd="0" presId="urn:microsoft.com/office/officeart/2005/8/layout/orgChart1"/>
    <dgm:cxn modelId="{DC49BDEE-BEB9-4217-B26F-A13C4B7193BF}" type="presParOf" srcId="{5A42AB8C-59CA-41FE-86F8-124875032011}" destId="{0EEEAB8C-DBF6-4966-9431-6CD7604F1A92}" srcOrd="0" destOrd="0" presId="urn:microsoft.com/office/officeart/2005/8/layout/orgChart1"/>
    <dgm:cxn modelId="{59C867CE-96A1-42BA-98DD-4F551BCEEBA9}" type="presParOf" srcId="{5A42AB8C-59CA-41FE-86F8-124875032011}" destId="{6CE50896-00AA-4B59-9508-8C83C7014F3C}" srcOrd="1" destOrd="0" presId="urn:microsoft.com/office/officeart/2005/8/layout/orgChart1"/>
    <dgm:cxn modelId="{124AE43D-6134-403C-9DC1-739017D1AD5B}" type="presParOf" srcId="{5008BDFD-ABE6-496B-87D6-A17A1CE5187B}" destId="{E6A3737D-6613-4B28-8B34-92FD2EDC61B5}" srcOrd="1" destOrd="0" presId="urn:microsoft.com/office/officeart/2005/8/layout/orgChart1"/>
    <dgm:cxn modelId="{0BFDEE80-1FA6-4C0E-8348-366EB733880D}" type="presParOf" srcId="{5008BDFD-ABE6-496B-87D6-A17A1CE5187B}" destId="{DDAD89D9-9A50-4CB1-BC2A-D09DEA7ACF3F}" srcOrd="2" destOrd="0" presId="urn:microsoft.com/office/officeart/2005/8/layout/orgChart1"/>
    <dgm:cxn modelId="{28E12834-D77E-4AC3-9891-2910A65759A1}" type="presParOf" srcId="{F922AA1D-5C87-4CD1-955F-28B73DCED199}" destId="{C247D877-3C77-434C-8A83-FCFF5A74B555}" srcOrd="2" destOrd="0" presId="urn:microsoft.com/office/officeart/2005/8/layout/orgChart1"/>
    <dgm:cxn modelId="{D3206493-C8E9-4B5D-936F-946B2EF7E98E}" type="presParOf" srcId="{F922AA1D-5C87-4CD1-955F-28B73DCED199}" destId="{B383FE58-AFEC-451A-96C9-A79F505A82DD}" srcOrd="3" destOrd="0" presId="urn:microsoft.com/office/officeart/2005/8/layout/orgChart1"/>
    <dgm:cxn modelId="{D64AB0E6-C9E4-483B-BA10-37A1360E7058}" type="presParOf" srcId="{B383FE58-AFEC-451A-96C9-A79F505A82DD}" destId="{E0517CA5-9EAD-4AB9-BD9A-761B7E52BFDF}" srcOrd="0" destOrd="0" presId="urn:microsoft.com/office/officeart/2005/8/layout/orgChart1"/>
    <dgm:cxn modelId="{2A1DCE6F-30C0-426F-BA4F-60AE7EF871FB}" type="presParOf" srcId="{E0517CA5-9EAD-4AB9-BD9A-761B7E52BFDF}" destId="{A1C88BFE-1308-4C49-BCB5-CA05EBF113E1}" srcOrd="0" destOrd="0" presId="urn:microsoft.com/office/officeart/2005/8/layout/orgChart1"/>
    <dgm:cxn modelId="{131611D4-7BAA-45B2-9D57-592E4D178AE3}" type="presParOf" srcId="{E0517CA5-9EAD-4AB9-BD9A-761B7E52BFDF}" destId="{C7C2F009-B184-4E51-AF71-12B17D1141EB}" srcOrd="1" destOrd="0" presId="urn:microsoft.com/office/officeart/2005/8/layout/orgChart1"/>
    <dgm:cxn modelId="{1074B513-8D36-4DB2-81C8-2E16ABB5172A}" type="presParOf" srcId="{B383FE58-AFEC-451A-96C9-A79F505A82DD}" destId="{C411D488-9406-46B4-86A6-DC6B44B358B8}" srcOrd="1" destOrd="0" presId="urn:microsoft.com/office/officeart/2005/8/layout/orgChart1"/>
    <dgm:cxn modelId="{D723C50D-0DB0-4629-BA25-9C54FF365B9D}" type="presParOf" srcId="{B383FE58-AFEC-451A-96C9-A79F505A82DD}" destId="{185F89AA-F340-4A90-A47C-112B5C56B900}" srcOrd="2" destOrd="0" presId="urn:microsoft.com/office/officeart/2005/8/layout/orgChart1"/>
    <dgm:cxn modelId="{C551B049-FDAC-45BB-BBAB-DE1A2756551D}" type="presParOf" srcId="{F922AA1D-5C87-4CD1-955F-28B73DCED199}" destId="{44C4307F-D5C0-430F-96FF-259B29F175F8}" srcOrd="4" destOrd="0" presId="urn:microsoft.com/office/officeart/2005/8/layout/orgChart1"/>
    <dgm:cxn modelId="{1F9C8443-B200-496A-9BDE-46DA51A8683F}" type="presParOf" srcId="{F922AA1D-5C87-4CD1-955F-28B73DCED199}" destId="{C9E316FD-B59F-4335-8D98-418BEEB32AD6}" srcOrd="5" destOrd="0" presId="urn:microsoft.com/office/officeart/2005/8/layout/orgChart1"/>
    <dgm:cxn modelId="{A69F798B-4A87-41DB-9C4E-476BDABC03C7}" type="presParOf" srcId="{C9E316FD-B59F-4335-8D98-418BEEB32AD6}" destId="{27345834-3A14-4D41-8090-95A2FAD4D814}" srcOrd="0" destOrd="0" presId="urn:microsoft.com/office/officeart/2005/8/layout/orgChart1"/>
    <dgm:cxn modelId="{CB8DECB5-9705-4683-8AF8-4DCD73481942}" type="presParOf" srcId="{27345834-3A14-4D41-8090-95A2FAD4D814}" destId="{DAC7A529-18B4-4EA7-9969-F105FAEE539B}" srcOrd="0" destOrd="0" presId="urn:microsoft.com/office/officeart/2005/8/layout/orgChart1"/>
    <dgm:cxn modelId="{D8C9CEA2-6989-4C48-B932-90032A2A31FF}" type="presParOf" srcId="{27345834-3A14-4D41-8090-95A2FAD4D814}" destId="{6B0DED2A-B0E4-43F7-AAD5-28DE4D1FD4DA}" srcOrd="1" destOrd="0" presId="urn:microsoft.com/office/officeart/2005/8/layout/orgChart1"/>
    <dgm:cxn modelId="{61015497-83DA-4099-822C-1A0B7A2CE390}" type="presParOf" srcId="{C9E316FD-B59F-4335-8D98-418BEEB32AD6}" destId="{B8E8851C-48AC-42DA-BEB8-7998FC619B2D}" srcOrd="1" destOrd="0" presId="urn:microsoft.com/office/officeart/2005/8/layout/orgChart1"/>
    <dgm:cxn modelId="{BA74A381-C2FB-429A-BE4B-D94527D597DB}" type="presParOf" srcId="{C9E316FD-B59F-4335-8D98-418BEEB32AD6}" destId="{CE35C7D1-D4B6-40D0-A80B-3670DC4348F5}" srcOrd="2" destOrd="0" presId="urn:microsoft.com/office/officeart/2005/8/layout/orgChart1"/>
    <dgm:cxn modelId="{6BE986DD-D25A-49EF-B1DF-6A5798D5A6E1}" type="presParOf" srcId="{F922AA1D-5C87-4CD1-955F-28B73DCED199}" destId="{CB35D6D4-1DA1-4F2B-89A9-12146B30681B}" srcOrd="6" destOrd="0" presId="urn:microsoft.com/office/officeart/2005/8/layout/orgChart1"/>
    <dgm:cxn modelId="{8480EE53-AEED-4731-B5D3-5EBB275AFD93}" type="presParOf" srcId="{F922AA1D-5C87-4CD1-955F-28B73DCED199}" destId="{377C3C31-C0DF-499F-A940-4B9A8CDD8ECD}" srcOrd="7" destOrd="0" presId="urn:microsoft.com/office/officeart/2005/8/layout/orgChart1"/>
    <dgm:cxn modelId="{EA8533FE-5156-4722-8F97-596588FFD017}" type="presParOf" srcId="{377C3C31-C0DF-499F-A940-4B9A8CDD8ECD}" destId="{52D11541-3E11-4062-941A-ED6A3CFBDE86}" srcOrd="0" destOrd="0" presId="urn:microsoft.com/office/officeart/2005/8/layout/orgChart1"/>
    <dgm:cxn modelId="{76451442-0D3F-41F7-A872-D5DCE7C65C86}" type="presParOf" srcId="{52D11541-3E11-4062-941A-ED6A3CFBDE86}" destId="{9E36603E-5B77-417F-AB33-F6EF275F7768}" srcOrd="0" destOrd="0" presId="urn:microsoft.com/office/officeart/2005/8/layout/orgChart1"/>
    <dgm:cxn modelId="{DF5AEB00-E2F8-46C5-8CD5-6CECE0DC43AB}" type="presParOf" srcId="{52D11541-3E11-4062-941A-ED6A3CFBDE86}" destId="{A3A5CD6D-3086-4576-8C9B-90F35E363345}" srcOrd="1" destOrd="0" presId="urn:microsoft.com/office/officeart/2005/8/layout/orgChart1"/>
    <dgm:cxn modelId="{C291B2D6-AAD8-449A-A6DE-0FCAD1DBD52F}" type="presParOf" srcId="{377C3C31-C0DF-499F-A940-4B9A8CDD8ECD}" destId="{51F711E5-1730-4E1C-A0EF-8AF1CB017319}" srcOrd="1" destOrd="0" presId="urn:microsoft.com/office/officeart/2005/8/layout/orgChart1"/>
    <dgm:cxn modelId="{7F907B01-B9D6-4CD5-88B8-7D10B82FDA15}" type="presParOf" srcId="{377C3C31-C0DF-499F-A940-4B9A8CDD8ECD}" destId="{11A5CFFC-4FC7-4270-806A-F920EDDF6F25}" srcOrd="2" destOrd="0" presId="urn:microsoft.com/office/officeart/2005/8/layout/orgChart1"/>
    <dgm:cxn modelId="{E245076E-8934-49BF-A233-E2EE394A1905}" type="presParOf" srcId="{F922AA1D-5C87-4CD1-955F-28B73DCED199}" destId="{A189B106-B767-4750-ABB0-382FDDB39881}" srcOrd="8" destOrd="0" presId="urn:microsoft.com/office/officeart/2005/8/layout/orgChart1"/>
    <dgm:cxn modelId="{0AAC5868-31F7-4F2C-BBAE-9B1F0EED5A09}" type="presParOf" srcId="{F922AA1D-5C87-4CD1-955F-28B73DCED199}" destId="{F9D56026-D037-4E42-86E8-4367B0EF6249}" srcOrd="9" destOrd="0" presId="urn:microsoft.com/office/officeart/2005/8/layout/orgChart1"/>
    <dgm:cxn modelId="{B4DAF98A-4688-42C4-B6D0-8B1B9423149F}" type="presParOf" srcId="{F9D56026-D037-4E42-86E8-4367B0EF6249}" destId="{DAABE080-8DF9-42B4-A185-5ED3891AA0BA}" srcOrd="0" destOrd="0" presId="urn:microsoft.com/office/officeart/2005/8/layout/orgChart1"/>
    <dgm:cxn modelId="{02EDCE1C-FB2E-49EB-A9D6-B33DC8667401}" type="presParOf" srcId="{DAABE080-8DF9-42B4-A185-5ED3891AA0BA}" destId="{09076C7B-65B5-4070-B0DD-E910D5142378}" srcOrd="0" destOrd="0" presId="urn:microsoft.com/office/officeart/2005/8/layout/orgChart1"/>
    <dgm:cxn modelId="{FDB60F7C-EFD9-4E0B-A1C2-024847CC0B11}" type="presParOf" srcId="{DAABE080-8DF9-42B4-A185-5ED3891AA0BA}" destId="{3BC1A0E9-B144-476B-A60A-F496DC4868B1}" srcOrd="1" destOrd="0" presId="urn:microsoft.com/office/officeart/2005/8/layout/orgChart1"/>
    <dgm:cxn modelId="{1D9F71D4-D514-4BD8-93FD-E72FAECDEDA5}" type="presParOf" srcId="{F9D56026-D037-4E42-86E8-4367B0EF6249}" destId="{06CBC54B-BA87-43ED-8B60-B2988BA510BF}" srcOrd="1" destOrd="0" presId="urn:microsoft.com/office/officeart/2005/8/layout/orgChart1"/>
    <dgm:cxn modelId="{4975B967-E853-4251-9970-0C919C3ABE8A}" type="presParOf" srcId="{F9D56026-D037-4E42-86E8-4367B0EF6249}" destId="{F00EE8F4-C8B7-4182-8967-5060847D561D}" srcOrd="2" destOrd="0" presId="urn:microsoft.com/office/officeart/2005/8/layout/orgChart1"/>
    <dgm:cxn modelId="{4E55CE24-8906-4C94-BF66-D6F21A3D25B5}" type="presParOf" srcId="{F922AA1D-5C87-4CD1-955F-28B73DCED199}" destId="{76E22A5F-6CB1-4B8D-BE0B-697ADC058598}" srcOrd="10" destOrd="0" presId="urn:microsoft.com/office/officeart/2005/8/layout/orgChart1"/>
    <dgm:cxn modelId="{961AEB73-5278-428E-9F82-BBA1D11D403D}" type="presParOf" srcId="{F922AA1D-5C87-4CD1-955F-28B73DCED199}" destId="{4E984930-1A08-4EFB-8076-44D424E40D28}" srcOrd="11" destOrd="0" presId="urn:microsoft.com/office/officeart/2005/8/layout/orgChart1"/>
    <dgm:cxn modelId="{A50E739F-37B7-4D82-99EA-9D1BD76F2B4B}" type="presParOf" srcId="{4E984930-1A08-4EFB-8076-44D424E40D28}" destId="{D5942BA3-8827-4BB1-BB99-8B624B8D96B3}" srcOrd="0" destOrd="0" presId="urn:microsoft.com/office/officeart/2005/8/layout/orgChart1"/>
    <dgm:cxn modelId="{DAD0592D-DF0F-4D91-82F9-EC474C053C30}" type="presParOf" srcId="{D5942BA3-8827-4BB1-BB99-8B624B8D96B3}" destId="{452EA239-5CF0-4FC1-BFEF-A97CFE25F0AB}" srcOrd="0" destOrd="0" presId="urn:microsoft.com/office/officeart/2005/8/layout/orgChart1"/>
    <dgm:cxn modelId="{1F0EEDD2-D722-4DBA-B835-C9FE46B18116}" type="presParOf" srcId="{D5942BA3-8827-4BB1-BB99-8B624B8D96B3}" destId="{B7909D41-6015-4DFF-AE09-E35A2FF889CF}" srcOrd="1" destOrd="0" presId="urn:microsoft.com/office/officeart/2005/8/layout/orgChart1"/>
    <dgm:cxn modelId="{06140E4A-5A17-40FA-A93F-3755E7597A3E}" type="presParOf" srcId="{4E984930-1A08-4EFB-8076-44D424E40D28}" destId="{71D23B21-7CC3-4C37-9504-EDEFE98430D2}" srcOrd="1" destOrd="0" presId="urn:microsoft.com/office/officeart/2005/8/layout/orgChart1"/>
    <dgm:cxn modelId="{65CD4895-3B53-4DF4-967E-7321C78B108D}" type="presParOf" srcId="{4E984930-1A08-4EFB-8076-44D424E40D28}" destId="{C05F2D86-C9F5-4101-AAED-D3313857EE1B}" srcOrd="2" destOrd="0" presId="urn:microsoft.com/office/officeart/2005/8/layout/orgChart1"/>
    <dgm:cxn modelId="{2ABF3EA6-E1D4-497A-9FC3-3092CE2D1BB7}" type="presParOf" srcId="{F922AA1D-5C87-4CD1-955F-28B73DCED199}" destId="{D9400199-825B-45BF-B0F8-3167023F5AC7}" srcOrd="12" destOrd="0" presId="urn:microsoft.com/office/officeart/2005/8/layout/orgChart1"/>
    <dgm:cxn modelId="{D74AA9FF-A772-4166-849B-BBE7CD8F4768}" type="presParOf" srcId="{F922AA1D-5C87-4CD1-955F-28B73DCED199}" destId="{311B840C-61E4-4428-833A-4E5EA7657942}" srcOrd="13" destOrd="0" presId="urn:microsoft.com/office/officeart/2005/8/layout/orgChart1"/>
    <dgm:cxn modelId="{9377D183-58D7-4D33-81DB-2E3D01598297}" type="presParOf" srcId="{311B840C-61E4-4428-833A-4E5EA7657942}" destId="{5FBCAE73-5B17-4510-B393-C20A055BFE58}" srcOrd="0" destOrd="0" presId="urn:microsoft.com/office/officeart/2005/8/layout/orgChart1"/>
    <dgm:cxn modelId="{1F16DE99-0C6D-483E-AF85-D680B63544DC}" type="presParOf" srcId="{5FBCAE73-5B17-4510-B393-C20A055BFE58}" destId="{E34333E5-46F4-48BE-AD15-96D7622B4EFA}" srcOrd="0" destOrd="0" presId="urn:microsoft.com/office/officeart/2005/8/layout/orgChart1"/>
    <dgm:cxn modelId="{05D7FE8A-119F-4D8E-A259-FA3F912B1398}" type="presParOf" srcId="{5FBCAE73-5B17-4510-B393-C20A055BFE58}" destId="{CF394E99-066D-4D4D-BF6D-986BE68170EC}" srcOrd="1" destOrd="0" presId="urn:microsoft.com/office/officeart/2005/8/layout/orgChart1"/>
    <dgm:cxn modelId="{4A569CD9-46EC-45D2-A0BA-3E7756AB3049}" type="presParOf" srcId="{311B840C-61E4-4428-833A-4E5EA7657942}" destId="{F63C3980-6AB3-4E2A-AB96-4F16B17AB523}" srcOrd="1" destOrd="0" presId="urn:microsoft.com/office/officeart/2005/8/layout/orgChart1"/>
    <dgm:cxn modelId="{7775743A-E5A5-4B9E-A2CF-BE128E52CA19}" type="presParOf" srcId="{311B840C-61E4-4428-833A-4E5EA7657942}" destId="{932AA8A5-8E76-4047-951A-996E4524CF34}" srcOrd="2" destOrd="0" presId="urn:microsoft.com/office/officeart/2005/8/layout/orgChart1"/>
    <dgm:cxn modelId="{A7A45E06-5939-44FB-A5A9-3C109831A3F3}" type="presParOf" srcId="{3445CFFC-7EF4-450A-8414-A2B860D7204B}" destId="{A014ADB4-D9FE-43DE-90BA-C1E154BDDE3E}" srcOrd="2" destOrd="0" presId="urn:microsoft.com/office/officeart/2005/8/layout/orgChart1"/>
    <dgm:cxn modelId="{34EBCCEF-2B61-4DD3-AE93-863E07ED8A3A}" type="presParOf" srcId="{9070CD8E-7391-4DD4-8BC6-EF07817FCAB2}" destId="{901AE766-92F0-4056-B2D8-53D10BC3A941}" srcOrd="2" destOrd="0" presId="urn:microsoft.com/office/officeart/2005/8/layout/orgChart1"/>
    <dgm:cxn modelId="{4CEA69B4-0B07-4959-AB21-083B1D0A24D2}" type="presParOf" srcId="{97045BF9-703C-4DD2-A279-5284662B394D}" destId="{ADC6D69B-6366-4246-A603-C9ACA526C68C}" srcOrd="4" destOrd="0" presId="urn:microsoft.com/office/officeart/2005/8/layout/orgChart1"/>
    <dgm:cxn modelId="{531DF7C5-D64E-4F78-9C78-ACA90F0A9572}" type="presParOf" srcId="{97045BF9-703C-4DD2-A279-5284662B394D}" destId="{A8D94D80-2599-473D-AB0C-2049FEA057DD}" srcOrd="5" destOrd="0" presId="urn:microsoft.com/office/officeart/2005/8/layout/orgChart1"/>
    <dgm:cxn modelId="{B443627D-06D6-441C-869D-3B551EC5D496}" type="presParOf" srcId="{A8D94D80-2599-473D-AB0C-2049FEA057DD}" destId="{4589CB90-7AF3-4EB1-9EE9-E7D9DBB285E0}" srcOrd="0" destOrd="0" presId="urn:microsoft.com/office/officeart/2005/8/layout/orgChart1"/>
    <dgm:cxn modelId="{09CCED45-5511-4A0C-A9CE-DE137AA2103C}" type="presParOf" srcId="{4589CB90-7AF3-4EB1-9EE9-E7D9DBB285E0}" destId="{983CBC38-2F48-4694-8DAB-0C22B84C3066}" srcOrd="0" destOrd="0" presId="urn:microsoft.com/office/officeart/2005/8/layout/orgChart1"/>
    <dgm:cxn modelId="{4E5082E4-3BE5-4A86-8549-0F31A7BC10C7}" type="presParOf" srcId="{4589CB90-7AF3-4EB1-9EE9-E7D9DBB285E0}" destId="{1DFD9C13-3B3A-4CA6-B029-6417C1396DE3}" srcOrd="1" destOrd="0" presId="urn:microsoft.com/office/officeart/2005/8/layout/orgChart1"/>
    <dgm:cxn modelId="{6C6FFD22-914B-42CC-9C1A-EEE129D0E6F9}" type="presParOf" srcId="{A8D94D80-2599-473D-AB0C-2049FEA057DD}" destId="{C4545402-9CAE-46D8-B683-C78DC7B3C004}" srcOrd="1" destOrd="0" presId="urn:microsoft.com/office/officeart/2005/8/layout/orgChart1"/>
    <dgm:cxn modelId="{C3292C9F-DB0F-4498-B601-1E48AF72D868}" type="presParOf" srcId="{C4545402-9CAE-46D8-B683-C78DC7B3C004}" destId="{EFE78E43-F32D-40F7-9946-ACB0A9F76F95}" srcOrd="0" destOrd="0" presId="urn:microsoft.com/office/officeart/2005/8/layout/orgChart1"/>
    <dgm:cxn modelId="{11E08967-F8E6-4374-B4A2-1A668CE2E634}" type="presParOf" srcId="{C4545402-9CAE-46D8-B683-C78DC7B3C004}" destId="{F50AF646-0523-4DDD-B804-CFE6CC46BD5A}" srcOrd="1" destOrd="0" presId="urn:microsoft.com/office/officeart/2005/8/layout/orgChart1"/>
    <dgm:cxn modelId="{0213AA1D-2775-4E30-9CBE-069A58DB6481}" type="presParOf" srcId="{F50AF646-0523-4DDD-B804-CFE6CC46BD5A}" destId="{9219E3FD-7FBC-425B-92FF-23F6E1C521EB}" srcOrd="0" destOrd="0" presId="urn:microsoft.com/office/officeart/2005/8/layout/orgChart1"/>
    <dgm:cxn modelId="{2D8BED8C-B021-47EB-8D34-92B518991F57}" type="presParOf" srcId="{9219E3FD-7FBC-425B-92FF-23F6E1C521EB}" destId="{293A6237-8544-4E8F-B645-32696EA72FA2}" srcOrd="0" destOrd="0" presId="urn:microsoft.com/office/officeart/2005/8/layout/orgChart1"/>
    <dgm:cxn modelId="{90396B27-C378-4047-82AF-03E7182E0DAF}" type="presParOf" srcId="{9219E3FD-7FBC-425B-92FF-23F6E1C521EB}" destId="{EC3D2869-3062-4B6B-84B2-C85C75961DA2}" srcOrd="1" destOrd="0" presId="urn:microsoft.com/office/officeart/2005/8/layout/orgChart1"/>
    <dgm:cxn modelId="{CAD99AEE-0047-4811-8DBB-936DA3742459}" type="presParOf" srcId="{F50AF646-0523-4DDD-B804-CFE6CC46BD5A}" destId="{11D9A5AF-E8E0-46F8-817F-0FEA36F5432F}" srcOrd="1" destOrd="0" presId="urn:microsoft.com/office/officeart/2005/8/layout/orgChart1"/>
    <dgm:cxn modelId="{19492CD9-FD34-4FD5-8D90-AC40169A0191}" type="presParOf" srcId="{F50AF646-0523-4DDD-B804-CFE6CC46BD5A}" destId="{EB1331E0-8693-46FB-AB45-942E49686DC1}" srcOrd="2" destOrd="0" presId="urn:microsoft.com/office/officeart/2005/8/layout/orgChart1"/>
    <dgm:cxn modelId="{488D6555-CCC9-43CD-ADD4-614A36AEB199}" type="presParOf" srcId="{C4545402-9CAE-46D8-B683-C78DC7B3C004}" destId="{73E957CC-733D-47ED-9152-A12EF2C76B76}" srcOrd="2" destOrd="0" presId="urn:microsoft.com/office/officeart/2005/8/layout/orgChart1"/>
    <dgm:cxn modelId="{35D41CC7-48FE-436E-B5A7-7D7FF1F6F525}" type="presParOf" srcId="{C4545402-9CAE-46D8-B683-C78DC7B3C004}" destId="{B98A13A7-9ACF-442A-B089-282539EBD009}" srcOrd="3" destOrd="0" presId="urn:microsoft.com/office/officeart/2005/8/layout/orgChart1"/>
    <dgm:cxn modelId="{30685225-061D-436C-A358-5E5DE6391692}" type="presParOf" srcId="{B98A13A7-9ACF-442A-B089-282539EBD009}" destId="{03BE2C30-E1F2-4322-83C9-C050B1237A83}" srcOrd="0" destOrd="0" presId="urn:microsoft.com/office/officeart/2005/8/layout/orgChart1"/>
    <dgm:cxn modelId="{418E3F39-6CAF-4E21-AAB8-843A20062137}" type="presParOf" srcId="{03BE2C30-E1F2-4322-83C9-C050B1237A83}" destId="{228CDD1F-BAD1-4D85-A5B0-5197BFFFC9C0}" srcOrd="0" destOrd="0" presId="urn:microsoft.com/office/officeart/2005/8/layout/orgChart1"/>
    <dgm:cxn modelId="{3A06C78A-1818-4B58-BBA8-1401E9E51095}" type="presParOf" srcId="{03BE2C30-E1F2-4322-83C9-C050B1237A83}" destId="{B1610525-26A2-4BA2-A2EF-48A8C3414D60}" srcOrd="1" destOrd="0" presId="urn:microsoft.com/office/officeart/2005/8/layout/orgChart1"/>
    <dgm:cxn modelId="{CC0BB294-CC6B-4E35-9A27-B18C52021A56}" type="presParOf" srcId="{B98A13A7-9ACF-442A-B089-282539EBD009}" destId="{46AA8643-F363-49F7-89DF-9C9FDB99E5CB}" srcOrd="1" destOrd="0" presId="urn:microsoft.com/office/officeart/2005/8/layout/orgChart1"/>
    <dgm:cxn modelId="{7DBFF5D1-3746-46C6-B1D7-E7849DBD8720}" type="presParOf" srcId="{46AA8643-F363-49F7-89DF-9C9FDB99E5CB}" destId="{C2C04962-98D1-459F-A0E2-9CFE2965C5B1}" srcOrd="0" destOrd="0" presId="urn:microsoft.com/office/officeart/2005/8/layout/orgChart1"/>
    <dgm:cxn modelId="{ADB5F025-FAD2-48D2-9BC1-1434B5B191E5}" type="presParOf" srcId="{46AA8643-F363-49F7-89DF-9C9FDB99E5CB}" destId="{CE055D0C-5C3B-4D32-AEDC-9196C7E5864B}" srcOrd="1" destOrd="0" presId="urn:microsoft.com/office/officeart/2005/8/layout/orgChart1"/>
    <dgm:cxn modelId="{788ED0B9-F1BC-4B5E-B9EC-701541CE6069}" type="presParOf" srcId="{CE055D0C-5C3B-4D32-AEDC-9196C7E5864B}" destId="{D704CED3-B47C-4411-A234-7FE16CF46ED2}" srcOrd="0" destOrd="0" presId="urn:microsoft.com/office/officeart/2005/8/layout/orgChart1"/>
    <dgm:cxn modelId="{D84E8353-F361-4ECB-8DFF-0CF5D371C109}" type="presParOf" srcId="{D704CED3-B47C-4411-A234-7FE16CF46ED2}" destId="{C91C61C8-6462-4AB7-989B-84778D900744}" srcOrd="0" destOrd="0" presId="urn:microsoft.com/office/officeart/2005/8/layout/orgChart1"/>
    <dgm:cxn modelId="{AB98544F-1DF1-4A2A-80EC-BDBA6315764C}" type="presParOf" srcId="{D704CED3-B47C-4411-A234-7FE16CF46ED2}" destId="{7C684FBB-2F0F-4F5C-8F7F-2E13E209424C}" srcOrd="1" destOrd="0" presId="urn:microsoft.com/office/officeart/2005/8/layout/orgChart1"/>
    <dgm:cxn modelId="{194D547D-BE06-4AAA-BC19-6098776E234B}" type="presParOf" srcId="{CE055D0C-5C3B-4D32-AEDC-9196C7E5864B}" destId="{EC6F5DF1-4CED-4D13-B0C7-14C9D67A8AB3}" srcOrd="1" destOrd="0" presId="urn:microsoft.com/office/officeart/2005/8/layout/orgChart1"/>
    <dgm:cxn modelId="{E6E5A0BC-89A5-4770-AD17-CB8E7E5155D9}" type="presParOf" srcId="{CE055D0C-5C3B-4D32-AEDC-9196C7E5864B}" destId="{9B278838-89D0-4271-86C2-5290EE79E8E0}" srcOrd="2" destOrd="0" presId="urn:microsoft.com/office/officeart/2005/8/layout/orgChart1"/>
    <dgm:cxn modelId="{A1074515-A4B4-47D8-BFB2-70FFA1FA6AFB}" type="presParOf" srcId="{46AA8643-F363-49F7-89DF-9C9FDB99E5CB}" destId="{03585EE7-BB88-4D80-82AA-937CE2968080}" srcOrd="2" destOrd="0" presId="urn:microsoft.com/office/officeart/2005/8/layout/orgChart1"/>
    <dgm:cxn modelId="{AAD365A1-9A91-4B5D-AF11-6E29FA51714F}" type="presParOf" srcId="{46AA8643-F363-49F7-89DF-9C9FDB99E5CB}" destId="{8CC0DD0B-6052-46E9-9F08-F6B4945ECA87}" srcOrd="3" destOrd="0" presId="urn:microsoft.com/office/officeart/2005/8/layout/orgChart1"/>
    <dgm:cxn modelId="{B79B7AF6-3046-4D66-9B4D-FEA637527E98}" type="presParOf" srcId="{8CC0DD0B-6052-46E9-9F08-F6B4945ECA87}" destId="{2C3F6EC0-1018-476B-9977-B05D6B8F7C1D}" srcOrd="0" destOrd="0" presId="urn:microsoft.com/office/officeart/2005/8/layout/orgChart1"/>
    <dgm:cxn modelId="{8D1E0C73-F15D-4351-9731-772936C73219}" type="presParOf" srcId="{2C3F6EC0-1018-476B-9977-B05D6B8F7C1D}" destId="{1FBEDB8B-ED51-4E3D-8203-F414E1C9AEBF}" srcOrd="0" destOrd="0" presId="urn:microsoft.com/office/officeart/2005/8/layout/orgChart1"/>
    <dgm:cxn modelId="{7328AE57-70C6-47F5-9D38-51605594D777}" type="presParOf" srcId="{2C3F6EC0-1018-476B-9977-B05D6B8F7C1D}" destId="{7E3C6BA6-8F49-4542-8FA1-CAF7CBD6C8A1}" srcOrd="1" destOrd="0" presId="urn:microsoft.com/office/officeart/2005/8/layout/orgChart1"/>
    <dgm:cxn modelId="{AE5F5C64-AAF6-4A58-8ACB-158A0D3E4191}" type="presParOf" srcId="{8CC0DD0B-6052-46E9-9F08-F6B4945ECA87}" destId="{44558EF0-7D25-4B86-945D-D7DF9BCDF613}" srcOrd="1" destOrd="0" presId="urn:microsoft.com/office/officeart/2005/8/layout/orgChart1"/>
    <dgm:cxn modelId="{7B3306D2-ED67-4A45-9C7F-50B2D7D70586}" type="presParOf" srcId="{8CC0DD0B-6052-46E9-9F08-F6B4945ECA87}" destId="{CBD0D71F-D4C7-42A9-BA74-F97B2E1C359B}" srcOrd="2" destOrd="0" presId="urn:microsoft.com/office/officeart/2005/8/layout/orgChart1"/>
    <dgm:cxn modelId="{224B9B10-FEAF-4A68-BEBD-7306069A2D86}" type="presParOf" srcId="{46AA8643-F363-49F7-89DF-9C9FDB99E5CB}" destId="{BF417333-C4F9-4955-96CA-9E4F83B489D8}" srcOrd="4" destOrd="0" presId="urn:microsoft.com/office/officeart/2005/8/layout/orgChart1"/>
    <dgm:cxn modelId="{3FA3BF38-7C16-42B2-BAA1-30900E19CA2F}" type="presParOf" srcId="{46AA8643-F363-49F7-89DF-9C9FDB99E5CB}" destId="{4756BB66-004A-4977-B865-D1DC5D0CFEE6}" srcOrd="5" destOrd="0" presId="urn:microsoft.com/office/officeart/2005/8/layout/orgChart1"/>
    <dgm:cxn modelId="{0627505E-6AAE-4D71-97A7-6BD8C3E6B80B}" type="presParOf" srcId="{4756BB66-004A-4977-B865-D1DC5D0CFEE6}" destId="{AB8840CB-4E67-43E3-8B96-6484706360DB}" srcOrd="0" destOrd="0" presId="urn:microsoft.com/office/officeart/2005/8/layout/orgChart1"/>
    <dgm:cxn modelId="{C07E5BED-187E-481B-9E41-8D032CFD5445}" type="presParOf" srcId="{AB8840CB-4E67-43E3-8B96-6484706360DB}" destId="{C3A1B116-5ECF-4849-9B0A-D1F6AC8BBE70}" srcOrd="0" destOrd="0" presId="urn:microsoft.com/office/officeart/2005/8/layout/orgChart1"/>
    <dgm:cxn modelId="{FECE2787-BAAC-494D-868E-D734C59B5293}" type="presParOf" srcId="{AB8840CB-4E67-43E3-8B96-6484706360DB}" destId="{C344B81E-D665-4FB3-AF6A-407EDE451A91}" srcOrd="1" destOrd="0" presId="urn:microsoft.com/office/officeart/2005/8/layout/orgChart1"/>
    <dgm:cxn modelId="{965D8ECF-58AF-410E-AEA5-C860088DB9B4}" type="presParOf" srcId="{4756BB66-004A-4977-B865-D1DC5D0CFEE6}" destId="{981061BD-D5E6-4AD6-B697-44A0A77DA00D}" srcOrd="1" destOrd="0" presId="urn:microsoft.com/office/officeart/2005/8/layout/orgChart1"/>
    <dgm:cxn modelId="{DD1C55C4-5D40-405B-BD1B-0BA5F8012B87}" type="presParOf" srcId="{4756BB66-004A-4977-B865-D1DC5D0CFEE6}" destId="{52C914BF-3117-46B1-9D5C-4CD633DEEE5D}" srcOrd="2" destOrd="0" presId="urn:microsoft.com/office/officeart/2005/8/layout/orgChart1"/>
    <dgm:cxn modelId="{205AA024-D600-4006-A789-66AFBE2761AC}" type="presParOf" srcId="{46AA8643-F363-49F7-89DF-9C9FDB99E5CB}" destId="{7D1E2CEB-4569-4F70-B1E3-D0AEFAEF9F8B}" srcOrd="6" destOrd="0" presId="urn:microsoft.com/office/officeart/2005/8/layout/orgChart1"/>
    <dgm:cxn modelId="{88246522-DADD-4666-B9C7-911DC4BDF0E4}" type="presParOf" srcId="{46AA8643-F363-49F7-89DF-9C9FDB99E5CB}" destId="{09F9CB85-6410-4F1E-AA0A-0234D94CA948}" srcOrd="7" destOrd="0" presId="urn:microsoft.com/office/officeart/2005/8/layout/orgChart1"/>
    <dgm:cxn modelId="{96847632-F3D8-4EF8-9E5E-4E88F4967EC6}" type="presParOf" srcId="{09F9CB85-6410-4F1E-AA0A-0234D94CA948}" destId="{944E4C64-7604-4704-83AF-D0F7B4297446}" srcOrd="0" destOrd="0" presId="urn:microsoft.com/office/officeart/2005/8/layout/orgChart1"/>
    <dgm:cxn modelId="{102C9351-9EC8-4DB3-A4EE-D0CCD205478E}" type="presParOf" srcId="{944E4C64-7604-4704-83AF-D0F7B4297446}" destId="{A5497695-2FF1-4297-A7DF-D9ADDB158D8C}" srcOrd="0" destOrd="0" presId="urn:microsoft.com/office/officeart/2005/8/layout/orgChart1"/>
    <dgm:cxn modelId="{1297FF44-FA16-405A-9DF4-29D6DB22F5CC}" type="presParOf" srcId="{944E4C64-7604-4704-83AF-D0F7B4297446}" destId="{125C153D-63D1-48FD-8CAB-88EFDE8C2CE1}" srcOrd="1" destOrd="0" presId="urn:microsoft.com/office/officeart/2005/8/layout/orgChart1"/>
    <dgm:cxn modelId="{F51DEBCC-F263-44ED-865F-56840775EFCE}" type="presParOf" srcId="{09F9CB85-6410-4F1E-AA0A-0234D94CA948}" destId="{12267AD0-E062-4550-ABC8-00C9A35FAC9F}" srcOrd="1" destOrd="0" presId="urn:microsoft.com/office/officeart/2005/8/layout/orgChart1"/>
    <dgm:cxn modelId="{C6D6B245-E802-444E-888C-49EDB9AA688A}" type="presParOf" srcId="{09F9CB85-6410-4F1E-AA0A-0234D94CA948}" destId="{2FA52351-CBD2-49AA-A624-90BA8A5AE804}" srcOrd="2" destOrd="0" presId="urn:microsoft.com/office/officeart/2005/8/layout/orgChart1"/>
    <dgm:cxn modelId="{FE63C124-1227-45E4-8399-4A835EA26D0D}" type="presParOf" srcId="{B98A13A7-9ACF-442A-B089-282539EBD009}" destId="{1755E93F-90B1-4034-8909-3196FFBB6B02}" srcOrd="2" destOrd="0" presId="urn:microsoft.com/office/officeart/2005/8/layout/orgChart1"/>
    <dgm:cxn modelId="{E5B3DA2C-1081-4D6B-AA6C-3CA44087244D}" type="presParOf" srcId="{A8D94D80-2599-473D-AB0C-2049FEA057DD}" destId="{22F4F105-F8C1-47EC-B423-A8C0DDF9B920}" srcOrd="2" destOrd="0" presId="urn:microsoft.com/office/officeart/2005/8/layout/orgChart1"/>
    <dgm:cxn modelId="{612E794F-6DD8-471D-88A8-66ECCF1C1A8D}" type="presParOf" srcId="{2F8B521B-FDAA-4D76-A64C-E101F02A25D5}" destId="{1C7DC54A-39B8-4838-B8A7-D0396C3DDDF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E2CEB-4569-4F70-B1E3-D0AEFAEF9F8B}">
      <dsp:nvSpPr>
        <dsp:cNvPr id="0" name=""/>
        <dsp:cNvSpPr/>
      </dsp:nvSpPr>
      <dsp:spPr>
        <a:xfrm>
          <a:off x="5937751" y="1564315"/>
          <a:ext cx="158942" cy="2105875"/>
        </a:xfrm>
        <a:custGeom>
          <a:avLst/>
          <a:gdLst/>
          <a:ahLst/>
          <a:cxnLst/>
          <a:rect l="0" t="0" r="0" b="0"/>
          <a:pathLst>
            <a:path>
              <a:moveTo>
                <a:pt x="0" y="0"/>
              </a:moveTo>
              <a:lnTo>
                <a:pt x="0" y="2105875"/>
              </a:lnTo>
              <a:lnTo>
                <a:pt x="158942" y="2105875"/>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417333-C4F9-4955-96CA-9E4F83B489D8}">
      <dsp:nvSpPr>
        <dsp:cNvPr id="0" name=""/>
        <dsp:cNvSpPr/>
      </dsp:nvSpPr>
      <dsp:spPr>
        <a:xfrm>
          <a:off x="5937751" y="1564315"/>
          <a:ext cx="158942" cy="1528589"/>
        </a:xfrm>
        <a:custGeom>
          <a:avLst/>
          <a:gdLst/>
          <a:ahLst/>
          <a:cxnLst/>
          <a:rect l="0" t="0" r="0" b="0"/>
          <a:pathLst>
            <a:path>
              <a:moveTo>
                <a:pt x="0" y="0"/>
              </a:moveTo>
              <a:lnTo>
                <a:pt x="0" y="1528589"/>
              </a:lnTo>
              <a:lnTo>
                <a:pt x="158942" y="1528589"/>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585EE7-BB88-4D80-82AA-937CE2968080}">
      <dsp:nvSpPr>
        <dsp:cNvPr id="0" name=""/>
        <dsp:cNvSpPr/>
      </dsp:nvSpPr>
      <dsp:spPr>
        <a:xfrm>
          <a:off x="5937751" y="1564315"/>
          <a:ext cx="158942" cy="951303"/>
        </a:xfrm>
        <a:custGeom>
          <a:avLst/>
          <a:gdLst/>
          <a:ahLst/>
          <a:cxnLst/>
          <a:rect l="0" t="0" r="0" b="0"/>
          <a:pathLst>
            <a:path>
              <a:moveTo>
                <a:pt x="0" y="0"/>
              </a:moveTo>
              <a:lnTo>
                <a:pt x="0" y="951303"/>
              </a:lnTo>
              <a:lnTo>
                <a:pt x="158942" y="951303"/>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C04962-98D1-459F-A0E2-9CFE2965C5B1}">
      <dsp:nvSpPr>
        <dsp:cNvPr id="0" name=""/>
        <dsp:cNvSpPr/>
      </dsp:nvSpPr>
      <dsp:spPr>
        <a:xfrm>
          <a:off x="5937751" y="1564315"/>
          <a:ext cx="158942" cy="374016"/>
        </a:xfrm>
        <a:custGeom>
          <a:avLst/>
          <a:gdLst/>
          <a:ahLst/>
          <a:cxnLst/>
          <a:rect l="0" t="0" r="0" b="0"/>
          <a:pathLst>
            <a:path>
              <a:moveTo>
                <a:pt x="0" y="0"/>
              </a:moveTo>
              <a:lnTo>
                <a:pt x="0" y="374016"/>
              </a:lnTo>
              <a:lnTo>
                <a:pt x="158942" y="37401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E957CC-733D-47ED-9152-A12EF2C76B76}">
      <dsp:nvSpPr>
        <dsp:cNvPr id="0" name=""/>
        <dsp:cNvSpPr/>
      </dsp:nvSpPr>
      <dsp:spPr>
        <a:xfrm>
          <a:off x="5746417" y="987029"/>
          <a:ext cx="615180" cy="170746"/>
        </a:xfrm>
        <a:custGeom>
          <a:avLst/>
          <a:gdLst/>
          <a:ahLst/>
          <a:cxnLst/>
          <a:rect l="0" t="0" r="0" b="0"/>
          <a:pathLst>
            <a:path>
              <a:moveTo>
                <a:pt x="0" y="0"/>
              </a:moveTo>
              <a:lnTo>
                <a:pt x="0" y="85373"/>
              </a:lnTo>
              <a:lnTo>
                <a:pt x="615180" y="85373"/>
              </a:lnTo>
              <a:lnTo>
                <a:pt x="615180" y="17074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E78E43-F32D-40F7-9946-ACB0A9F76F95}">
      <dsp:nvSpPr>
        <dsp:cNvPr id="0" name=""/>
        <dsp:cNvSpPr/>
      </dsp:nvSpPr>
      <dsp:spPr>
        <a:xfrm>
          <a:off x="5131237" y="987029"/>
          <a:ext cx="615180" cy="170746"/>
        </a:xfrm>
        <a:custGeom>
          <a:avLst/>
          <a:gdLst/>
          <a:ahLst/>
          <a:cxnLst/>
          <a:rect l="0" t="0" r="0" b="0"/>
          <a:pathLst>
            <a:path>
              <a:moveTo>
                <a:pt x="615180" y="0"/>
              </a:moveTo>
              <a:lnTo>
                <a:pt x="615180" y="85373"/>
              </a:lnTo>
              <a:lnTo>
                <a:pt x="0" y="85373"/>
              </a:lnTo>
              <a:lnTo>
                <a:pt x="0" y="17074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C6D69B-6366-4246-A603-C9ACA526C68C}">
      <dsp:nvSpPr>
        <dsp:cNvPr id="0" name=""/>
        <dsp:cNvSpPr/>
      </dsp:nvSpPr>
      <dsp:spPr>
        <a:xfrm>
          <a:off x="3460835" y="409742"/>
          <a:ext cx="2285581" cy="170746"/>
        </a:xfrm>
        <a:custGeom>
          <a:avLst/>
          <a:gdLst/>
          <a:ahLst/>
          <a:cxnLst/>
          <a:rect l="0" t="0" r="0" b="0"/>
          <a:pathLst>
            <a:path>
              <a:moveTo>
                <a:pt x="0" y="0"/>
              </a:moveTo>
              <a:lnTo>
                <a:pt x="0" y="85373"/>
              </a:lnTo>
              <a:lnTo>
                <a:pt x="2285581" y="85373"/>
              </a:lnTo>
              <a:lnTo>
                <a:pt x="2285581" y="17074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400199-825B-45BF-B0F8-3167023F5AC7}">
      <dsp:nvSpPr>
        <dsp:cNvPr id="0" name=""/>
        <dsp:cNvSpPr/>
      </dsp:nvSpPr>
      <dsp:spPr>
        <a:xfrm>
          <a:off x="3477031" y="1564315"/>
          <a:ext cx="158942" cy="3837735"/>
        </a:xfrm>
        <a:custGeom>
          <a:avLst/>
          <a:gdLst/>
          <a:ahLst/>
          <a:cxnLst/>
          <a:rect l="0" t="0" r="0" b="0"/>
          <a:pathLst>
            <a:path>
              <a:moveTo>
                <a:pt x="0" y="0"/>
              </a:moveTo>
              <a:lnTo>
                <a:pt x="0" y="3837735"/>
              </a:lnTo>
              <a:lnTo>
                <a:pt x="158942" y="3837735"/>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E22A5F-6CB1-4B8D-BE0B-697ADC058598}">
      <dsp:nvSpPr>
        <dsp:cNvPr id="0" name=""/>
        <dsp:cNvSpPr/>
      </dsp:nvSpPr>
      <dsp:spPr>
        <a:xfrm>
          <a:off x="3477031" y="1564315"/>
          <a:ext cx="158942" cy="3260448"/>
        </a:xfrm>
        <a:custGeom>
          <a:avLst/>
          <a:gdLst/>
          <a:ahLst/>
          <a:cxnLst/>
          <a:rect l="0" t="0" r="0" b="0"/>
          <a:pathLst>
            <a:path>
              <a:moveTo>
                <a:pt x="0" y="0"/>
              </a:moveTo>
              <a:lnTo>
                <a:pt x="0" y="3260448"/>
              </a:lnTo>
              <a:lnTo>
                <a:pt x="158942" y="3260448"/>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89B106-B767-4750-ABB0-382FDDB39881}">
      <dsp:nvSpPr>
        <dsp:cNvPr id="0" name=""/>
        <dsp:cNvSpPr/>
      </dsp:nvSpPr>
      <dsp:spPr>
        <a:xfrm>
          <a:off x="3477031" y="1564315"/>
          <a:ext cx="158942" cy="2683162"/>
        </a:xfrm>
        <a:custGeom>
          <a:avLst/>
          <a:gdLst/>
          <a:ahLst/>
          <a:cxnLst/>
          <a:rect l="0" t="0" r="0" b="0"/>
          <a:pathLst>
            <a:path>
              <a:moveTo>
                <a:pt x="0" y="0"/>
              </a:moveTo>
              <a:lnTo>
                <a:pt x="0" y="2683162"/>
              </a:lnTo>
              <a:lnTo>
                <a:pt x="158942" y="26831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35D6D4-1DA1-4F2B-89A9-12146B30681B}">
      <dsp:nvSpPr>
        <dsp:cNvPr id="0" name=""/>
        <dsp:cNvSpPr/>
      </dsp:nvSpPr>
      <dsp:spPr>
        <a:xfrm>
          <a:off x="3477031" y="1564315"/>
          <a:ext cx="158942" cy="2105875"/>
        </a:xfrm>
        <a:custGeom>
          <a:avLst/>
          <a:gdLst/>
          <a:ahLst/>
          <a:cxnLst/>
          <a:rect l="0" t="0" r="0" b="0"/>
          <a:pathLst>
            <a:path>
              <a:moveTo>
                <a:pt x="0" y="0"/>
              </a:moveTo>
              <a:lnTo>
                <a:pt x="0" y="2105875"/>
              </a:lnTo>
              <a:lnTo>
                <a:pt x="158942" y="2105875"/>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C4307F-D5C0-430F-96FF-259B29F175F8}">
      <dsp:nvSpPr>
        <dsp:cNvPr id="0" name=""/>
        <dsp:cNvSpPr/>
      </dsp:nvSpPr>
      <dsp:spPr>
        <a:xfrm>
          <a:off x="3477031" y="1564315"/>
          <a:ext cx="158942" cy="1528589"/>
        </a:xfrm>
        <a:custGeom>
          <a:avLst/>
          <a:gdLst/>
          <a:ahLst/>
          <a:cxnLst/>
          <a:rect l="0" t="0" r="0" b="0"/>
          <a:pathLst>
            <a:path>
              <a:moveTo>
                <a:pt x="0" y="0"/>
              </a:moveTo>
              <a:lnTo>
                <a:pt x="0" y="1528589"/>
              </a:lnTo>
              <a:lnTo>
                <a:pt x="158942" y="1528589"/>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47D877-3C77-434C-8A83-FCFF5A74B555}">
      <dsp:nvSpPr>
        <dsp:cNvPr id="0" name=""/>
        <dsp:cNvSpPr/>
      </dsp:nvSpPr>
      <dsp:spPr>
        <a:xfrm>
          <a:off x="3477031" y="1564315"/>
          <a:ext cx="158942" cy="951303"/>
        </a:xfrm>
        <a:custGeom>
          <a:avLst/>
          <a:gdLst/>
          <a:ahLst/>
          <a:cxnLst/>
          <a:rect l="0" t="0" r="0" b="0"/>
          <a:pathLst>
            <a:path>
              <a:moveTo>
                <a:pt x="0" y="0"/>
              </a:moveTo>
              <a:lnTo>
                <a:pt x="0" y="951303"/>
              </a:lnTo>
              <a:lnTo>
                <a:pt x="158942" y="951303"/>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42037C-1429-4C5B-B9F0-0D6FEADF8A44}">
      <dsp:nvSpPr>
        <dsp:cNvPr id="0" name=""/>
        <dsp:cNvSpPr/>
      </dsp:nvSpPr>
      <dsp:spPr>
        <a:xfrm>
          <a:off x="3477031" y="1564315"/>
          <a:ext cx="158942" cy="374016"/>
        </a:xfrm>
        <a:custGeom>
          <a:avLst/>
          <a:gdLst/>
          <a:ahLst/>
          <a:cxnLst/>
          <a:rect l="0" t="0" r="0" b="0"/>
          <a:pathLst>
            <a:path>
              <a:moveTo>
                <a:pt x="0" y="0"/>
              </a:moveTo>
              <a:lnTo>
                <a:pt x="0" y="374016"/>
              </a:lnTo>
              <a:lnTo>
                <a:pt x="158942" y="37401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7A837B-991F-4833-9F8B-194397C2F28D}">
      <dsp:nvSpPr>
        <dsp:cNvPr id="0" name=""/>
        <dsp:cNvSpPr/>
      </dsp:nvSpPr>
      <dsp:spPr>
        <a:xfrm>
          <a:off x="3285696" y="987029"/>
          <a:ext cx="615180" cy="170746"/>
        </a:xfrm>
        <a:custGeom>
          <a:avLst/>
          <a:gdLst/>
          <a:ahLst/>
          <a:cxnLst/>
          <a:rect l="0" t="0" r="0" b="0"/>
          <a:pathLst>
            <a:path>
              <a:moveTo>
                <a:pt x="0" y="0"/>
              </a:moveTo>
              <a:lnTo>
                <a:pt x="0" y="85373"/>
              </a:lnTo>
              <a:lnTo>
                <a:pt x="615180" y="85373"/>
              </a:lnTo>
              <a:lnTo>
                <a:pt x="615180" y="17074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B52843-0C66-4D1C-8261-F42D0365249B}">
      <dsp:nvSpPr>
        <dsp:cNvPr id="0" name=""/>
        <dsp:cNvSpPr/>
      </dsp:nvSpPr>
      <dsp:spPr>
        <a:xfrm>
          <a:off x="2246671" y="1564315"/>
          <a:ext cx="120857" cy="951303"/>
        </a:xfrm>
        <a:custGeom>
          <a:avLst/>
          <a:gdLst/>
          <a:ahLst/>
          <a:cxnLst/>
          <a:rect l="0" t="0" r="0" b="0"/>
          <a:pathLst>
            <a:path>
              <a:moveTo>
                <a:pt x="0" y="0"/>
              </a:moveTo>
              <a:lnTo>
                <a:pt x="0" y="951303"/>
              </a:lnTo>
              <a:lnTo>
                <a:pt x="120857" y="951303"/>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3EA5AE-2C92-49F2-8675-D63AE6E03F79}">
      <dsp:nvSpPr>
        <dsp:cNvPr id="0" name=""/>
        <dsp:cNvSpPr/>
      </dsp:nvSpPr>
      <dsp:spPr>
        <a:xfrm>
          <a:off x="2246671" y="1564315"/>
          <a:ext cx="120857" cy="374016"/>
        </a:xfrm>
        <a:custGeom>
          <a:avLst/>
          <a:gdLst/>
          <a:ahLst/>
          <a:cxnLst/>
          <a:rect l="0" t="0" r="0" b="0"/>
          <a:pathLst>
            <a:path>
              <a:moveTo>
                <a:pt x="0" y="0"/>
              </a:moveTo>
              <a:lnTo>
                <a:pt x="0" y="374016"/>
              </a:lnTo>
              <a:lnTo>
                <a:pt x="120857" y="37401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7797B0-DC7C-4AFF-8748-96BC4E3AD3E2}">
      <dsp:nvSpPr>
        <dsp:cNvPr id="0" name=""/>
        <dsp:cNvSpPr/>
      </dsp:nvSpPr>
      <dsp:spPr>
        <a:xfrm>
          <a:off x="2670516" y="987029"/>
          <a:ext cx="615180" cy="170746"/>
        </a:xfrm>
        <a:custGeom>
          <a:avLst/>
          <a:gdLst/>
          <a:ahLst/>
          <a:cxnLst/>
          <a:rect l="0" t="0" r="0" b="0"/>
          <a:pathLst>
            <a:path>
              <a:moveTo>
                <a:pt x="615180" y="0"/>
              </a:moveTo>
              <a:lnTo>
                <a:pt x="615180" y="85373"/>
              </a:lnTo>
              <a:lnTo>
                <a:pt x="0" y="85373"/>
              </a:lnTo>
              <a:lnTo>
                <a:pt x="0" y="17074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A20BD1-25E2-435B-84D0-0D9DC650FAC3}">
      <dsp:nvSpPr>
        <dsp:cNvPr id="0" name=""/>
        <dsp:cNvSpPr/>
      </dsp:nvSpPr>
      <dsp:spPr>
        <a:xfrm>
          <a:off x="3285696" y="409742"/>
          <a:ext cx="175138" cy="170746"/>
        </a:xfrm>
        <a:custGeom>
          <a:avLst/>
          <a:gdLst/>
          <a:ahLst/>
          <a:cxnLst/>
          <a:rect l="0" t="0" r="0" b="0"/>
          <a:pathLst>
            <a:path>
              <a:moveTo>
                <a:pt x="175138" y="0"/>
              </a:moveTo>
              <a:lnTo>
                <a:pt x="175138" y="85373"/>
              </a:lnTo>
              <a:lnTo>
                <a:pt x="0" y="85373"/>
              </a:lnTo>
              <a:lnTo>
                <a:pt x="0" y="17074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9E4B57-1E88-48B0-8A9F-31F8A03C838A}">
      <dsp:nvSpPr>
        <dsp:cNvPr id="0" name=""/>
        <dsp:cNvSpPr/>
      </dsp:nvSpPr>
      <dsp:spPr>
        <a:xfrm>
          <a:off x="751408" y="987029"/>
          <a:ext cx="158942" cy="3837735"/>
        </a:xfrm>
        <a:custGeom>
          <a:avLst/>
          <a:gdLst/>
          <a:ahLst/>
          <a:cxnLst/>
          <a:rect l="0" t="0" r="0" b="0"/>
          <a:pathLst>
            <a:path>
              <a:moveTo>
                <a:pt x="0" y="0"/>
              </a:moveTo>
              <a:lnTo>
                <a:pt x="0" y="3837735"/>
              </a:lnTo>
              <a:lnTo>
                <a:pt x="158942" y="3837735"/>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992A98-2861-4432-B4F1-D71B0029B5FF}">
      <dsp:nvSpPr>
        <dsp:cNvPr id="0" name=""/>
        <dsp:cNvSpPr/>
      </dsp:nvSpPr>
      <dsp:spPr>
        <a:xfrm>
          <a:off x="751408" y="987029"/>
          <a:ext cx="158942" cy="3260448"/>
        </a:xfrm>
        <a:custGeom>
          <a:avLst/>
          <a:gdLst/>
          <a:ahLst/>
          <a:cxnLst/>
          <a:rect l="0" t="0" r="0" b="0"/>
          <a:pathLst>
            <a:path>
              <a:moveTo>
                <a:pt x="0" y="0"/>
              </a:moveTo>
              <a:lnTo>
                <a:pt x="0" y="3260448"/>
              </a:lnTo>
              <a:lnTo>
                <a:pt x="158942" y="3260448"/>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5752D6-3ECC-47D1-982B-F382917ECBA5}">
      <dsp:nvSpPr>
        <dsp:cNvPr id="0" name=""/>
        <dsp:cNvSpPr/>
      </dsp:nvSpPr>
      <dsp:spPr>
        <a:xfrm>
          <a:off x="751408" y="987029"/>
          <a:ext cx="158942" cy="2683162"/>
        </a:xfrm>
        <a:custGeom>
          <a:avLst/>
          <a:gdLst/>
          <a:ahLst/>
          <a:cxnLst/>
          <a:rect l="0" t="0" r="0" b="0"/>
          <a:pathLst>
            <a:path>
              <a:moveTo>
                <a:pt x="0" y="0"/>
              </a:moveTo>
              <a:lnTo>
                <a:pt x="0" y="2683162"/>
              </a:lnTo>
              <a:lnTo>
                <a:pt x="158942" y="2683162"/>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187E58-15A8-4106-B70D-ACBD6A114C42}">
      <dsp:nvSpPr>
        <dsp:cNvPr id="0" name=""/>
        <dsp:cNvSpPr/>
      </dsp:nvSpPr>
      <dsp:spPr>
        <a:xfrm>
          <a:off x="751408" y="987029"/>
          <a:ext cx="158942" cy="2105875"/>
        </a:xfrm>
        <a:custGeom>
          <a:avLst/>
          <a:gdLst/>
          <a:ahLst/>
          <a:cxnLst/>
          <a:rect l="0" t="0" r="0" b="0"/>
          <a:pathLst>
            <a:path>
              <a:moveTo>
                <a:pt x="0" y="0"/>
              </a:moveTo>
              <a:lnTo>
                <a:pt x="0" y="2105875"/>
              </a:lnTo>
              <a:lnTo>
                <a:pt x="158942" y="2105875"/>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EFEDA7-8554-430A-B02C-37859A4F35FB}">
      <dsp:nvSpPr>
        <dsp:cNvPr id="0" name=""/>
        <dsp:cNvSpPr/>
      </dsp:nvSpPr>
      <dsp:spPr>
        <a:xfrm>
          <a:off x="751408" y="987029"/>
          <a:ext cx="158942" cy="1528589"/>
        </a:xfrm>
        <a:custGeom>
          <a:avLst/>
          <a:gdLst/>
          <a:ahLst/>
          <a:cxnLst/>
          <a:rect l="0" t="0" r="0" b="0"/>
          <a:pathLst>
            <a:path>
              <a:moveTo>
                <a:pt x="0" y="0"/>
              </a:moveTo>
              <a:lnTo>
                <a:pt x="0" y="1528589"/>
              </a:lnTo>
              <a:lnTo>
                <a:pt x="158942" y="1528589"/>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5994AE-4E5E-4AE5-B091-E30FF3B19120}">
      <dsp:nvSpPr>
        <dsp:cNvPr id="0" name=""/>
        <dsp:cNvSpPr/>
      </dsp:nvSpPr>
      <dsp:spPr>
        <a:xfrm>
          <a:off x="751408" y="987029"/>
          <a:ext cx="158942" cy="951303"/>
        </a:xfrm>
        <a:custGeom>
          <a:avLst/>
          <a:gdLst/>
          <a:ahLst/>
          <a:cxnLst/>
          <a:rect l="0" t="0" r="0" b="0"/>
          <a:pathLst>
            <a:path>
              <a:moveTo>
                <a:pt x="0" y="0"/>
              </a:moveTo>
              <a:lnTo>
                <a:pt x="0" y="951303"/>
              </a:lnTo>
              <a:lnTo>
                <a:pt x="158942" y="951303"/>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B6B99B-5822-4ACF-8F4E-F6103D09BF27}">
      <dsp:nvSpPr>
        <dsp:cNvPr id="0" name=""/>
        <dsp:cNvSpPr/>
      </dsp:nvSpPr>
      <dsp:spPr>
        <a:xfrm>
          <a:off x="751408" y="987029"/>
          <a:ext cx="158942" cy="374016"/>
        </a:xfrm>
        <a:custGeom>
          <a:avLst/>
          <a:gdLst/>
          <a:ahLst/>
          <a:cxnLst/>
          <a:rect l="0" t="0" r="0" b="0"/>
          <a:pathLst>
            <a:path>
              <a:moveTo>
                <a:pt x="0" y="0"/>
              </a:moveTo>
              <a:lnTo>
                <a:pt x="0" y="374016"/>
              </a:lnTo>
              <a:lnTo>
                <a:pt x="158942" y="374016"/>
              </a:lnTo>
            </a:path>
          </a:pathLst>
        </a:custGeom>
        <a:no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41810F-64DD-4DCB-AE60-059A02F6D163}">
      <dsp:nvSpPr>
        <dsp:cNvPr id="0" name=""/>
        <dsp:cNvSpPr/>
      </dsp:nvSpPr>
      <dsp:spPr>
        <a:xfrm>
          <a:off x="1175253" y="409742"/>
          <a:ext cx="2285581" cy="170746"/>
        </a:xfrm>
        <a:custGeom>
          <a:avLst/>
          <a:gdLst/>
          <a:ahLst/>
          <a:cxnLst/>
          <a:rect l="0" t="0" r="0" b="0"/>
          <a:pathLst>
            <a:path>
              <a:moveTo>
                <a:pt x="2285581" y="0"/>
              </a:moveTo>
              <a:lnTo>
                <a:pt x="2285581" y="85373"/>
              </a:lnTo>
              <a:lnTo>
                <a:pt x="0" y="85373"/>
              </a:lnTo>
              <a:lnTo>
                <a:pt x="0" y="17074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E747DC-FD7C-4A90-B4E3-EA66286AA763}">
      <dsp:nvSpPr>
        <dsp:cNvPr id="0" name=""/>
        <dsp:cNvSpPr/>
      </dsp:nvSpPr>
      <dsp:spPr>
        <a:xfrm>
          <a:off x="2931028" y="3203"/>
          <a:ext cx="1059613" cy="4065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Dataset</a:t>
          </a:r>
        </a:p>
      </dsp:txBody>
      <dsp:txXfrm>
        <a:off x="2931028" y="3203"/>
        <a:ext cx="1059613" cy="406539"/>
      </dsp:txXfrm>
    </dsp:sp>
    <dsp:sp modelId="{2DB2579F-C36D-4682-BFB6-3364848A08CE}">
      <dsp:nvSpPr>
        <dsp:cNvPr id="0" name=""/>
        <dsp:cNvSpPr/>
      </dsp:nvSpPr>
      <dsp:spPr>
        <a:xfrm>
          <a:off x="645446" y="580489"/>
          <a:ext cx="1059613" cy="4065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Customer info</a:t>
          </a:r>
        </a:p>
      </dsp:txBody>
      <dsp:txXfrm>
        <a:off x="645446" y="580489"/>
        <a:ext cx="1059613" cy="406539"/>
      </dsp:txXfrm>
    </dsp:sp>
    <dsp:sp modelId="{95FE22BB-563C-483F-AF3A-75583FB3DD52}">
      <dsp:nvSpPr>
        <dsp:cNvPr id="0" name=""/>
        <dsp:cNvSpPr/>
      </dsp:nvSpPr>
      <dsp:spPr>
        <a:xfrm>
          <a:off x="910350" y="1157775"/>
          <a:ext cx="1059613" cy="406539"/>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CustomerID</a:t>
          </a:r>
        </a:p>
      </dsp:txBody>
      <dsp:txXfrm>
        <a:off x="910350" y="1157775"/>
        <a:ext cx="1059613" cy="406539"/>
      </dsp:txXfrm>
    </dsp:sp>
    <dsp:sp modelId="{300E0EF5-252C-4B53-91E6-B6111224AB9D}">
      <dsp:nvSpPr>
        <dsp:cNvPr id="0" name=""/>
        <dsp:cNvSpPr/>
      </dsp:nvSpPr>
      <dsp:spPr>
        <a:xfrm>
          <a:off x="910350" y="1735062"/>
          <a:ext cx="1059613" cy="406539"/>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Gender, Married, Number of Dependents</a:t>
          </a:r>
        </a:p>
      </dsp:txBody>
      <dsp:txXfrm>
        <a:off x="910350" y="1735062"/>
        <a:ext cx="1059613" cy="406539"/>
      </dsp:txXfrm>
    </dsp:sp>
    <dsp:sp modelId="{FEFCD2E4-1112-4971-A05F-14E6DFE03C39}">
      <dsp:nvSpPr>
        <dsp:cNvPr id="0" name=""/>
        <dsp:cNvSpPr/>
      </dsp:nvSpPr>
      <dsp:spPr>
        <a:xfrm>
          <a:off x="910350" y="2312348"/>
          <a:ext cx="1059613" cy="406539"/>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Arial" panose="020B0604020202020204" pitchFamily="34" charset="0"/>
              <a:cs typeface="Arial" panose="020B0604020202020204" pitchFamily="34" charset="0"/>
            </a:rPr>
            <a:t>Age, Latitude, Longitude, Tenure in Months</a:t>
          </a:r>
        </a:p>
      </dsp:txBody>
      <dsp:txXfrm>
        <a:off x="910350" y="2312348"/>
        <a:ext cx="1059613" cy="406539"/>
      </dsp:txXfrm>
    </dsp:sp>
    <dsp:sp modelId="{A46A9878-BB90-4B8F-89E3-B1FE5CC44C1B}">
      <dsp:nvSpPr>
        <dsp:cNvPr id="0" name=""/>
        <dsp:cNvSpPr/>
      </dsp:nvSpPr>
      <dsp:spPr>
        <a:xfrm>
          <a:off x="910350" y="2889635"/>
          <a:ext cx="1059613" cy="406539"/>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City, Zip Code</a:t>
          </a:r>
        </a:p>
      </dsp:txBody>
      <dsp:txXfrm>
        <a:off x="910350" y="2889635"/>
        <a:ext cx="1059613" cy="406539"/>
      </dsp:txXfrm>
    </dsp:sp>
    <dsp:sp modelId="{FB1636B0-3A84-49EB-AF42-D2049FD193CC}">
      <dsp:nvSpPr>
        <dsp:cNvPr id="0" name=""/>
        <dsp:cNvSpPr/>
      </dsp:nvSpPr>
      <dsp:spPr>
        <a:xfrm>
          <a:off x="910350" y="3466921"/>
          <a:ext cx="1059613" cy="406539"/>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Arial" panose="020B0604020202020204" pitchFamily="34" charset="0"/>
              <a:cs typeface="Arial" panose="020B0604020202020204" pitchFamily="34" charset="0"/>
            </a:rPr>
            <a:t>Number of Referrals, Offer</a:t>
          </a:r>
        </a:p>
      </dsp:txBody>
      <dsp:txXfrm>
        <a:off x="910350" y="3466921"/>
        <a:ext cx="1059613" cy="406539"/>
      </dsp:txXfrm>
    </dsp:sp>
    <dsp:sp modelId="{8E395AF8-05C9-44B6-BBA7-880E4B162BA2}">
      <dsp:nvSpPr>
        <dsp:cNvPr id="0" name=""/>
        <dsp:cNvSpPr/>
      </dsp:nvSpPr>
      <dsp:spPr>
        <a:xfrm>
          <a:off x="910350" y="4044208"/>
          <a:ext cx="1059613" cy="406539"/>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Contract, Paperless Billing, Payment Method</a:t>
          </a:r>
        </a:p>
      </dsp:txBody>
      <dsp:txXfrm>
        <a:off x="910350" y="4044208"/>
        <a:ext cx="1059613" cy="406539"/>
      </dsp:txXfrm>
    </dsp:sp>
    <dsp:sp modelId="{908B62B7-7321-42E2-99DB-F1774D2BD343}">
      <dsp:nvSpPr>
        <dsp:cNvPr id="0" name=""/>
        <dsp:cNvSpPr/>
      </dsp:nvSpPr>
      <dsp:spPr>
        <a:xfrm>
          <a:off x="910350" y="4621494"/>
          <a:ext cx="1059613" cy="406539"/>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Customer Status, Churn Category, Churn Reason</a:t>
          </a:r>
        </a:p>
      </dsp:txBody>
      <dsp:txXfrm>
        <a:off x="910350" y="4621494"/>
        <a:ext cx="1059613" cy="406539"/>
      </dsp:txXfrm>
    </dsp:sp>
    <dsp:sp modelId="{20D7B38D-22FB-450F-969F-6B62CFA79E2E}">
      <dsp:nvSpPr>
        <dsp:cNvPr id="0" name=""/>
        <dsp:cNvSpPr/>
      </dsp:nvSpPr>
      <dsp:spPr>
        <a:xfrm>
          <a:off x="2755890" y="580489"/>
          <a:ext cx="1059613" cy="4065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Services</a:t>
          </a:r>
        </a:p>
      </dsp:txBody>
      <dsp:txXfrm>
        <a:off x="2755890" y="580489"/>
        <a:ext cx="1059613" cy="406539"/>
      </dsp:txXfrm>
    </dsp:sp>
    <dsp:sp modelId="{EE5B17CD-DF88-4CDB-84D8-C7C8C62FEB81}">
      <dsp:nvSpPr>
        <dsp:cNvPr id="0" name=""/>
        <dsp:cNvSpPr/>
      </dsp:nvSpPr>
      <dsp:spPr>
        <a:xfrm>
          <a:off x="2140710" y="1157775"/>
          <a:ext cx="1059613" cy="406539"/>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Arial" panose="020B0604020202020204" pitchFamily="34" charset="0"/>
              <a:cs typeface="Arial" panose="020B0604020202020204" pitchFamily="34" charset="0"/>
            </a:rPr>
            <a:t>Phone Service</a:t>
          </a:r>
        </a:p>
      </dsp:txBody>
      <dsp:txXfrm>
        <a:off x="2140710" y="1157775"/>
        <a:ext cx="1059613" cy="406539"/>
      </dsp:txXfrm>
    </dsp:sp>
    <dsp:sp modelId="{6FE4DC7D-2A1B-4620-8541-D2D55B1E2695}">
      <dsp:nvSpPr>
        <dsp:cNvPr id="0" name=""/>
        <dsp:cNvSpPr/>
      </dsp:nvSpPr>
      <dsp:spPr>
        <a:xfrm>
          <a:off x="2367528" y="1735062"/>
          <a:ext cx="1059613" cy="406539"/>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Avg Monthly Long Distance Charges</a:t>
          </a:r>
        </a:p>
      </dsp:txBody>
      <dsp:txXfrm>
        <a:off x="2367528" y="1735062"/>
        <a:ext cx="1059613" cy="406539"/>
      </dsp:txXfrm>
    </dsp:sp>
    <dsp:sp modelId="{DE4D1585-AEF9-49F6-B64C-ABD54D1A097E}">
      <dsp:nvSpPr>
        <dsp:cNvPr id="0" name=""/>
        <dsp:cNvSpPr/>
      </dsp:nvSpPr>
      <dsp:spPr>
        <a:xfrm>
          <a:off x="2367528" y="2312348"/>
          <a:ext cx="1059613" cy="406539"/>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Multiple Lines</a:t>
          </a:r>
        </a:p>
      </dsp:txBody>
      <dsp:txXfrm>
        <a:off x="2367528" y="2312348"/>
        <a:ext cx="1059613" cy="406539"/>
      </dsp:txXfrm>
    </dsp:sp>
    <dsp:sp modelId="{D5698980-3C8F-47C7-8A25-E2A44AA09912}">
      <dsp:nvSpPr>
        <dsp:cNvPr id="0" name=""/>
        <dsp:cNvSpPr/>
      </dsp:nvSpPr>
      <dsp:spPr>
        <a:xfrm>
          <a:off x="3371070" y="1157775"/>
          <a:ext cx="1059613" cy="406539"/>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Internet Service</a:t>
          </a:r>
        </a:p>
      </dsp:txBody>
      <dsp:txXfrm>
        <a:off x="3371070" y="1157775"/>
        <a:ext cx="1059613" cy="406539"/>
      </dsp:txXfrm>
    </dsp:sp>
    <dsp:sp modelId="{0EEEAB8C-DBF6-4966-9431-6CD7604F1A92}">
      <dsp:nvSpPr>
        <dsp:cNvPr id="0" name=""/>
        <dsp:cNvSpPr/>
      </dsp:nvSpPr>
      <dsp:spPr>
        <a:xfrm>
          <a:off x="3635973" y="1735062"/>
          <a:ext cx="1059613" cy="406539"/>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Internet Type</a:t>
          </a:r>
        </a:p>
      </dsp:txBody>
      <dsp:txXfrm>
        <a:off x="3635973" y="1735062"/>
        <a:ext cx="1059613" cy="406539"/>
      </dsp:txXfrm>
    </dsp:sp>
    <dsp:sp modelId="{A1C88BFE-1308-4C49-BCB5-CA05EBF113E1}">
      <dsp:nvSpPr>
        <dsp:cNvPr id="0" name=""/>
        <dsp:cNvSpPr/>
      </dsp:nvSpPr>
      <dsp:spPr>
        <a:xfrm>
          <a:off x="3635973" y="2312348"/>
          <a:ext cx="1059613" cy="406539"/>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Avg Monthly GB Download</a:t>
          </a:r>
        </a:p>
      </dsp:txBody>
      <dsp:txXfrm>
        <a:off x="3635973" y="2312348"/>
        <a:ext cx="1059613" cy="406539"/>
      </dsp:txXfrm>
    </dsp:sp>
    <dsp:sp modelId="{DAC7A529-18B4-4EA7-9969-F105FAEE539B}">
      <dsp:nvSpPr>
        <dsp:cNvPr id="0" name=""/>
        <dsp:cNvSpPr/>
      </dsp:nvSpPr>
      <dsp:spPr>
        <a:xfrm>
          <a:off x="3635973" y="2889635"/>
          <a:ext cx="1059613" cy="406539"/>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Online Security, Backup</a:t>
          </a:r>
        </a:p>
      </dsp:txBody>
      <dsp:txXfrm>
        <a:off x="3635973" y="2889635"/>
        <a:ext cx="1059613" cy="406539"/>
      </dsp:txXfrm>
    </dsp:sp>
    <dsp:sp modelId="{9E36603E-5B77-417F-AB33-F6EF275F7768}">
      <dsp:nvSpPr>
        <dsp:cNvPr id="0" name=""/>
        <dsp:cNvSpPr/>
      </dsp:nvSpPr>
      <dsp:spPr>
        <a:xfrm>
          <a:off x="3635973" y="3466921"/>
          <a:ext cx="1059613" cy="406539"/>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Device Protection Plan</a:t>
          </a:r>
        </a:p>
      </dsp:txBody>
      <dsp:txXfrm>
        <a:off x="3635973" y="3466921"/>
        <a:ext cx="1059613" cy="406539"/>
      </dsp:txXfrm>
    </dsp:sp>
    <dsp:sp modelId="{09076C7B-65B5-4070-B0DD-E910D5142378}">
      <dsp:nvSpPr>
        <dsp:cNvPr id="0" name=""/>
        <dsp:cNvSpPr/>
      </dsp:nvSpPr>
      <dsp:spPr>
        <a:xfrm>
          <a:off x="3635973" y="4044208"/>
          <a:ext cx="1059613" cy="406539"/>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Premium Tech Support</a:t>
          </a:r>
        </a:p>
      </dsp:txBody>
      <dsp:txXfrm>
        <a:off x="3635973" y="4044208"/>
        <a:ext cx="1059613" cy="406539"/>
      </dsp:txXfrm>
    </dsp:sp>
    <dsp:sp modelId="{452EA239-5CF0-4FC1-BFEF-A97CFE25F0AB}">
      <dsp:nvSpPr>
        <dsp:cNvPr id="0" name=""/>
        <dsp:cNvSpPr/>
      </dsp:nvSpPr>
      <dsp:spPr>
        <a:xfrm>
          <a:off x="3635973" y="4621494"/>
          <a:ext cx="1059613" cy="406539"/>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Streaming TV, Movies, Music</a:t>
          </a:r>
        </a:p>
      </dsp:txBody>
      <dsp:txXfrm>
        <a:off x="3635973" y="4621494"/>
        <a:ext cx="1059613" cy="406539"/>
      </dsp:txXfrm>
    </dsp:sp>
    <dsp:sp modelId="{E34333E5-46F4-48BE-AD15-96D7622B4EFA}">
      <dsp:nvSpPr>
        <dsp:cNvPr id="0" name=""/>
        <dsp:cNvSpPr/>
      </dsp:nvSpPr>
      <dsp:spPr>
        <a:xfrm>
          <a:off x="3635973" y="5198781"/>
          <a:ext cx="1059613" cy="406539"/>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Unlimited Data</a:t>
          </a:r>
        </a:p>
      </dsp:txBody>
      <dsp:txXfrm>
        <a:off x="3635973" y="5198781"/>
        <a:ext cx="1059613" cy="406539"/>
      </dsp:txXfrm>
    </dsp:sp>
    <dsp:sp modelId="{983CBC38-2F48-4694-8DAB-0C22B84C3066}">
      <dsp:nvSpPr>
        <dsp:cNvPr id="0" name=""/>
        <dsp:cNvSpPr/>
      </dsp:nvSpPr>
      <dsp:spPr>
        <a:xfrm>
          <a:off x="5216610" y="580489"/>
          <a:ext cx="1059613" cy="4065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Revenue</a:t>
          </a:r>
        </a:p>
      </dsp:txBody>
      <dsp:txXfrm>
        <a:off x="5216610" y="580489"/>
        <a:ext cx="1059613" cy="406539"/>
      </dsp:txXfrm>
    </dsp:sp>
    <dsp:sp modelId="{293A6237-8544-4E8F-B645-32696EA72FA2}">
      <dsp:nvSpPr>
        <dsp:cNvPr id="0" name=""/>
        <dsp:cNvSpPr/>
      </dsp:nvSpPr>
      <dsp:spPr>
        <a:xfrm>
          <a:off x="4601430" y="1157775"/>
          <a:ext cx="1059613" cy="406539"/>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Arial" panose="020B0604020202020204" pitchFamily="34" charset="0"/>
              <a:cs typeface="Arial" panose="020B0604020202020204" pitchFamily="34" charset="0"/>
            </a:rPr>
            <a:t>Monthly Charge</a:t>
          </a:r>
        </a:p>
      </dsp:txBody>
      <dsp:txXfrm>
        <a:off x="4601430" y="1157775"/>
        <a:ext cx="1059613" cy="406539"/>
      </dsp:txXfrm>
    </dsp:sp>
    <dsp:sp modelId="{228CDD1F-BAD1-4D85-A5B0-5197BFFFC9C0}">
      <dsp:nvSpPr>
        <dsp:cNvPr id="0" name=""/>
        <dsp:cNvSpPr/>
      </dsp:nvSpPr>
      <dsp:spPr>
        <a:xfrm>
          <a:off x="5831790" y="1157775"/>
          <a:ext cx="1059613" cy="406539"/>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Total Revenue</a:t>
          </a:r>
        </a:p>
      </dsp:txBody>
      <dsp:txXfrm>
        <a:off x="5831790" y="1157775"/>
        <a:ext cx="1059613" cy="406539"/>
      </dsp:txXfrm>
    </dsp:sp>
    <dsp:sp modelId="{C91C61C8-6462-4AB7-989B-84778D900744}">
      <dsp:nvSpPr>
        <dsp:cNvPr id="0" name=""/>
        <dsp:cNvSpPr/>
      </dsp:nvSpPr>
      <dsp:spPr>
        <a:xfrm>
          <a:off x="6096693" y="1735062"/>
          <a:ext cx="1059613" cy="406539"/>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Total Charges</a:t>
          </a:r>
        </a:p>
      </dsp:txBody>
      <dsp:txXfrm>
        <a:off x="6096693" y="1735062"/>
        <a:ext cx="1059613" cy="406539"/>
      </dsp:txXfrm>
    </dsp:sp>
    <dsp:sp modelId="{1FBEDB8B-ED51-4E3D-8203-F414E1C9AEBF}">
      <dsp:nvSpPr>
        <dsp:cNvPr id="0" name=""/>
        <dsp:cNvSpPr/>
      </dsp:nvSpPr>
      <dsp:spPr>
        <a:xfrm>
          <a:off x="6096693" y="2312348"/>
          <a:ext cx="1059613" cy="406539"/>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Total Refunds</a:t>
          </a:r>
        </a:p>
      </dsp:txBody>
      <dsp:txXfrm>
        <a:off x="6096693" y="2312348"/>
        <a:ext cx="1059613" cy="406539"/>
      </dsp:txXfrm>
    </dsp:sp>
    <dsp:sp modelId="{C3A1B116-5ECF-4849-9B0A-D1F6AC8BBE70}">
      <dsp:nvSpPr>
        <dsp:cNvPr id="0" name=""/>
        <dsp:cNvSpPr/>
      </dsp:nvSpPr>
      <dsp:spPr>
        <a:xfrm>
          <a:off x="6096693" y="2889635"/>
          <a:ext cx="1059613" cy="406539"/>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Total Extra Data Charges</a:t>
          </a:r>
        </a:p>
      </dsp:txBody>
      <dsp:txXfrm>
        <a:off x="6096693" y="2889635"/>
        <a:ext cx="1059613" cy="406539"/>
      </dsp:txXfrm>
    </dsp:sp>
    <dsp:sp modelId="{A5497695-2FF1-4297-A7DF-D9ADDB158D8C}">
      <dsp:nvSpPr>
        <dsp:cNvPr id="0" name=""/>
        <dsp:cNvSpPr/>
      </dsp:nvSpPr>
      <dsp:spPr>
        <a:xfrm>
          <a:off x="6096693" y="3466921"/>
          <a:ext cx="1059613" cy="406539"/>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Total Long Distance Charges</a:t>
          </a:r>
        </a:p>
      </dsp:txBody>
      <dsp:txXfrm>
        <a:off x="6096693" y="3466921"/>
        <a:ext cx="1059613" cy="40653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017F2-5B6D-0F47-B26B-B7E0EB28E601}" type="datetimeFigureOut">
              <a:rPr lang="en-GB" smtClean="0"/>
              <a:t>24/09/2024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6B8755-0A7B-1B47-BE43-3455F3FD478D}" type="slidenum">
              <a:rPr lang="en-GB" smtClean="0"/>
              <a:t>‹#›</a:t>
            </a:fld>
            <a:endParaRPr lang="en-GB"/>
          </a:p>
        </p:txBody>
      </p:sp>
    </p:spTree>
    <p:extLst>
      <p:ext uri="{BB962C8B-B14F-4D97-AF65-F5344CB8AC3E}">
        <p14:creationId xmlns:p14="http://schemas.microsoft.com/office/powerpoint/2010/main" val="3598914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Box plot</a:t>
            </a:r>
            <a:endParaRPr dirty="0"/>
          </a:p>
        </p:txBody>
      </p:sp>
      <p:sp>
        <p:nvSpPr>
          <p:cNvPr id="747" name="Google Shape;7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3" name="Google Shape;75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9" name="Google Shape;75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0" name="Google Shape;77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9" name="Google Shape;77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8" name="Google Shape;78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company wants to correctly predict which customers will churn so that they can take timely actions to retain those customers.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=&gt; High Recall and Precision of Churned =&gt; Cannot both because there is usually a trade-off</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Low Recall of Churned means there are more customers who were predicted to stay but churned =&gt; cost of losing existing customers is high =&gt; </a:t>
            </a:r>
            <a:r>
              <a:rPr lang="en-US" b="1" dirty="0">
                <a:latin typeface="Arial" panose="020B0604020202020204" pitchFamily="34" charset="0"/>
                <a:cs typeface="Arial" panose="020B0604020202020204" pitchFamily="34" charset="0"/>
              </a:rPr>
              <a:t>very costly</a:t>
            </a:r>
            <a:r>
              <a:rPr lang="en-US" dirty="0">
                <a:latin typeface="Arial" panose="020B0604020202020204" pitchFamily="34" charset="0"/>
                <a:cs typeface="Arial" panose="020B0604020202020204" pitchFamily="34" charset="0"/>
              </a:rPr>
              <a:t>,  because customers often stay with the same provider for years in the Telecom Industry (Lifetime Value)</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Low Precision of Churned class means there are more customers who were predicted to churn but stayed =&gt; the company would waste money (special offers, discounts, etc.) to retain more customers who were predicted to churn but stayed anyway =&gt; </a:t>
            </a:r>
            <a:r>
              <a:rPr lang="en-US" b="1" dirty="0">
                <a:latin typeface="Arial" panose="020B0604020202020204" pitchFamily="34" charset="0"/>
                <a:cs typeface="Arial" panose="020B0604020202020204" pitchFamily="34" charset="0"/>
              </a:rPr>
              <a:t>less costly</a:t>
            </a:r>
            <a:r>
              <a:rPr lang="en-US" dirty="0">
                <a:latin typeface="Arial" panose="020B0604020202020204" pitchFamily="34" charset="0"/>
                <a:cs typeface="Arial" panose="020B0604020202020204" pitchFamily="34" charset="0"/>
              </a:rPr>
              <a:t>, because cost is way lower than the cost of losing existing customers.</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=&gt; need high Recall of Churned class but still maintain an acceptable Precision of Churned class</a:t>
            </a:r>
          </a:p>
        </p:txBody>
      </p:sp>
      <p:sp>
        <p:nvSpPr>
          <p:cNvPr id="4" name="Slide Number Placeholder 3"/>
          <p:cNvSpPr>
            <a:spLocks noGrp="1"/>
          </p:cNvSpPr>
          <p:nvPr>
            <p:ph type="sldNum" sz="quarter" idx="5"/>
          </p:nvPr>
        </p:nvSpPr>
        <p:spPr/>
        <p:txBody>
          <a:bodyPr/>
          <a:lstStyle/>
          <a:p>
            <a:fld id="{4C6B8755-0A7B-1B47-BE43-3455F3FD478D}" type="slidenum">
              <a:rPr lang="en-GB" smtClean="0"/>
              <a:t>17</a:t>
            </a:fld>
            <a:endParaRPr lang="en-GB"/>
          </a:p>
        </p:txBody>
      </p:sp>
    </p:spTree>
    <p:extLst>
      <p:ext uri="{BB962C8B-B14F-4D97-AF65-F5344CB8AC3E}">
        <p14:creationId xmlns:p14="http://schemas.microsoft.com/office/powerpoint/2010/main" val="31855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oogle Shape;57;p14">
            <a:extLst>
              <a:ext uri="{FF2B5EF4-FFF2-40B4-BE49-F238E27FC236}">
                <a16:creationId xmlns:a16="http://schemas.microsoft.com/office/drawing/2014/main" id="{16FAA10D-EDE3-4A05-993F-3E6F1F441ED4}"/>
              </a:ext>
            </a:extLst>
          </p:cNvPr>
          <p:cNvSpPr/>
          <p:nvPr userDrawn="1"/>
        </p:nvSpPr>
        <p:spPr>
          <a:xfrm>
            <a:off x="-16936" y="-1"/>
            <a:ext cx="12208937" cy="6858001"/>
          </a:xfrm>
          <a:prstGeom prst="rect">
            <a:avLst/>
          </a:prstGeom>
          <a:blipFill rotWithShape="1">
            <a:blip r:embed="rId2" cstate="print">
              <a:alphaModFix/>
              <a:extLst>
                <a:ext uri="{28A0092B-C50C-407E-A947-70E740481C1C}">
                  <a14:useLocalDpi xmlns:a14="http://schemas.microsoft.com/office/drawing/2010/main"/>
                </a:ext>
              </a:extLst>
            </a:blip>
            <a:stretch>
              <a:fillRect/>
            </a:stretch>
          </a:blipFill>
          <a:ln>
            <a:noFill/>
          </a:ln>
        </p:spPr>
        <p:txBody>
          <a:bodyPr spcFirstLastPara="1" lIns="182867" tIns="91400" rIns="182867" bIns="91400" anchor="ctr"/>
          <a:lstStyle/>
          <a:p>
            <a:pPr algn="ctr" defTabSz="2438430" eaLnBrk="1" fontAlgn="auto" hangingPunct="1">
              <a:spcBef>
                <a:spcPts val="0"/>
              </a:spcBef>
              <a:spcAft>
                <a:spcPts val="0"/>
              </a:spcAft>
              <a:buClr>
                <a:srgbClr val="000000"/>
              </a:buClr>
              <a:buFont typeface="Arial"/>
              <a:buNone/>
              <a:defRPr/>
            </a:pPr>
            <a:endParaRPr sz="3733" kern="0">
              <a:solidFill>
                <a:srgbClr val="FFFFFF"/>
              </a:solidFill>
              <a:latin typeface="Calibri"/>
              <a:ea typeface="Calibri"/>
              <a:cs typeface="Calibri"/>
              <a:sym typeface="Calibri"/>
            </a:endParaRPr>
          </a:p>
        </p:txBody>
      </p:sp>
      <p:sp>
        <p:nvSpPr>
          <p:cNvPr id="2" name="Title 1">
            <a:extLst>
              <a:ext uri="{FF2B5EF4-FFF2-40B4-BE49-F238E27FC236}">
                <a16:creationId xmlns:a16="http://schemas.microsoft.com/office/drawing/2014/main" id="{1AD9970F-3679-4738-B54D-D7D2AB5BF156}"/>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8F65C6FE-22BB-4C4A-9786-94E76DB33EAA}"/>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8" name="Google Shape;58;p14">
            <a:extLst>
              <a:ext uri="{FF2B5EF4-FFF2-40B4-BE49-F238E27FC236}">
                <a16:creationId xmlns:a16="http://schemas.microsoft.com/office/drawing/2014/main" id="{F684F75E-AB86-45B1-A92A-C971FB9668E8}"/>
              </a:ext>
            </a:extLst>
          </p:cNvPr>
          <p:cNvSpPr/>
          <p:nvPr userDrawn="1"/>
        </p:nvSpPr>
        <p:spPr>
          <a:xfrm>
            <a:off x="-16936" y="-15810"/>
            <a:ext cx="2664823" cy="1918407"/>
          </a:xfrm>
          <a:custGeom>
            <a:avLst/>
            <a:gdLst/>
            <a:ahLst/>
            <a:cxnLst/>
            <a:rect l="l" t="t" r="r" b="b"/>
            <a:pathLst>
              <a:path w="4020577" h="2646528" extrusionOk="0">
                <a:moveTo>
                  <a:pt x="0" y="12031"/>
                </a:moveTo>
                <a:lnTo>
                  <a:pt x="4020577" y="0"/>
                </a:lnTo>
                <a:lnTo>
                  <a:pt x="2961798" y="1948697"/>
                </a:lnTo>
                <a:lnTo>
                  <a:pt x="0" y="2646528"/>
                </a:lnTo>
                <a:lnTo>
                  <a:pt x="0" y="12031"/>
                </a:lnTo>
                <a:close/>
              </a:path>
            </a:pathLst>
          </a:custGeom>
          <a:solidFill>
            <a:schemeClr val="lt1"/>
          </a:solidFill>
          <a:ln>
            <a:noFill/>
          </a:ln>
        </p:spPr>
        <p:txBody>
          <a:bodyPr spcFirstLastPara="1" lIns="182867" tIns="91400" rIns="182867" bIns="91400" anchor="ctr"/>
          <a:lstStyle/>
          <a:p>
            <a:pPr algn="ctr" defTabSz="2438430" eaLnBrk="1" fontAlgn="auto" hangingPunct="1">
              <a:spcBef>
                <a:spcPts val="0"/>
              </a:spcBef>
              <a:spcAft>
                <a:spcPts val="0"/>
              </a:spcAft>
              <a:buClr>
                <a:srgbClr val="000000"/>
              </a:buClr>
              <a:buFont typeface="Arial"/>
              <a:buNone/>
              <a:defRPr/>
            </a:pPr>
            <a:endParaRPr sz="3733" kern="0">
              <a:solidFill>
                <a:srgbClr val="FFFFFF"/>
              </a:solidFill>
              <a:latin typeface="Calibri"/>
              <a:ea typeface="Calibri"/>
              <a:cs typeface="Calibri"/>
              <a:sym typeface="Calibri"/>
            </a:endParaRPr>
          </a:p>
        </p:txBody>
      </p:sp>
      <p:pic>
        <p:nvPicPr>
          <p:cNvPr id="9" name="Google Shape;59;p14">
            <a:extLst>
              <a:ext uri="{FF2B5EF4-FFF2-40B4-BE49-F238E27FC236}">
                <a16:creationId xmlns:a16="http://schemas.microsoft.com/office/drawing/2014/main" id="{50DC3955-26F6-4F51-B1D8-5A339D949C33}"/>
              </a:ext>
            </a:extLst>
          </p:cNvPr>
          <p:cNvPicPr preferRelativeResize="0">
            <a:picLocks noChangeAspect="1" noChangeArrowheads="1"/>
          </p:cNvPicPr>
          <p:nvPr userDrawn="1"/>
        </p:nvPicPr>
        <p:blipFill>
          <a:blip r:embed="rId3" cstate="print">
            <a:extLst>
              <a:ext uri="{28A0092B-C50C-407E-A947-70E740481C1C}">
                <a14:useLocalDpi xmlns:a14="http://schemas.microsoft.com/office/drawing/2010/main"/>
              </a:ext>
            </a:extLst>
          </a:blip>
          <a:srcRect l="7613" t="1855" b="-9"/>
          <a:stretch>
            <a:fillRect/>
          </a:stretch>
        </p:blipFill>
        <p:spPr bwMode="auto">
          <a:xfrm>
            <a:off x="104775" y="0"/>
            <a:ext cx="1845945" cy="120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81465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7_2">
    <p:spTree>
      <p:nvGrpSpPr>
        <p:cNvPr id="1" name=""/>
        <p:cNvGrpSpPr/>
        <p:nvPr/>
      </p:nvGrpSpPr>
      <p:grpSpPr>
        <a:xfrm>
          <a:off x="0" y="0"/>
          <a:ext cx="0" cy="0"/>
          <a:chOff x="0" y="0"/>
          <a:chExt cx="0" cy="0"/>
        </a:xfrm>
      </p:grpSpPr>
      <p:sp>
        <p:nvSpPr>
          <p:cNvPr id="3" name="Rectangle">
            <a:extLst>
              <a:ext uri="{FF2B5EF4-FFF2-40B4-BE49-F238E27FC236}">
                <a16:creationId xmlns:a16="http://schemas.microsoft.com/office/drawing/2014/main" id="{675B72EC-3C8C-4156-8BAA-96F540C25F48}"/>
              </a:ext>
            </a:extLst>
          </p:cNvPr>
          <p:cNvSpPr>
            <a:spLocks noChangeArrowheads="1"/>
          </p:cNvSpPr>
          <p:nvPr/>
        </p:nvSpPr>
        <p:spPr bwMode="auto">
          <a:xfrm>
            <a:off x="0" y="5763906"/>
            <a:ext cx="12192000" cy="1094094"/>
          </a:xfrm>
          <a:prstGeom prst="rect">
            <a:avLst/>
          </a:prstGeom>
          <a:solidFill>
            <a:srgbClr val="000303"/>
          </a:solidFill>
          <a:ln>
            <a:solidFill>
              <a:srgbClr val="000303"/>
            </a:solidFill>
          </a:ln>
        </p:spPr>
        <p:txBody>
          <a:bodyPr lIns="0" tIns="0" rIns="0" bIns="0" anchor="ctr"/>
          <a:lstStyle/>
          <a:p>
            <a:pPr algn="ctr" eaLnBrk="1"/>
            <a:endParaRPr lang="en-US" altLang="en-US" sz="3500" b="1">
              <a:solidFill>
                <a:srgbClr val="FFFFFF"/>
              </a:solidFill>
              <a:latin typeface="Didot"/>
              <a:ea typeface="Didot"/>
              <a:cs typeface="Didot"/>
              <a:sym typeface="Didot"/>
            </a:endParaRPr>
          </a:p>
        </p:txBody>
      </p:sp>
      <p:pic>
        <p:nvPicPr>
          <p:cNvPr id="4" name="Picture 7">
            <a:extLst>
              <a:ext uri="{FF2B5EF4-FFF2-40B4-BE49-F238E27FC236}">
                <a16:creationId xmlns:a16="http://schemas.microsoft.com/office/drawing/2014/main" id="{544DF927-2973-4FD0-9873-271156AFDC68}"/>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0974388" y="36513"/>
            <a:ext cx="1143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itle Text"/>
          <p:cNvSpPr txBox="1">
            <a:spLocks noGrp="1"/>
          </p:cNvSpPr>
          <p:nvPr>
            <p:ph type="title"/>
          </p:nvPr>
        </p:nvSpPr>
        <p:spPr>
          <a:xfrm>
            <a:off x="330889" y="5906146"/>
            <a:ext cx="11514748" cy="826980"/>
          </a:xfrm>
          <a:prstGeom prst="rect">
            <a:avLst/>
          </a:prstGeom>
        </p:spPr>
        <p:txBody>
          <a:bodyPr/>
          <a:lstStyle>
            <a:lvl1pPr>
              <a:defRPr>
                <a:solidFill>
                  <a:schemeClr val="bg1"/>
                </a:solidFill>
              </a:defRPr>
            </a:lvl1pPr>
          </a:lstStyle>
          <a:p>
            <a:r>
              <a:rPr lang="en-GB"/>
              <a:t>Click to edit Master title style</a:t>
            </a:r>
            <a:endParaRPr dirty="0"/>
          </a:p>
        </p:txBody>
      </p:sp>
      <p:sp>
        <p:nvSpPr>
          <p:cNvPr id="5" name="Content Placeholder 2">
            <a:extLst>
              <a:ext uri="{FF2B5EF4-FFF2-40B4-BE49-F238E27FC236}">
                <a16:creationId xmlns:a16="http://schemas.microsoft.com/office/drawing/2014/main" id="{DE5FE683-F08E-C340-A612-7228F6FAFC96}"/>
              </a:ext>
            </a:extLst>
          </p:cNvPr>
          <p:cNvSpPr>
            <a:spLocks noGrp="1"/>
          </p:cNvSpPr>
          <p:nvPr>
            <p:ph idx="1"/>
          </p:nvPr>
        </p:nvSpPr>
        <p:spPr>
          <a:xfrm>
            <a:off x="326618" y="267114"/>
            <a:ext cx="11519019" cy="53920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923764180"/>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8_2">
    <p:spTree>
      <p:nvGrpSpPr>
        <p:cNvPr id="1" name=""/>
        <p:cNvGrpSpPr/>
        <p:nvPr/>
      </p:nvGrpSpPr>
      <p:grpSpPr>
        <a:xfrm>
          <a:off x="0" y="0"/>
          <a:ext cx="0" cy="0"/>
          <a:chOff x="0" y="0"/>
          <a:chExt cx="0" cy="0"/>
        </a:xfrm>
      </p:grpSpPr>
      <p:sp>
        <p:nvSpPr>
          <p:cNvPr id="3" name="Rectangle">
            <a:extLst>
              <a:ext uri="{FF2B5EF4-FFF2-40B4-BE49-F238E27FC236}">
                <a16:creationId xmlns:a16="http://schemas.microsoft.com/office/drawing/2014/main" id="{675B72EC-3C8C-4156-8BAA-96F540C25F48}"/>
              </a:ext>
            </a:extLst>
          </p:cNvPr>
          <p:cNvSpPr>
            <a:spLocks noChangeArrowheads="1"/>
          </p:cNvSpPr>
          <p:nvPr/>
        </p:nvSpPr>
        <p:spPr bwMode="auto">
          <a:xfrm>
            <a:off x="0" y="5763906"/>
            <a:ext cx="12192000" cy="1094094"/>
          </a:xfrm>
          <a:prstGeom prst="rect">
            <a:avLst/>
          </a:prstGeom>
          <a:solidFill>
            <a:srgbClr val="1E3267"/>
          </a:solidFill>
          <a:ln>
            <a:solidFill>
              <a:srgbClr val="1D3166"/>
            </a:solidFill>
          </a:ln>
        </p:spPr>
        <p:txBody>
          <a:bodyPr lIns="0" tIns="0" rIns="0" bIns="0" anchor="ctr"/>
          <a:lstStyle/>
          <a:p>
            <a:pPr algn="ctr" eaLnBrk="1"/>
            <a:endParaRPr lang="en-US" altLang="en-US" sz="3500" b="1">
              <a:solidFill>
                <a:srgbClr val="FFFFFF"/>
              </a:solidFill>
              <a:latin typeface="Didot"/>
              <a:ea typeface="Didot"/>
              <a:cs typeface="Didot"/>
              <a:sym typeface="Didot"/>
            </a:endParaRPr>
          </a:p>
        </p:txBody>
      </p:sp>
      <p:pic>
        <p:nvPicPr>
          <p:cNvPr id="4" name="Picture 7">
            <a:extLst>
              <a:ext uri="{FF2B5EF4-FFF2-40B4-BE49-F238E27FC236}">
                <a16:creationId xmlns:a16="http://schemas.microsoft.com/office/drawing/2014/main" id="{544DF927-2973-4FD0-9873-271156AFDC68}"/>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0974388" y="36513"/>
            <a:ext cx="1143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itle Text"/>
          <p:cNvSpPr txBox="1">
            <a:spLocks noGrp="1"/>
          </p:cNvSpPr>
          <p:nvPr>
            <p:ph type="title"/>
          </p:nvPr>
        </p:nvSpPr>
        <p:spPr>
          <a:xfrm>
            <a:off x="330889" y="5906146"/>
            <a:ext cx="11514748" cy="826980"/>
          </a:xfrm>
          <a:prstGeom prst="rect">
            <a:avLst/>
          </a:prstGeom>
        </p:spPr>
        <p:txBody>
          <a:bodyPr/>
          <a:lstStyle>
            <a:lvl1pPr>
              <a:defRPr>
                <a:solidFill>
                  <a:schemeClr val="bg1"/>
                </a:solidFill>
              </a:defRPr>
            </a:lvl1pPr>
          </a:lstStyle>
          <a:p>
            <a:r>
              <a:rPr lang="en-GB"/>
              <a:t>Click to edit Master title style</a:t>
            </a:r>
            <a:endParaRPr dirty="0"/>
          </a:p>
        </p:txBody>
      </p:sp>
      <p:sp>
        <p:nvSpPr>
          <p:cNvPr id="5" name="Content Placeholder 2">
            <a:extLst>
              <a:ext uri="{FF2B5EF4-FFF2-40B4-BE49-F238E27FC236}">
                <a16:creationId xmlns:a16="http://schemas.microsoft.com/office/drawing/2014/main" id="{DE5FE683-F08E-C340-A612-7228F6FAFC96}"/>
              </a:ext>
            </a:extLst>
          </p:cNvPr>
          <p:cNvSpPr>
            <a:spLocks noGrp="1"/>
          </p:cNvSpPr>
          <p:nvPr>
            <p:ph idx="1"/>
          </p:nvPr>
        </p:nvSpPr>
        <p:spPr>
          <a:xfrm>
            <a:off x="326618" y="267114"/>
            <a:ext cx="11519019" cy="53920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83503164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Google Shape;59;p14">
            <a:extLst>
              <a:ext uri="{FF2B5EF4-FFF2-40B4-BE49-F238E27FC236}">
                <a16:creationId xmlns:a16="http://schemas.microsoft.com/office/drawing/2014/main" id="{47959770-0302-4AE1-9050-849D9CB5172E}"/>
              </a:ext>
            </a:extLst>
          </p:cNvPr>
          <p:cNvPicPr preferRelativeResize="0">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l="10393" t="6606" r="9159" b="9983"/>
          <a:stretch/>
        </p:blipFill>
        <p:spPr bwMode="auto">
          <a:xfrm>
            <a:off x="4616924" y="116946"/>
            <a:ext cx="2945451" cy="188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9BD94EEC-9FDF-41C1-BF71-1AEF693D8DC2}"/>
              </a:ext>
            </a:extLst>
          </p:cNvPr>
          <p:cNvPicPr>
            <a:picLocks noChangeAspect="1"/>
          </p:cNvPicPr>
          <p:nvPr userDrawn="1"/>
        </p:nvPicPr>
        <p:blipFill>
          <a:blip r:embed="rId3"/>
          <a:stretch>
            <a:fillRect/>
          </a:stretch>
        </p:blipFill>
        <p:spPr>
          <a:xfrm>
            <a:off x="-6350" y="4589463"/>
            <a:ext cx="12192000" cy="2272509"/>
          </a:xfrm>
          <a:prstGeom prst="rect">
            <a:avLst/>
          </a:prstGeom>
        </p:spPr>
      </p:pic>
      <p:sp>
        <p:nvSpPr>
          <p:cNvPr id="2" name="Title 1">
            <a:extLst>
              <a:ext uri="{FF2B5EF4-FFF2-40B4-BE49-F238E27FC236}">
                <a16:creationId xmlns:a16="http://schemas.microsoft.com/office/drawing/2014/main" id="{AFC069A0-C215-4213-8B72-330123F19DBD}"/>
              </a:ext>
            </a:extLst>
          </p:cNvPr>
          <p:cNvSpPr>
            <a:spLocks noGrp="1"/>
          </p:cNvSpPr>
          <p:nvPr>
            <p:ph type="title"/>
          </p:nvPr>
        </p:nvSpPr>
        <p:spPr>
          <a:xfrm>
            <a:off x="831850" y="1709738"/>
            <a:ext cx="10515600" cy="2852737"/>
          </a:xfrm>
        </p:spPr>
        <p:txBody>
          <a:bodyPr anchor="b"/>
          <a:lstStyle>
            <a:lvl1pPr>
              <a:defRPr sz="6000">
                <a:solidFill>
                  <a:srgbClr val="009EDF"/>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B6EE8857-8409-43E6-86D5-8E92C91D8003}"/>
              </a:ext>
            </a:extLst>
          </p:cNvPr>
          <p:cNvSpPr>
            <a:spLocks noGrp="1"/>
          </p:cNvSpPr>
          <p:nvPr>
            <p:ph type="body" idx="1"/>
          </p:nvPr>
        </p:nvSpPr>
        <p:spPr>
          <a:xfrm>
            <a:off x="831850" y="4709107"/>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844394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CEFCB0-30AE-F34B-AECF-999AEFED4790}"/>
              </a:ext>
            </a:extLst>
          </p:cNvPr>
          <p:cNvSpPr/>
          <p:nvPr userDrawn="1"/>
        </p:nvSpPr>
        <p:spPr>
          <a:xfrm>
            <a:off x="0" y="4674235"/>
            <a:ext cx="12192000" cy="2295525"/>
          </a:xfrm>
          <a:prstGeom prst="rect">
            <a:avLst/>
          </a:prstGeom>
          <a:solidFill>
            <a:srgbClr val="EF5B88"/>
          </a:solidFill>
          <a:ln>
            <a:solidFill>
              <a:srgbClr val="EF5B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oogle Shape;59;p14">
            <a:extLst>
              <a:ext uri="{FF2B5EF4-FFF2-40B4-BE49-F238E27FC236}">
                <a16:creationId xmlns:a16="http://schemas.microsoft.com/office/drawing/2014/main" id="{47959770-0302-4AE1-9050-849D9CB5172E}"/>
              </a:ext>
            </a:extLst>
          </p:cNvPr>
          <p:cNvPicPr preferRelativeResize="0">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l="10393" t="6606" r="9159" b="9983"/>
          <a:stretch/>
        </p:blipFill>
        <p:spPr bwMode="auto">
          <a:xfrm>
            <a:off x="4616924" y="116946"/>
            <a:ext cx="2945451" cy="188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AFC069A0-C215-4213-8B72-330123F19DBD}"/>
              </a:ext>
            </a:extLst>
          </p:cNvPr>
          <p:cNvSpPr>
            <a:spLocks noGrp="1"/>
          </p:cNvSpPr>
          <p:nvPr>
            <p:ph type="title"/>
          </p:nvPr>
        </p:nvSpPr>
        <p:spPr>
          <a:xfrm>
            <a:off x="831850" y="1709738"/>
            <a:ext cx="10515600" cy="2852737"/>
          </a:xfrm>
        </p:spPr>
        <p:txBody>
          <a:bodyPr anchor="b"/>
          <a:lstStyle>
            <a:lvl1pPr>
              <a:defRPr sz="6000">
                <a:solidFill>
                  <a:srgbClr val="EF5B88"/>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B6EE8857-8409-43E6-86D5-8E92C91D8003}"/>
              </a:ext>
            </a:extLst>
          </p:cNvPr>
          <p:cNvSpPr>
            <a:spLocks noGrp="1"/>
          </p:cNvSpPr>
          <p:nvPr>
            <p:ph type="body" idx="1"/>
          </p:nvPr>
        </p:nvSpPr>
        <p:spPr>
          <a:xfrm>
            <a:off x="831850" y="4709107"/>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2836139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3_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CEFCB0-30AE-F34B-AECF-999AEFED4790}"/>
              </a:ext>
            </a:extLst>
          </p:cNvPr>
          <p:cNvSpPr/>
          <p:nvPr userDrawn="1"/>
        </p:nvSpPr>
        <p:spPr>
          <a:xfrm>
            <a:off x="0" y="4674235"/>
            <a:ext cx="12192000" cy="2295525"/>
          </a:xfrm>
          <a:prstGeom prst="rect">
            <a:avLst/>
          </a:prstGeom>
          <a:solidFill>
            <a:srgbClr val="1E3267"/>
          </a:solidFill>
          <a:ln>
            <a:solidFill>
              <a:srgbClr val="1D3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oogle Shape;59;p14">
            <a:extLst>
              <a:ext uri="{FF2B5EF4-FFF2-40B4-BE49-F238E27FC236}">
                <a16:creationId xmlns:a16="http://schemas.microsoft.com/office/drawing/2014/main" id="{47959770-0302-4AE1-9050-849D9CB5172E}"/>
              </a:ext>
            </a:extLst>
          </p:cNvPr>
          <p:cNvPicPr preferRelativeResize="0">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l="10393" t="6606" r="9159" b="9983"/>
          <a:stretch/>
        </p:blipFill>
        <p:spPr bwMode="auto">
          <a:xfrm>
            <a:off x="4616924" y="116946"/>
            <a:ext cx="2945451" cy="188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AFC069A0-C215-4213-8B72-330123F19DBD}"/>
              </a:ext>
            </a:extLst>
          </p:cNvPr>
          <p:cNvSpPr>
            <a:spLocks noGrp="1"/>
          </p:cNvSpPr>
          <p:nvPr>
            <p:ph type="title"/>
          </p:nvPr>
        </p:nvSpPr>
        <p:spPr>
          <a:xfrm>
            <a:off x="831850" y="1709738"/>
            <a:ext cx="10515600" cy="2852737"/>
          </a:xfrm>
        </p:spPr>
        <p:txBody>
          <a:bodyPr anchor="b"/>
          <a:lstStyle>
            <a:lvl1pPr>
              <a:defRPr sz="6000">
                <a:solidFill>
                  <a:srgbClr val="1E3267"/>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B6EE8857-8409-43E6-86D5-8E92C91D8003}"/>
              </a:ext>
            </a:extLst>
          </p:cNvPr>
          <p:cNvSpPr>
            <a:spLocks noGrp="1"/>
          </p:cNvSpPr>
          <p:nvPr>
            <p:ph type="body" idx="1"/>
          </p:nvPr>
        </p:nvSpPr>
        <p:spPr>
          <a:xfrm>
            <a:off x="831850" y="4709107"/>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4034519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4_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CEFCB0-30AE-F34B-AECF-999AEFED4790}"/>
              </a:ext>
            </a:extLst>
          </p:cNvPr>
          <p:cNvSpPr/>
          <p:nvPr userDrawn="1"/>
        </p:nvSpPr>
        <p:spPr>
          <a:xfrm>
            <a:off x="0" y="4674235"/>
            <a:ext cx="12192000" cy="2295525"/>
          </a:xfrm>
          <a:prstGeom prst="rect">
            <a:avLst/>
          </a:prstGeom>
          <a:solidFill>
            <a:srgbClr val="000303"/>
          </a:solidFill>
          <a:ln>
            <a:solidFill>
              <a:srgbClr val="0003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Google Shape;59;p14">
            <a:extLst>
              <a:ext uri="{FF2B5EF4-FFF2-40B4-BE49-F238E27FC236}">
                <a16:creationId xmlns:a16="http://schemas.microsoft.com/office/drawing/2014/main" id="{47959770-0302-4AE1-9050-849D9CB5172E}"/>
              </a:ext>
            </a:extLst>
          </p:cNvPr>
          <p:cNvPicPr preferRelativeResize="0">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l="10393" t="6606" r="9159" b="9983"/>
          <a:stretch/>
        </p:blipFill>
        <p:spPr bwMode="auto">
          <a:xfrm>
            <a:off x="4616924" y="116946"/>
            <a:ext cx="2945451" cy="1880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AFC069A0-C215-4213-8B72-330123F19DBD}"/>
              </a:ext>
            </a:extLst>
          </p:cNvPr>
          <p:cNvSpPr>
            <a:spLocks noGrp="1"/>
          </p:cNvSpPr>
          <p:nvPr>
            <p:ph type="title"/>
          </p:nvPr>
        </p:nvSpPr>
        <p:spPr>
          <a:xfrm>
            <a:off x="831850" y="1709738"/>
            <a:ext cx="10515600" cy="2852737"/>
          </a:xfrm>
        </p:spPr>
        <p:txBody>
          <a:bodyPr anchor="b"/>
          <a:lstStyle>
            <a:lvl1pPr>
              <a:defRPr sz="6000">
                <a:solidFill>
                  <a:srgbClr val="000303"/>
                </a:solidFill>
              </a:defRPr>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B6EE8857-8409-43E6-86D5-8E92C91D8003}"/>
              </a:ext>
            </a:extLst>
          </p:cNvPr>
          <p:cNvSpPr>
            <a:spLocks noGrp="1"/>
          </p:cNvSpPr>
          <p:nvPr>
            <p:ph type="body" idx="1"/>
          </p:nvPr>
        </p:nvSpPr>
        <p:spPr>
          <a:xfrm>
            <a:off x="831850" y="4709107"/>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Tree>
    <p:extLst>
      <p:ext uri="{BB962C8B-B14F-4D97-AF65-F5344CB8AC3E}">
        <p14:creationId xmlns:p14="http://schemas.microsoft.com/office/powerpoint/2010/main" val="4030347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_2">
    <p:spTree>
      <p:nvGrpSpPr>
        <p:cNvPr id="1" name=""/>
        <p:cNvGrpSpPr/>
        <p:nvPr/>
      </p:nvGrpSpPr>
      <p:grpSpPr>
        <a:xfrm>
          <a:off x="0" y="0"/>
          <a:ext cx="0" cy="0"/>
          <a:chOff x="0" y="0"/>
          <a:chExt cx="0" cy="0"/>
        </a:xfrm>
      </p:grpSpPr>
      <p:sp>
        <p:nvSpPr>
          <p:cNvPr id="5" name="Rectangle">
            <a:extLst>
              <a:ext uri="{FF2B5EF4-FFF2-40B4-BE49-F238E27FC236}">
                <a16:creationId xmlns:a16="http://schemas.microsoft.com/office/drawing/2014/main" id="{38B90B78-D193-4764-BE4D-46CA67F3D4F5}"/>
              </a:ext>
            </a:extLst>
          </p:cNvPr>
          <p:cNvSpPr>
            <a:spLocks noChangeArrowheads="1"/>
          </p:cNvSpPr>
          <p:nvPr/>
        </p:nvSpPr>
        <p:spPr bwMode="auto">
          <a:xfrm>
            <a:off x="0" y="0"/>
            <a:ext cx="12192000" cy="1361282"/>
          </a:xfrm>
          <a:prstGeom prst="rect">
            <a:avLst/>
          </a:prstGeom>
          <a:solidFill>
            <a:srgbClr val="0097D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pPr algn="ctr" eaLnBrk="1"/>
            <a:endParaRPr lang="en-US" altLang="en-US" sz="3500" b="1">
              <a:solidFill>
                <a:srgbClr val="FFFFFF"/>
              </a:solidFill>
              <a:latin typeface="Didot"/>
              <a:ea typeface="Didot"/>
              <a:cs typeface="Didot"/>
              <a:sym typeface="Didot"/>
            </a:endParaRPr>
          </a:p>
        </p:txBody>
      </p:sp>
      <p:pic>
        <p:nvPicPr>
          <p:cNvPr id="6" name="Picture 7">
            <a:extLst>
              <a:ext uri="{FF2B5EF4-FFF2-40B4-BE49-F238E27FC236}">
                <a16:creationId xmlns:a16="http://schemas.microsoft.com/office/drawing/2014/main" id="{67A04C45-89D1-402D-B617-6D80DBEC1284}"/>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95250" y="6096794"/>
            <a:ext cx="1143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itle Text"/>
          <p:cNvSpPr txBox="1">
            <a:spLocks noGrp="1"/>
          </p:cNvSpPr>
          <p:nvPr>
            <p:ph type="title"/>
          </p:nvPr>
        </p:nvSpPr>
        <p:spPr>
          <a:xfrm>
            <a:off x="330889" y="267115"/>
            <a:ext cx="11514748" cy="826980"/>
          </a:xfrm>
          <a:prstGeom prst="rect">
            <a:avLst/>
          </a:prstGeom>
        </p:spPr>
        <p:txBody>
          <a:bodyPr/>
          <a:lstStyle>
            <a:lvl1pPr>
              <a:defRPr sz="6000">
                <a:solidFill>
                  <a:schemeClr val="bg1"/>
                </a:solidFill>
              </a:defRPr>
            </a:lvl1pPr>
          </a:lstStyle>
          <a:p>
            <a:r>
              <a:rPr lang="en-GB"/>
              <a:t>Click to edit Master title style</a:t>
            </a:r>
            <a:endParaRPr dirty="0"/>
          </a:p>
        </p:txBody>
      </p:sp>
      <p:sp>
        <p:nvSpPr>
          <p:cNvPr id="7" name="Content Placeholder 2">
            <a:extLst>
              <a:ext uri="{FF2B5EF4-FFF2-40B4-BE49-F238E27FC236}">
                <a16:creationId xmlns:a16="http://schemas.microsoft.com/office/drawing/2014/main" id="{323E4E62-DA84-3B45-A212-0BDB5B2AE778}"/>
              </a:ext>
            </a:extLst>
          </p:cNvPr>
          <p:cNvSpPr>
            <a:spLocks noGrp="1"/>
          </p:cNvSpPr>
          <p:nvPr>
            <p:ph idx="1"/>
          </p:nvPr>
        </p:nvSpPr>
        <p:spPr>
          <a:xfrm>
            <a:off x="336490" y="1782895"/>
            <a:ext cx="5582530" cy="466063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Content Placeholder 2">
            <a:extLst>
              <a:ext uri="{FF2B5EF4-FFF2-40B4-BE49-F238E27FC236}">
                <a16:creationId xmlns:a16="http://schemas.microsoft.com/office/drawing/2014/main" id="{610D1866-3286-DE4A-90A7-BBE27ED82C06}"/>
              </a:ext>
            </a:extLst>
          </p:cNvPr>
          <p:cNvSpPr>
            <a:spLocks noGrp="1"/>
          </p:cNvSpPr>
          <p:nvPr>
            <p:ph idx="10"/>
          </p:nvPr>
        </p:nvSpPr>
        <p:spPr>
          <a:xfrm>
            <a:off x="6272980" y="1782895"/>
            <a:ext cx="5582530" cy="466063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697139623"/>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074B529-EEF8-4F06-A2D4-6D665D25D98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91"/>
            <a:ext cx="12192000" cy="1362456"/>
          </a:xfrm>
          <a:prstGeom prst="rect">
            <a:avLst/>
          </a:prstGeom>
        </p:spPr>
      </p:pic>
      <p:sp>
        <p:nvSpPr>
          <p:cNvPr id="2" name="Title 1">
            <a:extLst>
              <a:ext uri="{FF2B5EF4-FFF2-40B4-BE49-F238E27FC236}">
                <a16:creationId xmlns:a16="http://schemas.microsoft.com/office/drawing/2014/main" id="{070100EF-37ED-4293-97FD-62909FF7A2F4}"/>
              </a:ext>
            </a:extLst>
          </p:cNvPr>
          <p:cNvSpPr>
            <a:spLocks noGrp="1"/>
          </p:cNvSpPr>
          <p:nvPr>
            <p:ph type="title"/>
          </p:nvPr>
        </p:nvSpPr>
        <p:spPr>
          <a:xfrm>
            <a:off x="230736" y="36702"/>
            <a:ext cx="11699193" cy="1325563"/>
          </a:xfrm>
        </p:spPr>
        <p:txBody>
          <a:bodyPr/>
          <a:lstStyle>
            <a:lvl1pPr>
              <a:defRPr>
                <a:solidFill>
                  <a:schemeClr val="bg1"/>
                </a:solidFill>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87963772-0461-426B-B450-F99EC32FEBA9}"/>
              </a:ext>
            </a:extLst>
          </p:cNvPr>
          <p:cNvSpPr>
            <a:spLocks noGrp="1"/>
          </p:cNvSpPr>
          <p:nvPr>
            <p:ph sz="half" idx="1"/>
          </p:nvPr>
        </p:nvSpPr>
        <p:spPr>
          <a:xfrm>
            <a:off x="230736" y="1512607"/>
            <a:ext cx="5606042" cy="50163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A4A527F-C70C-43EF-9741-1E2FEA1CD326}"/>
              </a:ext>
            </a:extLst>
          </p:cNvPr>
          <p:cNvSpPr>
            <a:spLocks noGrp="1"/>
          </p:cNvSpPr>
          <p:nvPr>
            <p:ph sz="half" idx="2"/>
          </p:nvPr>
        </p:nvSpPr>
        <p:spPr>
          <a:xfrm>
            <a:off x="6355224" y="1512607"/>
            <a:ext cx="5606042" cy="501638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9" name="Picture 8">
            <a:extLst>
              <a:ext uri="{FF2B5EF4-FFF2-40B4-BE49-F238E27FC236}">
                <a16:creationId xmlns:a16="http://schemas.microsoft.com/office/drawing/2014/main" id="{59DD51CE-743C-4E0F-A637-22C9F02EAA3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035955" y="6151568"/>
            <a:ext cx="1124708" cy="686822"/>
          </a:xfrm>
          <a:prstGeom prst="rect">
            <a:avLst/>
          </a:prstGeom>
        </p:spPr>
      </p:pic>
    </p:spTree>
    <p:extLst>
      <p:ext uri="{BB962C8B-B14F-4D97-AF65-F5344CB8AC3E}">
        <p14:creationId xmlns:p14="http://schemas.microsoft.com/office/powerpoint/2010/main" val="2802691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DFE8A2D-F230-4091-88EE-B4BA5F2ABA2E}"/>
              </a:ext>
            </a:extLst>
          </p:cNvPr>
          <p:cNvPicPr>
            <a:picLocks noChangeAspect="1"/>
          </p:cNvPicPr>
          <p:nvPr userDrawn="1"/>
        </p:nvPicPr>
        <p:blipFill>
          <a:blip r:embed="rId2"/>
          <a:stretch>
            <a:fillRect/>
          </a:stretch>
        </p:blipFill>
        <p:spPr>
          <a:xfrm>
            <a:off x="0" y="-11367"/>
            <a:ext cx="12192000" cy="1359408"/>
          </a:xfrm>
          <a:prstGeom prst="rect">
            <a:avLst/>
          </a:prstGeom>
        </p:spPr>
      </p:pic>
      <p:sp>
        <p:nvSpPr>
          <p:cNvPr id="2" name="Title 1">
            <a:extLst>
              <a:ext uri="{FF2B5EF4-FFF2-40B4-BE49-F238E27FC236}">
                <a16:creationId xmlns:a16="http://schemas.microsoft.com/office/drawing/2014/main" id="{DB295662-6754-4C3D-A733-E81F9AA82185}"/>
              </a:ext>
            </a:extLst>
          </p:cNvPr>
          <p:cNvSpPr>
            <a:spLocks noGrp="1"/>
          </p:cNvSpPr>
          <p:nvPr>
            <p:ph type="title"/>
          </p:nvPr>
        </p:nvSpPr>
        <p:spPr>
          <a:xfrm>
            <a:off x="147579" y="-11367"/>
            <a:ext cx="11799442" cy="1325563"/>
          </a:xfrm>
        </p:spPr>
        <p:txBody>
          <a:bodyPr/>
          <a:lstStyle>
            <a:lvl1pPr>
              <a:defRPr>
                <a:solidFill>
                  <a:schemeClr val="bg1"/>
                </a:solidFill>
              </a:defRPr>
            </a:lvl1pPr>
          </a:lstStyle>
          <a:p>
            <a:r>
              <a:rPr lang="en-GB"/>
              <a:t>Click to edit Master title style</a:t>
            </a:r>
          </a:p>
        </p:txBody>
      </p:sp>
      <p:sp>
        <p:nvSpPr>
          <p:cNvPr id="3" name="Text Placeholder 2">
            <a:extLst>
              <a:ext uri="{FF2B5EF4-FFF2-40B4-BE49-F238E27FC236}">
                <a16:creationId xmlns:a16="http://schemas.microsoft.com/office/drawing/2014/main" id="{72E4E3FA-5A5F-42A5-AB03-59A533D87E37}"/>
              </a:ext>
            </a:extLst>
          </p:cNvPr>
          <p:cNvSpPr>
            <a:spLocks noGrp="1"/>
          </p:cNvSpPr>
          <p:nvPr>
            <p:ph type="body" idx="1"/>
          </p:nvPr>
        </p:nvSpPr>
        <p:spPr>
          <a:xfrm>
            <a:off x="233036" y="1529335"/>
            <a:ext cx="5764539" cy="470381"/>
          </a:xfrm>
        </p:spPr>
        <p:txBody>
          <a:bodyPr anchor="b"/>
          <a:lstStyle>
            <a:lvl1pPr marL="0" indent="0">
              <a:buNone/>
              <a:defRPr sz="2400" b="1">
                <a:solidFill>
                  <a:srgbClr val="009ED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350BC22-611A-4944-B212-AD2160F30736}"/>
              </a:ext>
            </a:extLst>
          </p:cNvPr>
          <p:cNvSpPr>
            <a:spLocks noGrp="1"/>
          </p:cNvSpPr>
          <p:nvPr>
            <p:ph sz="half" idx="2"/>
          </p:nvPr>
        </p:nvSpPr>
        <p:spPr>
          <a:xfrm>
            <a:off x="233036" y="2077785"/>
            <a:ext cx="5764539" cy="438283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B7202CA0-19F1-4481-AED0-B59B92AFC5C1}"/>
              </a:ext>
            </a:extLst>
          </p:cNvPr>
          <p:cNvSpPr>
            <a:spLocks noGrp="1"/>
          </p:cNvSpPr>
          <p:nvPr>
            <p:ph type="body" sz="quarter" idx="3"/>
          </p:nvPr>
        </p:nvSpPr>
        <p:spPr>
          <a:xfrm>
            <a:off x="6182483" y="1526977"/>
            <a:ext cx="5764538" cy="470381"/>
          </a:xfrm>
        </p:spPr>
        <p:txBody>
          <a:bodyPr anchor="b"/>
          <a:lstStyle>
            <a:lvl1pPr marL="0" indent="0">
              <a:buNone/>
              <a:defRPr sz="2400" b="1">
                <a:solidFill>
                  <a:srgbClr val="009ED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5C1C880-F549-472C-AD14-CF551E9E8B6C}"/>
              </a:ext>
            </a:extLst>
          </p:cNvPr>
          <p:cNvSpPr>
            <a:spLocks noGrp="1"/>
          </p:cNvSpPr>
          <p:nvPr>
            <p:ph sz="quarter" idx="4"/>
          </p:nvPr>
        </p:nvSpPr>
        <p:spPr>
          <a:xfrm>
            <a:off x="6194427" y="2077784"/>
            <a:ext cx="5752594" cy="438283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11" name="Picture 10">
            <a:extLst>
              <a:ext uri="{FF2B5EF4-FFF2-40B4-BE49-F238E27FC236}">
                <a16:creationId xmlns:a16="http://schemas.microsoft.com/office/drawing/2014/main" id="{4485F005-F748-423A-ABC1-A3C384FD58B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024562" y="6142846"/>
            <a:ext cx="1124708" cy="686822"/>
          </a:xfrm>
          <a:prstGeom prst="rect">
            <a:avLst/>
          </a:prstGeom>
        </p:spPr>
      </p:pic>
    </p:spTree>
    <p:extLst>
      <p:ext uri="{BB962C8B-B14F-4D97-AF65-F5344CB8AC3E}">
        <p14:creationId xmlns:p14="http://schemas.microsoft.com/office/powerpoint/2010/main" val="275020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2">
    <p:spTree>
      <p:nvGrpSpPr>
        <p:cNvPr id="1" name=""/>
        <p:cNvGrpSpPr/>
        <p:nvPr/>
      </p:nvGrpSpPr>
      <p:grpSpPr>
        <a:xfrm>
          <a:off x="0" y="0"/>
          <a:ext cx="0" cy="0"/>
          <a:chOff x="0" y="0"/>
          <a:chExt cx="0" cy="0"/>
        </a:xfrm>
      </p:grpSpPr>
      <p:sp>
        <p:nvSpPr>
          <p:cNvPr id="4" name="Rectangle">
            <a:extLst>
              <a:ext uri="{FF2B5EF4-FFF2-40B4-BE49-F238E27FC236}">
                <a16:creationId xmlns:a16="http://schemas.microsoft.com/office/drawing/2014/main" id="{7FEA3654-0342-47F3-AF18-604C2173CE71}"/>
              </a:ext>
            </a:extLst>
          </p:cNvPr>
          <p:cNvSpPr>
            <a:spLocks noChangeArrowheads="1"/>
          </p:cNvSpPr>
          <p:nvPr/>
        </p:nvSpPr>
        <p:spPr bwMode="auto">
          <a:xfrm>
            <a:off x="0" y="0"/>
            <a:ext cx="12192000" cy="1361282"/>
          </a:xfrm>
          <a:prstGeom prst="rect">
            <a:avLst/>
          </a:prstGeom>
          <a:solidFill>
            <a:srgbClr val="0097D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pPr algn="ctr" eaLnBrk="1"/>
            <a:endParaRPr lang="en-US" altLang="en-US" sz="3500" b="1">
              <a:solidFill>
                <a:srgbClr val="FFFFFF"/>
              </a:solidFill>
              <a:latin typeface="Didot"/>
              <a:ea typeface="Didot"/>
              <a:cs typeface="Didot"/>
              <a:sym typeface="Didot"/>
            </a:endParaRPr>
          </a:p>
        </p:txBody>
      </p:sp>
      <p:pic>
        <p:nvPicPr>
          <p:cNvPr id="5" name="Picture 7">
            <a:extLst>
              <a:ext uri="{FF2B5EF4-FFF2-40B4-BE49-F238E27FC236}">
                <a16:creationId xmlns:a16="http://schemas.microsoft.com/office/drawing/2014/main" id="{4FB443DC-339E-44D5-AC0B-E7A07EAD14CC}"/>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95250" y="6096794"/>
            <a:ext cx="1143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itle Text"/>
          <p:cNvSpPr txBox="1">
            <a:spLocks noGrp="1"/>
          </p:cNvSpPr>
          <p:nvPr>
            <p:ph type="title"/>
          </p:nvPr>
        </p:nvSpPr>
        <p:spPr>
          <a:xfrm>
            <a:off x="330889" y="267115"/>
            <a:ext cx="11514748" cy="826980"/>
          </a:xfrm>
          <a:prstGeom prst="rect">
            <a:avLst/>
          </a:prstGeom>
        </p:spPr>
        <p:txBody>
          <a:bodyPr/>
          <a:lstStyle>
            <a:lvl1pPr>
              <a:defRPr>
                <a:solidFill>
                  <a:schemeClr val="bg1"/>
                </a:solidFill>
              </a:defRPr>
            </a:lvl1pPr>
          </a:lstStyle>
          <a:p>
            <a:r>
              <a:rPr lang="en-GB"/>
              <a:t>Click to edit Master title style</a:t>
            </a:r>
            <a:endParaRPr dirty="0"/>
          </a:p>
        </p:txBody>
      </p:sp>
    </p:spTree>
    <p:extLst>
      <p:ext uri="{BB962C8B-B14F-4D97-AF65-F5344CB8AC3E}">
        <p14:creationId xmlns:p14="http://schemas.microsoft.com/office/powerpoint/2010/main" val="210322344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02C35EB-A2DA-492D-B4C0-0CFBD9D2A2F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027409" y="22480"/>
            <a:ext cx="1124708" cy="686822"/>
          </a:xfrm>
          <a:prstGeom prst="rect">
            <a:avLst/>
          </a:prstGeom>
        </p:spPr>
      </p:pic>
      <p:sp>
        <p:nvSpPr>
          <p:cNvPr id="2" name="Title 1">
            <a:extLst>
              <a:ext uri="{FF2B5EF4-FFF2-40B4-BE49-F238E27FC236}">
                <a16:creationId xmlns:a16="http://schemas.microsoft.com/office/drawing/2014/main" id="{7D69966C-B62C-45CB-99FF-BBB6910F3404}"/>
              </a:ext>
            </a:extLst>
          </p:cNvPr>
          <p:cNvSpPr>
            <a:spLocks noGrp="1"/>
          </p:cNvSpPr>
          <p:nvPr>
            <p:ph type="title"/>
          </p:nvPr>
        </p:nvSpPr>
        <p:spPr/>
        <p:txBody>
          <a:bodyPr/>
          <a:lstStyle>
            <a:lvl1pPr>
              <a:defRPr>
                <a:solidFill>
                  <a:srgbClr val="009EDF"/>
                </a:solidFill>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991A4B70-20ED-4541-B408-5A9B499F0C8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Google Shape;64;p15">
            <a:extLst>
              <a:ext uri="{FF2B5EF4-FFF2-40B4-BE49-F238E27FC236}">
                <a16:creationId xmlns:a16="http://schemas.microsoft.com/office/drawing/2014/main" id="{A00D2DE0-A61E-4A19-B58E-7CA8A474328C}"/>
              </a:ext>
            </a:extLst>
          </p:cNvPr>
          <p:cNvSpPr/>
          <p:nvPr userDrawn="1"/>
        </p:nvSpPr>
        <p:spPr>
          <a:xfrm>
            <a:off x="0" y="6323888"/>
            <a:ext cx="12192000" cy="528079"/>
          </a:xfrm>
          <a:custGeom>
            <a:avLst/>
            <a:gdLst/>
            <a:ahLst/>
            <a:cxnLst/>
            <a:rect l="l" t="t" r="r" b="b"/>
            <a:pathLst>
              <a:path w="12208042" h="1264932" extrusionOk="0">
                <a:moveTo>
                  <a:pt x="0" y="1251284"/>
                </a:moveTo>
                <a:lnTo>
                  <a:pt x="0" y="368969"/>
                </a:lnTo>
                <a:lnTo>
                  <a:pt x="2951747" y="753979"/>
                </a:lnTo>
                <a:lnTo>
                  <a:pt x="12208042" y="0"/>
                </a:lnTo>
                <a:cubicBezTo>
                  <a:pt x="12206685" y="1015202"/>
                  <a:pt x="12205329" y="249730"/>
                  <a:pt x="12203972" y="1264932"/>
                </a:cubicBezTo>
                <a:lnTo>
                  <a:pt x="0" y="1251284"/>
                </a:lnTo>
                <a:close/>
              </a:path>
            </a:pathLst>
          </a:custGeom>
          <a:blipFill rotWithShape="1">
            <a:blip r:embed="rId3" cstate="print">
              <a:alphaModFix/>
              <a:extLst>
                <a:ext uri="{28A0092B-C50C-407E-A947-70E740481C1C}">
                  <a14:useLocalDpi xmlns:a14="http://schemas.microsoft.com/office/drawing/2010/main"/>
                </a:ext>
              </a:extLst>
            </a:blip>
            <a:stretch>
              <a:fillRect/>
            </a:stretch>
          </a:blipFill>
          <a:ln>
            <a:noFill/>
          </a:ln>
        </p:spPr>
        <p:txBody>
          <a:bodyPr spcFirstLastPara="1" lIns="182867" tIns="91400" rIns="182867" bIns="91400" anchor="ctr"/>
          <a:lstStyle/>
          <a:p>
            <a:pPr algn="ctr" defTabSz="2438430" eaLnBrk="1" fontAlgn="auto" hangingPunct="1">
              <a:spcBef>
                <a:spcPts val="0"/>
              </a:spcBef>
              <a:spcAft>
                <a:spcPts val="0"/>
              </a:spcAft>
              <a:buClr>
                <a:srgbClr val="000000"/>
              </a:buClr>
              <a:buFont typeface="Arial"/>
              <a:buNone/>
              <a:defRPr/>
            </a:pPr>
            <a:endParaRPr sz="3733" kern="0">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7430222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4_2">
    <p:spTree>
      <p:nvGrpSpPr>
        <p:cNvPr id="1" name=""/>
        <p:cNvGrpSpPr/>
        <p:nvPr/>
      </p:nvGrpSpPr>
      <p:grpSpPr>
        <a:xfrm>
          <a:off x="0" y="0"/>
          <a:ext cx="0" cy="0"/>
          <a:chOff x="0" y="0"/>
          <a:chExt cx="0" cy="0"/>
        </a:xfrm>
      </p:grpSpPr>
      <p:sp>
        <p:nvSpPr>
          <p:cNvPr id="3" name="Rectangle">
            <a:extLst>
              <a:ext uri="{FF2B5EF4-FFF2-40B4-BE49-F238E27FC236}">
                <a16:creationId xmlns:a16="http://schemas.microsoft.com/office/drawing/2014/main" id="{675B72EC-3C8C-4156-8BAA-96F540C25F48}"/>
              </a:ext>
            </a:extLst>
          </p:cNvPr>
          <p:cNvSpPr>
            <a:spLocks noChangeArrowheads="1"/>
          </p:cNvSpPr>
          <p:nvPr/>
        </p:nvSpPr>
        <p:spPr bwMode="auto">
          <a:xfrm>
            <a:off x="0" y="5496719"/>
            <a:ext cx="12192000" cy="1361281"/>
          </a:xfrm>
          <a:prstGeom prst="rect">
            <a:avLst/>
          </a:prstGeom>
          <a:solidFill>
            <a:srgbClr val="0097D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0" tIns="0" rIns="0" bIns="0" anchor="ctr"/>
          <a:lstStyle/>
          <a:p>
            <a:pPr algn="ctr" eaLnBrk="1"/>
            <a:endParaRPr lang="en-US" altLang="en-US" sz="3500" b="1">
              <a:solidFill>
                <a:srgbClr val="FFFFFF"/>
              </a:solidFill>
              <a:latin typeface="Didot"/>
              <a:ea typeface="Didot"/>
              <a:cs typeface="Didot"/>
              <a:sym typeface="Didot"/>
            </a:endParaRPr>
          </a:p>
        </p:txBody>
      </p:sp>
      <p:pic>
        <p:nvPicPr>
          <p:cNvPr id="4" name="Picture 7">
            <a:extLst>
              <a:ext uri="{FF2B5EF4-FFF2-40B4-BE49-F238E27FC236}">
                <a16:creationId xmlns:a16="http://schemas.microsoft.com/office/drawing/2014/main" id="{544DF927-2973-4FD0-9873-271156AFDC68}"/>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0974388" y="36513"/>
            <a:ext cx="1143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itle Text"/>
          <p:cNvSpPr txBox="1">
            <a:spLocks noGrp="1"/>
          </p:cNvSpPr>
          <p:nvPr>
            <p:ph type="title"/>
          </p:nvPr>
        </p:nvSpPr>
        <p:spPr>
          <a:xfrm>
            <a:off x="330889" y="5763906"/>
            <a:ext cx="11514748" cy="826980"/>
          </a:xfrm>
          <a:prstGeom prst="rect">
            <a:avLst/>
          </a:prstGeom>
        </p:spPr>
        <p:txBody>
          <a:bodyPr/>
          <a:lstStyle>
            <a:lvl1pPr>
              <a:defRPr>
                <a:solidFill>
                  <a:schemeClr val="bg1"/>
                </a:solidFill>
              </a:defRPr>
            </a:lvl1pPr>
          </a:lstStyle>
          <a:p>
            <a:r>
              <a:rPr lang="en-GB"/>
              <a:t>Click to edit Master title style</a:t>
            </a:r>
            <a:endParaRPr dirty="0"/>
          </a:p>
        </p:txBody>
      </p:sp>
    </p:spTree>
    <p:extLst>
      <p:ext uri="{BB962C8B-B14F-4D97-AF65-F5344CB8AC3E}">
        <p14:creationId xmlns:p14="http://schemas.microsoft.com/office/powerpoint/2010/main" val="141834037"/>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EEE7951-CA90-402A-9D6A-01D1214198F4}"/>
              </a:ext>
            </a:extLst>
          </p:cNvPr>
          <p:cNvPicPr>
            <a:picLocks noChangeAspect="1"/>
          </p:cNvPicPr>
          <p:nvPr userDrawn="1"/>
        </p:nvPicPr>
        <p:blipFill>
          <a:blip r:embed="rId2"/>
          <a:stretch>
            <a:fillRect/>
          </a:stretch>
        </p:blipFill>
        <p:spPr>
          <a:xfrm>
            <a:off x="0" y="-11367"/>
            <a:ext cx="12192000" cy="1359408"/>
          </a:xfrm>
          <a:prstGeom prst="rect">
            <a:avLst/>
          </a:prstGeom>
        </p:spPr>
      </p:pic>
      <p:sp>
        <p:nvSpPr>
          <p:cNvPr id="2" name="Title 1">
            <a:extLst>
              <a:ext uri="{FF2B5EF4-FFF2-40B4-BE49-F238E27FC236}">
                <a16:creationId xmlns:a16="http://schemas.microsoft.com/office/drawing/2014/main" id="{8939DF37-1122-47E4-9DF7-684F1D082055}"/>
              </a:ext>
            </a:extLst>
          </p:cNvPr>
          <p:cNvSpPr>
            <a:spLocks noGrp="1"/>
          </p:cNvSpPr>
          <p:nvPr>
            <p:ph type="title"/>
          </p:nvPr>
        </p:nvSpPr>
        <p:spPr>
          <a:xfrm>
            <a:off x="94004" y="0"/>
            <a:ext cx="11989749" cy="1325563"/>
          </a:xfrm>
        </p:spPr>
        <p:txBody>
          <a:bodyPr/>
          <a:lstStyle>
            <a:lvl1pPr>
              <a:defRPr>
                <a:solidFill>
                  <a:schemeClr val="bg1"/>
                </a:solidFill>
              </a:defRPr>
            </a:lvl1pPr>
          </a:lstStyle>
          <a:p>
            <a:r>
              <a:rPr lang="en-GB"/>
              <a:t>Click to edit Master title style</a:t>
            </a:r>
            <a:endParaRPr lang="en-GB" dirty="0"/>
          </a:p>
        </p:txBody>
      </p:sp>
      <p:pic>
        <p:nvPicPr>
          <p:cNvPr id="7" name="Picture 6">
            <a:extLst>
              <a:ext uri="{FF2B5EF4-FFF2-40B4-BE49-F238E27FC236}">
                <a16:creationId xmlns:a16="http://schemas.microsoft.com/office/drawing/2014/main" id="{BCEA62BF-22B5-4E46-9F11-8A4BB918065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024562" y="6142846"/>
            <a:ext cx="1124708" cy="686822"/>
          </a:xfrm>
          <a:prstGeom prst="rect">
            <a:avLst/>
          </a:prstGeom>
        </p:spPr>
      </p:pic>
    </p:spTree>
    <p:extLst>
      <p:ext uri="{BB962C8B-B14F-4D97-AF65-F5344CB8AC3E}">
        <p14:creationId xmlns:p14="http://schemas.microsoft.com/office/powerpoint/2010/main" val="34766607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E95DCD-2975-4D94-989F-F52E9577A1A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024562" y="6142846"/>
            <a:ext cx="1124708" cy="686822"/>
          </a:xfrm>
          <a:prstGeom prst="rect">
            <a:avLst/>
          </a:prstGeom>
        </p:spPr>
      </p:pic>
    </p:spTree>
    <p:extLst>
      <p:ext uri="{BB962C8B-B14F-4D97-AF65-F5344CB8AC3E}">
        <p14:creationId xmlns:p14="http://schemas.microsoft.com/office/powerpoint/2010/main" val="2834735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2498C4E-DA6C-4DD2-BC50-8B3CF0561FBC}"/>
              </a:ext>
            </a:extLst>
          </p:cNvPr>
          <p:cNvPicPr>
            <a:picLocks noChangeAspect="1"/>
          </p:cNvPicPr>
          <p:nvPr userDrawn="1"/>
        </p:nvPicPr>
        <p:blipFill>
          <a:blip r:embed="rId2"/>
          <a:stretch>
            <a:fillRect/>
          </a:stretch>
        </p:blipFill>
        <p:spPr>
          <a:xfrm>
            <a:off x="-42730" y="0"/>
            <a:ext cx="4913833" cy="6858000"/>
          </a:xfrm>
          <a:prstGeom prst="rect">
            <a:avLst/>
          </a:prstGeom>
        </p:spPr>
      </p:pic>
      <p:sp>
        <p:nvSpPr>
          <p:cNvPr id="2" name="Title 1">
            <a:extLst>
              <a:ext uri="{FF2B5EF4-FFF2-40B4-BE49-F238E27FC236}">
                <a16:creationId xmlns:a16="http://schemas.microsoft.com/office/drawing/2014/main" id="{7FAB98A4-7310-4456-A2DD-A123B76DFA71}"/>
              </a:ext>
            </a:extLst>
          </p:cNvPr>
          <p:cNvSpPr>
            <a:spLocks noGrp="1"/>
          </p:cNvSpPr>
          <p:nvPr>
            <p:ph type="title"/>
          </p:nvPr>
        </p:nvSpPr>
        <p:spPr>
          <a:xfrm>
            <a:off x="113396" y="470182"/>
            <a:ext cx="4646611" cy="982604"/>
          </a:xfrm>
        </p:spPr>
        <p:txBody>
          <a:bodyPr anchor="b"/>
          <a:lstStyle>
            <a:lvl1pPr>
              <a:defRPr sz="3200">
                <a:solidFill>
                  <a:schemeClr val="bg1"/>
                </a:solidFill>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00EC6500-6BE0-4389-9A81-9C225B683E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44167BC8-6A33-4F58-BB31-629C68DB4354}"/>
              </a:ext>
            </a:extLst>
          </p:cNvPr>
          <p:cNvSpPr>
            <a:spLocks noGrp="1"/>
          </p:cNvSpPr>
          <p:nvPr>
            <p:ph type="body" sz="half" idx="2"/>
          </p:nvPr>
        </p:nvSpPr>
        <p:spPr>
          <a:xfrm>
            <a:off x="113396" y="1758297"/>
            <a:ext cx="4646611" cy="4839056"/>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pic>
        <p:nvPicPr>
          <p:cNvPr id="8" name="Picture 7">
            <a:extLst>
              <a:ext uri="{FF2B5EF4-FFF2-40B4-BE49-F238E27FC236}">
                <a16:creationId xmlns:a16="http://schemas.microsoft.com/office/drawing/2014/main" id="{8DF94E51-D0C3-435C-934A-C473590C2B4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024562" y="6142846"/>
            <a:ext cx="1124708" cy="686822"/>
          </a:xfrm>
          <a:prstGeom prst="rect">
            <a:avLst/>
          </a:prstGeom>
        </p:spPr>
      </p:pic>
    </p:spTree>
    <p:extLst>
      <p:ext uri="{BB962C8B-B14F-4D97-AF65-F5344CB8AC3E}">
        <p14:creationId xmlns:p14="http://schemas.microsoft.com/office/powerpoint/2010/main" val="38659560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2498C4E-DA6C-4DD2-BC50-8B3CF0561FBC}"/>
              </a:ext>
            </a:extLst>
          </p:cNvPr>
          <p:cNvPicPr>
            <a:picLocks noChangeAspect="1"/>
          </p:cNvPicPr>
          <p:nvPr userDrawn="1"/>
        </p:nvPicPr>
        <p:blipFill>
          <a:blip r:embed="rId2"/>
          <a:stretch>
            <a:fillRect/>
          </a:stretch>
        </p:blipFill>
        <p:spPr>
          <a:xfrm>
            <a:off x="-42730" y="0"/>
            <a:ext cx="3514063" cy="6858000"/>
          </a:xfrm>
          <a:prstGeom prst="rect">
            <a:avLst/>
          </a:prstGeom>
        </p:spPr>
      </p:pic>
      <p:sp>
        <p:nvSpPr>
          <p:cNvPr id="2" name="Title 1">
            <a:extLst>
              <a:ext uri="{FF2B5EF4-FFF2-40B4-BE49-F238E27FC236}">
                <a16:creationId xmlns:a16="http://schemas.microsoft.com/office/drawing/2014/main" id="{7FAB98A4-7310-4456-A2DD-A123B76DFA71}"/>
              </a:ext>
            </a:extLst>
          </p:cNvPr>
          <p:cNvSpPr>
            <a:spLocks noGrp="1"/>
          </p:cNvSpPr>
          <p:nvPr>
            <p:ph type="title"/>
          </p:nvPr>
        </p:nvSpPr>
        <p:spPr>
          <a:xfrm>
            <a:off x="113396" y="304801"/>
            <a:ext cx="3120871" cy="6299199"/>
          </a:xfrm>
        </p:spPr>
        <p:txBody>
          <a:bodyPr anchor="b"/>
          <a:lstStyle>
            <a:lvl1pPr>
              <a:defRPr sz="3200">
                <a:solidFill>
                  <a:schemeClr val="bg1"/>
                </a:solidFill>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00EC6500-6BE0-4389-9A81-9C225B683ED4}"/>
              </a:ext>
            </a:extLst>
          </p:cNvPr>
          <p:cNvSpPr>
            <a:spLocks noGrp="1"/>
          </p:cNvSpPr>
          <p:nvPr>
            <p:ph idx="1"/>
          </p:nvPr>
        </p:nvSpPr>
        <p:spPr>
          <a:xfrm>
            <a:off x="3627459" y="304801"/>
            <a:ext cx="8208941" cy="62991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pic>
        <p:nvPicPr>
          <p:cNvPr id="8" name="Picture 7">
            <a:extLst>
              <a:ext uri="{FF2B5EF4-FFF2-40B4-BE49-F238E27FC236}">
                <a16:creationId xmlns:a16="http://schemas.microsoft.com/office/drawing/2014/main" id="{8DF94E51-D0C3-435C-934A-C473590C2B4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024562" y="6142846"/>
            <a:ext cx="1124708" cy="686822"/>
          </a:xfrm>
          <a:prstGeom prst="rect">
            <a:avLst/>
          </a:prstGeom>
        </p:spPr>
      </p:pic>
    </p:spTree>
    <p:extLst>
      <p:ext uri="{BB962C8B-B14F-4D97-AF65-F5344CB8AC3E}">
        <p14:creationId xmlns:p14="http://schemas.microsoft.com/office/powerpoint/2010/main" val="1858517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D81AD3B-D714-4990-91D2-9BC4E14D0CF0}"/>
              </a:ext>
            </a:extLst>
          </p:cNvPr>
          <p:cNvPicPr>
            <a:picLocks noChangeAspect="1"/>
          </p:cNvPicPr>
          <p:nvPr userDrawn="1"/>
        </p:nvPicPr>
        <p:blipFill>
          <a:blip r:embed="rId2"/>
          <a:stretch>
            <a:fillRect/>
          </a:stretch>
        </p:blipFill>
        <p:spPr>
          <a:xfrm>
            <a:off x="-42730" y="0"/>
            <a:ext cx="4913833" cy="6858000"/>
          </a:xfrm>
          <a:prstGeom prst="rect">
            <a:avLst/>
          </a:prstGeom>
        </p:spPr>
      </p:pic>
      <p:sp>
        <p:nvSpPr>
          <p:cNvPr id="3" name="Picture Placeholder 2">
            <a:extLst>
              <a:ext uri="{FF2B5EF4-FFF2-40B4-BE49-F238E27FC236}">
                <a16:creationId xmlns:a16="http://schemas.microsoft.com/office/drawing/2014/main" id="{106CCB3B-F036-4988-AF2F-2B635BF1EE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pic>
        <p:nvPicPr>
          <p:cNvPr id="8" name="Picture 7">
            <a:extLst>
              <a:ext uri="{FF2B5EF4-FFF2-40B4-BE49-F238E27FC236}">
                <a16:creationId xmlns:a16="http://schemas.microsoft.com/office/drawing/2014/main" id="{E11BB007-B1A4-42EF-956F-BBFE10268D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024562" y="6142846"/>
            <a:ext cx="1124708" cy="686822"/>
          </a:xfrm>
          <a:prstGeom prst="rect">
            <a:avLst/>
          </a:prstGeom>
        </p:spPr>
      </p:pic>
      <p:sp>
        <p:nvSpPr>
          <p:cNvPr id="10" name="Title 1">
            <a:extLst>
              <a:ext uri="{FF2B5EF4-FFF2-40B4-BE49-F238E27FC236}">
                <a16:creationId xmlns:a16="http://schemas.microsoft.com/office/drawing/2014/main" id="{679CB498-64B6-4B68-9D90-15F9249D5489}"/>
              </a:ext>
            </a:extLst>
          </p:cNvPr>
          <p:cNvSpPr>
            <a:spLocks noGrp="1"/>
          </p:cNvSpPr>
          <p:nvPr>
            <p:ph type="title"/>
          </p:nvPr>
        </p:nvSpPr>
        <p:spPr>
          <a:xfrm>
            <a:off x="113396" y="470182"/>
            <a:ext cx="4646611" cy="982604"/>
          </a:xfrm>
        </p:spPr>
        <p:txBody>
          <a:bodyPr anchor="b"/>
          <a:lstStyle>
            <a:lvl1pPr>
              <a:defRPr sz="3200">
                <a:solidFill>
                  <a:schemeClr val="bg1"/>
                </a:solidFill>
              </a:defRPr>
            </a:lvl1pPr>
          </a:lstStyle>
          <a:p>
            <a:r>
              <a:rPr lang="en-GB"/>
              <a:t>Click to edit Master title style</a:t>
            </a:r>
            <a:endParaRPr lang="en-GB" dirty="0"/>
          </a:p>
        </p:txBody>
      </p:sp>
      <p:sp>
        <p:nvSpPr>
          <p:cNvPr id="11" name="Text Placeholder 3">
            <a:extLst>
              <a:ext uri="{FF2B5EF4-FFF2-40B4-BE49-F238E27FC236}">
                <a16:creationId xmlns:a16="http://schemas.microsoft.com/office/drawing/2014/main" id="{75FA6A59-A832-4606-AF8E-0558E163AE38}"/>
              </a:ext>
            </a:extLst>
          </p:cNvPr>
          <p:cNvSpPr>
            <a:spLocks noGrp="1"/>
          </p:cNvSpPr>
          <p:nvPr>
            <p:ph type="body" sz="half" idx="2"/>
          </p:nvPr>
        </p:nvSpPr>
        <p:spPr>
          <a:xfrm>
            <a:off x="113396" y="1758297"/>
            <a:ext cx="4646611" cy="4839056"/>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3397475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502C1D-C0B0-4E23-B22D-CA05E22CC616}"/>
              </a:ext>
            </a:extLst>
          </p:cNvPr>
          <p:cNvPicPr>
            <a:picLocks noChangeAspect="1"/>
          </p:cNvPicPr>
          <p:nvPr userDrawn="1"/>
        </p:nvPicPr>
        <p:blipFill>
          <a:blip r:embed="rId2"/>
          <a:stretch>
            <a:fillRect/>
          </a:stretch>
        </p:blipFill>
        <p:spPr>
          <a:xfrm>
            <a:off x="0" y="-11367"/>
            <a:ext cx="12192000" cy="1359408"/>
          </a:xfrm>
          <a:prstGeom prst="rect">
            <a:avLst/>
          </a:prstGeom>
        </p:spPr>
      </p:pic>
      <p:sp>
        <p:nvSpPr>
          <p:cNvPr id="2" name="Title 1">
            <a:extLst>
              <a:ext uri="{FF2B5EF4-FFF2-40B4-BE49-F238E27FC236}">
                <a16:creationId xmlns:a16="http://schemas.microsoft.com/office/drawing/2014/main" id="{7B1AE45B-5853-48D1-A6E0-698795F0DC96}"/>
              </a:ext>
            </a:extLst>
          </p:cNvPr>
          <p:cNvSpPr>
            <a:spLocks noGrp="1"/>
          </p:cNvSpPr>
          <p:nvPr>
            <p:ph type="title"/>
          </p:nvPr>
        </p:nvSpPr>
        <p:spPr>
          <a:xfrm>
            <a:off x="196553" y="0"/>
            <a:ext cx="11767559" cy="1325563"/>
          </a:xfrm>
        </p:spPr>
        <p:txBody>
          <a:bodyPr/>
          <a:lstStyle>
            <a:lvl1pPr>
              <a:defRPr>
                <a:solidFill>
                  <a:schemeClr val="bg1"/>
                </a:solidFill>
              </a:defRPr>
            </a:lvl1pPr>
          </a:lstStyle>
          <a:p>
            <a:r>
              <a:rPr lang="en-GB"/>
              <a:t>Click to edit Master title style</a:t>
            </a:r>
          </a:p>
        </p:txBody>
      </p:sp>
      <p:sp>
        <p:nvSpPr>
          <p:cNvPr id="3" name="Vertical Text Placeholder 2">
            <a:extLst>
              <a:ext uri="{FF2B5EF4-FFF2-40B4-BE49-F238E27FC236}">
                <a16:creationId xmlns:a16="http://schemas.microsoft.com/office/drawing/2014/main" id="{6E177EE8-6033-434B-B033-4983EEB7934F}"/>
              </a:ext>
            </a:extLst>
          </p:cNvPr>
          <p:cNvSpPr>
            <a:spLocks noGrp="1"/>
          </p:cNvSpPr>
          <p:nvPr>
            <p:ph type="body" orient="vert" idx="1"/>
          </p:nvPr>
        </p:nvSpPr>
        <p:spPr>
          <a:xfrm>
            <a:off x="196553" y="1629070"/>
            <a:ext cx="11767559" cy="499392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6364152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
    <p:spTree>
      <p:nvGrpSpPr>
        <p:cNvPr id="1" name=""/>
        <p:cNvGrpSpPr/>
        <p:nvPr/>
      </p:nvGrpSpPr>
      <p:grpSpPr>
        <a:xfrm>
          <a:off x="0" y="0"/>
          <a:ext cx="0" cy="0"/>
          <a:chOff x="0" y="0"/>
          <a:chExt cx="0" cy="0"/>
        </a:xfrm>
      </p:grpSpPr>
      <p:sp>
        <p:nvSpPr>
          <p:cNvPr id="50" name="Body Level One…"/>
          <p:cNvSpPr txBox="1">
            <a:spLocks noGrp="1"/>
          </p:cNvSpPr>
          <p:nvPr>
            <p:ph type="body" sz="quarter" idx="1"/>
          </p:nvPr>
        </p:nvSpPr>
        <p:spPr>
          <a:xfrm>
            <a:off x="1055914" y="4156944"/>
            <a:ext cx="2884715" cy="759024"/>
          </a:xfrm>
          <a:prstGeom prst="rect">
            <a:avLst/>
          </a:prstGeom>
        </p:spPr>
        <p:txBody>
          <a:bodyPr>
            <a:normAutofit/>
          </a:bodyPr>
          <a:lstStyle>
            <a:lvl1pPr marL="0" indent="0" algn="ctr">
              <a:lnSpc>
                <a:spcPct val="110000"/>
              </a:lnSpc>
              <a:spcBef>
                <a:spcPts val="350"/>
              </a:spcBef>
              <a:buNone/>
              <a:defRPr sz="1200">
                <a:solidFill>
                  <a:srgbClr val="111111"/>
                </a:solidFill>
              </a:defRPr>
            </a:lvl1pPr>
            <a:lvl2pPr marL="309563" indent="0" algn="ctr">
              <a:lnSpc>
                <a:spcPct val="110000"/>
              </a:lnSpc>
              <a:spcBef>
                <a:spcPts val="350"/>
              </a:spcBef>
              <a:buNone/>
              <a:defRPr sz="1000">
                <a:solidFill>
                  <a:srgbClr val="111111"/>
                </a:solidFill>
              </a:defRPr>
            </a:lvl2pPr>
            <a:lvl3pPr marL="623887" indent="0" algn="ctr">
              <a:lnSpc>
                <a:spcPct val="110000"/>
              </a:lnSpc>
              <a:spcBef>
                <a:spcPts val="350"/>
              </a:spcBef>
              <a:buNone/>
              <a:defRPr sz="1000">
                <a:solidFill>
                  <a:srgbClr val="111111"/>
                </a:solidFill>
              </a:defRPr>
            </a:lvl3pPr>
            <a:lvl4pPr marL="803275" indent="0" algn="ctr">
              <a:lnSpc>
                <a:spcPct val="110000"/>
              </a:lnSpc>
              <a:spcBef>
                <a:spcPts val="350"/>
              </a:spcBef>
              <a:buNone/>
              <a:defRPr sz="1000">
                <a:solidFill>
                  <a:srgbClr val="111111"/>
                </a:solidFill>
              </a:defRPr>
            </a:lvl4pPr>
            <a:lvl5pPr marL="1027112" indent="0" algn="ctr">
              <a:lnSpc>
                <a:spcPct val="110000"/>
              </a:lnSpc>
              <a:spcBef>
                <a:spcPts val="350"/>
              </a:spcBef>
              <a:buNone/>
              <a:defRPr sz="1000">
                <a:solidFill>
                  <a:srgbClr val="111111"/>
                </a:solidFill>
              </a:defRPr>
            </a:lvl5pPr>
          </a:lstStyle>
          <a:p>
            <a:pPr lvl="0"/>
            <a:r>
              <a:rPr lang="en-GB"/>
              <a:t>Click to edit Master text styles</a:t>
            </a:r>
          </a:p>
        </p:txBody>
      </p:sp>
      <p:sp>
        <p:nvSpPr>
          <p:cNvPr id="51" name="Circle"/>
          <p:cNvSpPr>
            <a:spLocks noGrp="1"/>
          </p:cNvSpPr>
          <p:nvPr>
            <p:ph type="body" sz="quarter" idx="13"/>
          </p:nvPr>
        </p:nvSpPr>
        <p:spPr>
          <a:xfrm>
            <a:off x="1787444" y="1932370"/>
            <a:ext cx="1496630" cy="1496630"/>
          </a:xfrm>
          <a:prstGeom prst="ellipse">
            <a:avLst/>
          </a:prstGeom>
          <a:gradFill>
            <a:gsLst>
              <a:gs pos="0">
                <a:srgbClr val="009EDF"/>
              </a:gs>
              <a:gs pos="100000">
                <a:srgbClr val="30AAF8"/>
              </a:gs>
            </a:gsLst>
            <a:lin ang="5400000"/>
          </a:gradFill>
        </p:spPr>
        <p:txBody>
          <a:bodyPr anchor="ctr">
            <a:normAutofit/>
          </a:bodyPr>
          <a:lstStyle>
            <a:lvl1pPr marL="0" indent="0" algn="ctr">
              <a:lnSpc>
                <a:spcPct val="110000"/>
              </a:lnSpc>
              <a:spcBef>
                <a:spcPts val="350"/>
              </a:spcBef>
              <a:buNone/>
              <a:defRPr sz="2000">
                <a:solidFill>
                  <a:schemeClr val="bg1"/>
                </a:solidFill>
              </a:defRPr>
            </a:lvl1pPr>
          </a:lstStyle>
          <a:p>
            <a:pPr lvl="0" algn="ctr">
              <a:lnSpc>
                <a:spcPct val="110000"/>
              </a:lnSpc>
              <a:spcBef>
                <a:spcPts val="700"/>
              </a:spcBef>
              <a:defRPr sz="1800">
                <a:solidFill>
                  <a:srgbClr val="111111"/>
                </a:solidFill>
              </a:defRPr>
            </a:pPr>
            <a:r>
              <a:rPr lang="en-GB"/>
              <a:t>Click to edit Master text styles</a:t>
            </a:r>
          </a:p>
        </p:txBody>
      </p:sp>
      <p:sp>
        <p:nvSpPr>
          <p:cNvPr id="52" name="Circle"/>
          <p:cNvSpPr>
            <a:spLocks noGrp="1"/>
          </p:cNvSpPr>
          <p:nvPr>
            <p:ph type="body" sz="quarter" idx="14"/>
          </p:nvPr>
        </p:nvSpPr>
        <p:spPr>
          <a:xfrm>
            <a:off x="5032000" y="1932370"/>
            <a:ext cx="1496630" cy="1496630"/>
          </a:xfrm>
          <a:prstGeom prst="ellipse">
            <a:avLst/>
          </a:prstGeom>
          <a:gradFill>
            <a:gsLst>
              <a:gs pos="0">
                <a:srgbClr val="009EDF"/>
              </a:gs>
              <a:gs pos="100000">
                <a:srgbClr val="30AAF8"/>
              </a:gs>
            </a:gsLst>
            <a:lin ang="5400000"/>
          </a:gradFill>
        </p:spPr>
        <p:txBody>
          <a:bodyPr anchor="ctr"/>
          <a:lstStyle>
            <a:lvl1pPr marL="0" indent="0" algn="ctr">
              <a:lnSpc>
                <a:spcPct val="110000"/>
              </a:lnSpc>
              <a:spcBef>
                <a:spcPts val="350"/>
              </a:spcBef>
              <a:buNone/>
              <a:defRPr sz="1800">
                <a:solidFill>
                  <a:schemeClr val="bg1"/>
                </a:solidFill>
              </a:defRPr>
            </a:lvl1pPr>
          </a:lstStyle>
          <a:p>
            <a:pPr lvl="0" algn="ctr">
              <a:lnSpc>
                <a:spcPct val="110000"/>
              </a:lnSpc>
              <a:spcBef>
                <a:spcPts val="700"/>
              </a:spcBef>
              <a:defRPr sz="1800">
                <a:solidFill>
                  <a:srgbClr val="111111"/>
                </a:solidFill>
              </a:defRPr>
            </a:pPr>
            <a:r>
              <a:rPr lang="en-GB"/>
              <a:t>Click to edit Master text styles</a:t>
            </a:r>
          </a:p>
        </p:txBody>
      </p:sp>
      <p:sp>
        <p:nvSpPr>
          <p:cNvPr id="53" name="Circle"/>
          <p:cNvSpPr>
            <a:spLocks noGrp="1"/>
          </p:cNvSpPr>
          <p:nvPr>
            <p:ph type="body" sz="quarter" idx="15"/>
          </p:nvPr>
        </p:nvSpPr>
        <p:spPr>
          <a:xfrm>
            <a:off x="8278510" y="1932370"/>
            <a:ext cx="1496630" cy="1496630"/>
          </a:xfrm>
          <a:prstGeom prst="ellipse">
            <a:avLst/>
          </a:prstGeom>
          <a:gradFill>
            <a:gsLst>
              <a:gs pos="0">
                <a:srgbClr val="0097DD"/>
              </a:gs>
              <a:gs pos="100000">
                <a:srgbClr val="30AAF8"/>
              </a:gs>
            </a:gsLst>
            <a:lin ang="5400000"/>
          </a:gradFill>
        </p:spPr>
        <p:txBody>
          <a:bodyPr anchor="ctr"/>
          <a:lstStyle>
            <a:lvl1pPr marL="0" indent="0" algn="ctr">
              <a:lnSpc>
                <a:spcPct val="110000"/>
              </a:lnSpc>
              <a:spcBef>
                <a:spcPts val="350"/>
              </a:spcBef>
              <a:buNone/>
              <a:defRPr sz="1800">
                <a:solidFill>
                  <a:schemeClr val="bg1"/>
                </a:solidFill>
              </a:defRPr>
            </a:lvl1pPr>
          </a:lstStyle>
          <a:p>
            <a:pPr lvl="0" algn="ctr">
              <a:lnSpc>
                <a:spcPct val="110000"/>
              </a:lnSpc>
              <a:spcBef>
                <a:spcPts val="700"/>
              </a:spcBef>
              <a:defRPr sz="1800">
                <a:solidFill>
                  <a:srgbClr val="111111"/>
                </a:solidFill>
              </a:defRPr>
            </a:pPr>
            <a:r>
              <a:rPr lang="en-GB"/>
              <a:t>Click to edit Master text styles</a:t>
            </a:r>
          </a:p>
        </p:txBody>
      </p:sp>
      <p:sp>
        <p:nvSpPr>
          <p:cNvPr id="54" name="Why?"/>
          <p:cNvSpPr txBox="1">
            <a:spLocks noGrp="1"/>
          </p:cNvSpPr>
          <p:nvPr>
            <p:ph type="body" sz="quarter" idx="16"/>
          </p:nvPr>
        </p:nvSpPr>
        <p:spPr>
          <a:xfrm>
            <a:off x="4300470" y="3831952"/>
            <a:ext cx="2884715" cy="320867"/>
          </a:xfrm>
          <a:prstGeom prst="rect">
            <a:avLst/>
          </a:prstGeom>
        </p:spPr>
        <p:txBody>
          <a:bodyPr anchor="ctr">
            <a:normAutofit/>
          </a:bodyPr>
          <a:lstStyle>
            <a:lvl1pPr marL="0" indent="0" algn="ctr">
              <a:buNone/>
              <a:defRPr sz="1200">
                <a:solidFill>
                  <a:srgbClr val="000000"/>
                </a:solidFill>
                <a:latin typeface="+mn-lt"/>
                <a:ea typeface="Avenir Next Demi Bold"/>
                <a:cs typeface="Avenir Next Demi Bold"/>
                <a:sym typeface="Avenir Next Demi Bold"/>
              </a:defRPr>
            </a:lvl1pPr>
          </a:lstStyle>
          <a:p>
            <a:pPr lvl="0"/>
            <a:r>
              <a:rPr lang="en-GB"/>
              <a:t>Click to edit Master text styles</a:t>
            </a:r>
          </a:p>
        </p:txBody>
      </p:sp>
      <p:sp>
        <p:nvSpPr>
          <p:cNvPr id="55" name="Aenean eu quam. Pellentesque sem lacinia quam vestibulum. Cras mattis sit fermentum."/>
          <p:cNvSpPr txBox="1">
            <a:spLocks noGrp="1"/>
          </p:cNvSpPr>
          <p:nvPr>
            <p:ph type="body" sz="quarter" idx="17"/>
          </p:nvPr>
        </p:nvSpPr>
        <p:spPr>
          <a:xfrm>
            <a:off x="4300470" y="4155653"/>
            <a:ext cx="2884715" cy="761605"/>
          </a:xfrm>
          <a:prstGeom prst="rect">
            <a:avLst/>
          </a:prstGeom>
        </p:spPr>
        <p:txBody>
          <a:bodyPr>
            <a:normAutofit/>
          </a:bodyPr>
          <a:lstStyle>
            <a:lvl1pPr marL="0" indent="0" algn="ctr">
              <a:lnSpc>
                <a:spcPct val="110000"/>
              </a:lnSpc>
              <a:spcBef>
                <a:spcPts val="350"/>
              </a:spcBef>
              <a:buNone/>
              <a:defRPr sz="1200">
                <a:solidFill>
                  <a:srgbClr val="111111"/>
                </a:solidFill>
              </a:defRPr>
            </a:lvl1pPr>
          </a:lstStyle>
          <a:p>
            <a:pPr lvl="0"/>
            <a:r>
              <a:rPr lang="en-GB"/>
              <a:t>Click to edit Master text styles</a:t>
            </a:r>
          </a:p>
        </p:txBody>
      </p:sp>
      <p:sp>
        <p:nvSpPr>
          <p:cNvPr id="56" name="What?"/>
          <p:cNvSpPr txBox="1">
            <a:spLocks noGrp="1"/>
          </p:cNvSpPr>
          <p:nvPr>
            <p:ph type="body" sz="quarter" idx="18"/>
          </p:nvPr>
        </p:nvSpPr>
        <p:spPr>
          <a:xfrm>
            <a:off x="1055914" y="3831952"/>
            <a:ext cx="2884715" cy="320867"/>
          </a:xfrm>
          <a:prstGeom prst="rect">
            <a:avLst/>
          </a:prstGeom>
        </p:spPr>
        <p:txBody>
          <a:bodyPr anchor="ctr">
            <a:normAutofit/>
          </a:bodyPr>
          <a:lstStyle>
            <a:lvl1pPr marL="0" indent="0" algn="ctr">
              <a:buNone/>
              <a:defRPr sz="1200">
                <a:solidFill>
                  <a:srgbClr val="000000"/>
                </a:solidFill>
                <a:latin typeface="+mn-lt"/>
                <a:ea typeface="Avenir Next Demi Bold"/>
                <a:cs typeface="Avenir Next Demi Bold"/>
                <a:sym typeface="Avenir Next Demi Bold"/>
              </a:defRPr>
            </a:lvl1pPr>
          </a:lstStyle>
          <a:p>
            <a:pPr lvl="0"/>
            <a:r>
              <a:rPr lang="en-GB"/>
              <a:t>Click to edit Master text styles</a:t>
            </a:r>
          </a:p>
        </p:txBody>
      </p:sp>
      <p:sp>
        <p:nvSpPr>
          <p:cNvPr id="57" name="When?"/>
          <p:cNvSpPr txBox="1">
            <a:spLocks noGrp="1"/>
          </p:cNvSpPr>
          <p:nvPr>
            <p:ph type="body" sz="quarter" idx="19"/>
          </p:nvPr>
        </p:nvSpPr>
        <p:spPr>
          <a:xfrm>
            <a:off x="7545302" y="3831952"/>
            <a:ext cx="2887983" cy="320867"/>
          </a:xfrm>
          <a:prstGeom prst="rect">
            <a:avLst/>
          </a:prstGeom>
        </p:spPr>
        <p:txBody>
          <a:bodyPr anchor="ctr">
            <a:normAutofit/>
          </a:bodyPr>
          <a:lstStyle>
            <a:lvl1pPr marL="0" indent="0" algn="ctr">
              <a:buNone/>
              <a:defRPr sz="1200">
                <a:solidFill>
                  <a:srgbClr val="000000"/>
                </a:solidFill>
                <a:latin typeface="+mn-lt"/>
                <a:ea typeface="Avenir Next Demi Bold"/>
                <a:cs typeface="Avenir Next Demi Bold"/>
                <a:sym typeface="Avenir Next Demi Bold"/>
              </a:defRPr>
            </a:lvl1pPr>
          </a:lstStyle>
          <a:p>
            <a:pPr lvl="0"/>
            <a:r>
              <a:rPr lang="en-GB"/>
              <a:t>Click to edit Master text styles</a:t>
            </a:r>
          </a:p>
        </p:txBody>
      </p:sp>
      <p:sp>
        <p:nvSpPr>
          <p:cNvPr id="58" name="Aenean eu quam. Pellentesque sem lacinia quam vestibulum. Cras mattis sit fermentum."/>
          <p:cNvSpPr txBox="1">
            <a:spLocks noGrp="1"/>
          </p:cNvSpPr>
          <p:nvPr>
            <p:ph type="body" sz="quarter" idx="20"/>
          </p:nvPr>
        </p:nvSpPr>
        <p:spPr>
          <a:xfrm>
            <a:off x="7541591" y="4155653"/>
            <a:ext cx="2895215" cy="761605"/>
          </a:xfrm>
          <a:prstGeom prst="rect">
            <a:avLst/>
          </a:prstGeom>
        </p:spPr>
        <p:txBody>
          <a:bodyPr>
            <a:normAutofit/>
          </a:bodyPr>
          <a:lstStyle>
            <a:lvl1pPr marL="0" indent="0" algn="ctr">
              <a:lnSpc>
                <a:spcPct val="110000"/>
              </a:lnSpc>
              <a:spcBef>
                <a:spcPts val="350"/>
              </a:spcBef>
              <a:buNone/>
              <a:defRPr sz="1200">
                <a:solidFill>
                  <a:srgbClr val="111111"/>
                </a:solidFill>
              </a:defRPr>
            </a:lvl1pPr>
          </a:lstStyle>
          <a:p>
            <a:pPr lvl="0"/>
            <a:r>
              <a:rPr lang="en-GB"/>
              <a:t>Click to edit Master text styles</a:t>
            </a:r>
          </a:p>
        </p:txBody>
      </p:sp>
      <p:sp>
        <p:nvSpPr>
          <p:cNvPr id="65" name="Slide Number"/>
          <p:cNvSpPr txBox="1">
            <a:spLocks noGrp="1"/>
          </p:cNvSpPr>
          <p:nvPr>
            <p:ph type="sldNum" sz="quarter" idx="2"/>
          </p:nvPr>
        </p:nvSpPr>
        <p:spPr>
          <a:xfrm>
            <a:off x="11999936" y="13019484"/>
            <a:ext cx="366269" cy="41910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10000"/>
              </a:lnSpc>
              <a:spcBef>
                <a:spcPts val="700"/>
              </a:spcBef>
              <a:spcAft>
                <a:spcPts val="0"/>
              </a:spcAft>
              <a:buClrTx/>
              <a:buSzTx/>
              <a:buFontTx/>
              <a:buNone/>
              <a:tabLst/>
              <a:defRPr kumimoji="0" sz="2400" b="0" i="0" u="none" strike="noStrike" cap="none" spc="0" normalizeH="0" baseline="0">
                <a:ln>
                  <a:noFill/>
                </a:ln>
                <a:solidFill>
                  <a:srgbClr val="111111"/>
                </a:solidFill>
                <a:effectLst/>
                <a:uFillTx/>
                <a:latin typeface="+mn-lt"/>
                <a:ea typeface="+mn-ea"/>
                <a:cs typeface="+mn-cs"/>
                <a:sym typeface="Avenir Next"/>
              </a:defRPr>
            </a:lvl1pPr>
            <a:lvl2pPr marL="0" marR="0" indent="342900" algn="ctr" defTabSz="821531" rtl="0" fontAlgn="auto" latinLnBrk="0" hangingPunct="0">
              <a:lnSpc>
                <a:spcPct val="110000"/>
              </a:lnSpc>
              <a:spcBef>
                <a:spcPts val="700"/>
              </a:spcBef>
              <a:spcAft>
                <a:spcPts val="0"/>
              </a:spcAft>
              <a:buClrTx/>
              <a:buSzTx/>
              <a:buFontTx/>
              <a:buNone/>
              <a:tabLst/>
              <a:defRPr kumimoji="0" sz="1800" b="0" i="0" u="none" strike="noStrike" cap="none" spc="0" normalizeH="0" baseline="0">
                <a:ln>
                  <a:noFill/>
                </a:ln>
                <a:solidFill>
                  <a:srgbClr val="111111"/>
                </a:solidFill>
                <a:effectLst/>
                <a:uFillTx/>
                <a:latin typeface="+mn-lt"/>
                <a:ea typeface="+mn-ea"/>
                <a:cs typeface="+mn-cs"/>
                <a:sym typeface="Avenir Next"/>
              </a:defRPr>
            </a:lvl2pPr>
            <a:lvl3pPr marL="0" marR="0" indent="685800" algn="ctr" defTabSz="821531" rtl="0" fontAlgn="auto" latinLnBrk="0" hangingPunct="0">
              <a:lnSpc>
                <a:spcPct val="110000"/>
              </a:lnSpc>
              <a:spcBef>
                <a:spcPts val="700"/>
              </a:spcBef>
              <a:spcAft>
                <a:spcPts val="0"/>
              </a:spcAft>
              <a:buClrTx/>
              <a:buSzTx/>
              <a:buFontTx/>
              <a:buNone/>
              <a:tabLst/>
              <a:defRPr kumimoji="0" sz="1800" b="0" i="0" u="none" strike="noStrike" cap="none" spc="0" normalizeH="0" baseline="0">
                <a:ln>
                  <a:noFill/>
                </a:ln>
                <a:solidFill>
                  <a:srgbClr val="111111"/>
                </a:solidFill>
                <a:effectLst/>
                <a:uFillTx/>
                <a:latin typeface="+mn-lt"/>
                <a:ea typeface="+mn-ea"/>
                <a:cs typeface="+mn-cs"/>
                <a:sym typeface="Avenir Next"/>
              </a:defRPr>
            </a:lvl3pPr>
            <a:lvl4pPr marL="0" marR="0" indent="1028700" algn="ctr" defTabSz="821531" rtl="0" fontAlgn="auto" latinLnBrk="0" hangingPunct="0">
              <a:lnSpc>
                <a:spcPct val="110000"/>
              </a:lnSpc>
              <a:spcBef>
                <a:spcPts val="700"/>
              </a:spcBef>
              <a:spcAft>
                <a:spcPts val="0"/>
              </a:spcAft>
              <a:buClrTx/>
              <a:buSzTx/>
              <a:buFontTx/>
              <a:buNone/>
              <a:tabLst/>
              <a:defRPr kumimoji="0" sz="1800" b="0" i="0" u="none" strike="noStrike" cap="none" spc="0" normalizeH="0" baseline="0">
                <a:ln>
                  <a:noFill/>
                </a:ln>
                <a:solidFill>
                  <a:srgbClr val="111111"/>
                </a:solidFill>
                <a:effectLst/>
                <a:uFillTx/>
                <a:latin typeface="+mn-lt"/>
                <a:ea typeface="+mn-ea"/>
                <a:cs typeface="+mn-cs"/>
                <a:sym typeface="Avenir Next"/>
              </a:defRPr>
            </a:lvl4pPr>
            <a:lvl5pPr marL="0" marR="0" indent="1371600" algn="ctr" defTabSz="821531" rtl="0" fontAlgn="auto" latinLnBrk="0" hangingPunct="0">
              <a:lnSpc>
                <a:spcPct val="110000"/>
              </a:lnSpc>
              <a:spcBef>
                <a:spcPts val="700"/>
              </a:spcBef>
              <a:spcAft>
                <a:spcPts val="0"/>
              </a:spcAft>
              <a:buClrTx/>
              <a:buSzTx/>
              <a:buFontTx/>
              <a:buNone/>
              <a:tabLst/>
              <a:defRPr kumimoji="0" sz="1800" b="0" i="0" u="none" strike="noStrike" cap="none" spc="0" normalizeH="0" baseline="0">
                <a:ln>
                  <a:noFill/>
                </a:ln>
                <a:solidFill>
                  <a:srgbClr val="111111"/>
                </a:solidFill>
                <a:effectLst/>
                <a:uFillTx/>
                <a:latin typeface="+mn-lt"/>
                <a:ea typeface="+mn-ea"/>
                <a:cs typeface="+mn-cs"/>
                <a:sym typeface="Avenir Next"/>
              </a:defRPr>
            </a:lvl5pPr>
            <a:lvl6pPr marL="0" marR="0" indent="1714500" algn="ctr" defTabSz="821531" rtl="0" fontAlgn="auto" latinLnBrk="0" hangingPunct="0">
              <a:lnSpc>
                <a:spcPct val="110000"/>
              </a:lnSpc>
              <a:spcBef>
                <a:spcPts val="700"/>
              </a:spcBef>
              <a:spcAft>
                <a:spcPts val="0"/>
              </a:spcAft>
              <a:buClrTx/>
              <a:buSzTx/>
              <a:buFontTx/>
              <a:buNone/>
              <a:tabLst/>
              <a:defRPr kumimoji="0" sz="1800" b="0" i="0" u="none" strike="noStrike" cap="none" spc="0" normalizeH="0" baseline="0">
                <a:ln>
                  <a:noFill/>
                </a:ln>
                <a:solidFill>
                  <a:srgbClr val="111111"/>
                </a:solidFill>
                <a:effectLst/>
                <a:uFillTx/>
                <a:latin typeface="+mn-lt"/>
                <a:ea typeface="+mn-ea"/>
                <a:cs typeface="+mn-cs"/>
                <a:sym typeface="Avenir Next"/>
              </a:defRPr>
            </a:lvl6pPr>
            <a:lvl7pPr marL="0" marR="0" indent="2057400" algn="ctr" defTabSz="821531" rtl="0" fontAlgn="auto" latinLnBrk="0" hangingPunct="0">
              <a:lnSpc>
                <a:spcPct val="110000"/>
              </a:lnSpc>
              <a:spcBef>
                <a:spcPts val="700"/>
              </a:spcBef>
              <a:spcAft>
                <a:spcPts val="0"/>
              </a:spcAft>
              <a:buClrTx/>
              <a:buSzTx/>
              <a:buFontTx/>
              <a:buNone/>
              <a:tabLst/>
              <a:defRPr kumimoji="0" sz="1800" b="0" i="0" u="none" strike="noStrike" cap="none" spc="0" normalizeH="0" baseline="0">
                <a:ln>
                  <a:noFill/>
                </a:ln>
                <a:solidFill>
                  <a:srgbClr val="111111"/>
                </a:solidFill>
                <a:effectLst/>
                <a:uFillTx/>
                <a:latin typeface="+mn-lt"/>
                <a:ea typeface="+mn-ea"/>
                <a:cs typeface="+mn-cs"/>
                <a:sym typeface="Avenir Next"/>
              </a:defRPr>
            </a:lvl7pPr>
            <a:lvl8pPr marL="0" marR="0" indent="2400300" algn="ctr" defTabSz="821531" rtl="0" fontAlgn="auto" latinLnBrk="0" hangingPunct="0">
              <a:lnSpc>
                <a:spcPct val="110000"/>
              </a:lnSpc>
              <a:spcBef>
                <a:spcPts val="700"/>
              </a:spcBef>
              <a:spcAft>
                <a:spcPts val="0"/>
              </a:spcAft>
              <a:buClrTx/>
              <a:buSzTx/>
              <a:buFontTx/>
              <a:buNone/>
              <a:tabLst/>
              <a:defRPr kumimoji="0" sz="1800" b="0" i="0" u="none" strike="noStrike" cap="none" spc="0" normalizeH="0" baseline="0">
                <a:ln>
                  <a:noFill/>
                </a:ln>
                <a:solidFill>
                  <a:srgbClr val="111111"/>
                </a:solidFill>
                <a:effectLst/>
                <a:uFillTx/>
                <a:latin typeface="+mn-lt"/>
                <a:ea typeface="+mn-ea"/>
                <a:cs typeface="+mn-cs"/>
                <a:sym typeface="Avenir Next"/>
              </a:defRPr>
            </a:lvl8pPr>
            <a:lvl9pPr marL="0" marR="0" indent="2743200" algn="ctr" defTabSz="821531" rtl="0" fontAlgn="auto" latinLnBrk="0" hangingPunct="0">
              <a:lnSpc>
                <a:spcPct val="110000"/>
              </a:lnSpc>
              <a:spcBef>
                <a:spcPts val="700"/>
              </a:spcBef>
              <a:spcAft>
                <a:spcPts val="0"/>
              </a:spcAft>
              <a:buClrTx/>
              <a:buSzTx/>
              <a:buFontTx/>
              <a:buNone/>
              <a:tabLst/>
              <a:defRPr kumimoji="0" sz="1800" b="0" i="0" u="none" strike="noStrike" cap="none" spc="0" normalizeH="0" baseline="0">
                <a:ln>
                  <a:noFill/>
                </a:ln>
                <a:solidFill>
                  <a:srgbClr val="111111"/>
                </a:solidFill>
                <a:effectLst/>
                <a:uFillTx/>
                <a:latin typeface="+mn-lt"/>
                <a:ea typeface="+mn-ea"/>
                <a:cs typeface="+mn-cs"/>
                <a:sym typeface="Avenir Next"/>
              </a:defRPr>
            </a:lvl9pPr>
          </a:lstStyle>
          <a:p>
            <a:fld id="{86CB4B4D-7CA3-9044-876B-883B54F8677D}" type="slidenum">
              <a:rPr lang="en-IE" smtClean="0"/>
              <a:pPr/>
              <a:t>‹#›</a:t>
            </a:fld>
            <a:endParaRPr/>
          </a:p>
        </p:txBody>
      </p:sp>
      <p:pic>
        <p:nvPicPr>
          <p:cNvPr id="19" name="Picture 18">
            <a:extLst>
              <a:ext uri="{FF2B5EF4-FFF2-40B4-BE49-F238E27FC236}">
                <a16:creationId xmlns:a16="http://schemas.microsoft.com/office/drawing/2014/main" id="{BCD8B97D-75F7-3046-ABA8-4152AB1431B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91"/>
            <a:ext cx="12192000" cy="1362456"/>
          </a:xfrm>
          <a:prstGeom prst="rect">
            <a:avLst/>
          </a:prstGeom>
        </p:spPr>
      </p:pic>
      <p:sp>
        <p:nvSpPr>
          <p:cNvPr id="20" name="Title 1">
            <a:extLst>
              <a:ext uri="{FF2B5EF4-FFF2-40B4-BE49-F238E27FC236}">
                <a16:creationId xmlns:a16="http://schemas.microsoft.com/office/drawing/2014/main" id="{37C0B3B8-7CDD-9040-AE56-26A2F272D21A}"/>
              </a:ext>
            </a:extLst>
          </p:cNvPr>
          <p:cNvSpPr>
            <a:spLocks noGrp="1"/>
          </p:cNvSpPr>
          <p:nvPr>
            <p:ph type="title"/>
          </p:nvPr>
        </p:nvSpPr>
        <p:spPr>
          <a:xfrm>
            <a:off x="230736" y="36702"/>
            <a:ext cx="11699193" cy="1325563"/>
          </a:xfrm>
        </p:spPr>
        <p:txBody>
          <a:bodyPr/>
          <a:lstStyle>
            <a:lvl1pPr>
              <a:defRPr>
                <a:solidFill>
                  <a:schemeClr val="bg1"/>
                </a:solidFill>
              </a:defRPr>
            </a:lvl1pPr>
          </a:lstStyle>
          <a:p>
            <a:r>
              <a:rPr lang="en-GB"/>
              <a:t>Click to edit Master title style</a:t>
            </a:r>
            <a:endParaRPr lang="en-GB" dirty="0"/>
          </a:p>
        </p:txBody>
      </p:sp>
      <p:pic>
        <p:nvPicPr>
          <p:cNvPr id="21" name="Picture 20">
            <a:extLst>
              <a:ext uri="{FF2B5EF4-FFF2-40B4-BE49-F238E27FC236}">
                <a16:creationId xmlns:a16="http://schemas.microsoft.com/office/drawing/2014/main" id="{EC31FD47-272F-5B42-AA27-37F5B678535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024562" y="6142846"/>
            <a:ext cx="1124708" cy="686822"/>
          </a:xfrm>
          <a:prstGeom prst="rect">
            <a:avLst/>
          </a:prstGeom>
        </p:spPr>
      </p:pic>
    </p:spTree>
    <p:extLst>
      <p:ext uri="{BB962C8B-B14F-4D97-AF65-F5344CB8AC3E}">
        <p14:creationId xmlns:p14="http://schemas.microsoft.com/office/powerpoint/2010/main" val="708413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reserve="1">
  <p:cSld name="1_Title &amp; Subtitle copy 2">
    <p:bg>
      <p:bgPr>
        <a:solidFill>
          <a:srgbClr val="0097DD"/>
        </a:solidFill>
        <a:effectLst/>
      </p:bgPr>
    </p:bg>
    <p:spTree>
      <p:nvGrpSpPr>
        <p:cNvPr id="1" name=""/>
        <p:cNvGrpSpPr/>
        <p:nvPr/>
      </p:nvGrpSpPr>
      <p:grpSpPr>
        <a:xfrm>
          <a:off x="0" y="0"/>
          <a:ext cx="0" cy="0"/>
          <a:chOff x="0" y="0"/>
          <a:chExt cx="0" cy="0"/>
        </a:xfrm>
      </p:grpSpPr>
      <p:sp>
        <p:nvSpPr>
          <p:cNvPr id="132" name="Rectangle"/>
          <p:cNvSpPr/>
          <p:nvPr/>
        </p:nvSpPr>
        <p:spPr>
          <a:xfrm>
            <a:off x="2514" y="-10196"/>
            <a:ext cx="12189486" cy="1501539"/>
          </a:xfrm>
          <a:prstGeom prst="rect">
            <a:avLst/>
          </a:prstGeom>
          <a:solidFill>
            <a:srgbClr val="1E3267"/>
          </a:solidFill>
          <a:ln w="12700">
            <a:miter lim="400000"/>
          </a:ln>
        </p:spPr>
        <p:txBody>
          <a:bodyPr lIns="35719" tIns="35719" rIns="35719" bIns="35719" anchor="ctr"/>
          <a:lstStyle/>
          <a:p>
            <a:endParaRPr sz="900"/>
          </a:p>
        </p:txBody>
      </p:sp>
      <p:sp>
        <p:nvSpPr>
          <p:cNvPr id="134" name="Title Text"/>
          <p:cNvSpPr txBox="1">
            <a:spLocks noGrp="1"/>
          </p:cNvSpPr>
          <p:nvPr>
            <p:ph type="title"/>
          </p:nvPr>
        </p:nvSpPr>
        <p:spPr>
          <a:xfrm>
            <a:off x="163287" y="152401"/>
            <a:ext cx="10363196" cy="1066800"/>
          </a:xfrm>
          <a:prstGeom prst="rect">
            <a:avLst/>
          </a:prstGeom>
        </p:spPr>
        <p:txBody>
          <a:bodyPr>
            <a:normAutofit/>
          </a:bodyPr>
          <a:lstStyle>
            <a:lvl1pPr algn="ctr">
              <a:defRPr sz="4800">
                <a:solidFill>
                  <a:schemeClr val="bg1"/>
                </a:solidFill>
              </a:defRPr>
            </a:lvl1pPr>
          </a:lstStyle>
          <a:p>
            <a:r>
              <a:rPr lang="en-GB"/>
              <a:t>Click to edit Master title style</a:t>
            </a:r>
            <a:endParaRPr dirty="0"/>
          </a:p>
        </p:txBody>
      </p:sp>
      <p:sp>
        <p:nvSpPr>
          <p:cNvPr id="135" name="Aenean eu leo quam. Pellentesque sem lacinia vestibulum. Integer posuere erat a ante Pellentesque venenatis."/>
          <p:cNvSpPr txBox="1">
            <a:spLocks noGrp="1"/>
          </p:cNvSpPr>
          <p:nvPr>
            <p:ph type="body" sz="quarter" idx="13"/>
          </p:nvPr>
        </p:nvSpPr>
        <p:spPr>
          <a:xfrm>
            <a:off x="1013619" y="4535412"/>
            <a:ext cx="2143126" cy="1031080"/>
          </a:xfrm>
          <a:prstGeom prst="rect">
            <a:avLst/>
          </a:prstGeom>
        </p:spPr>
        <p:txBody>
          <a:bodyPr>
            <a:noAutofit/>
          </a:bodyPr>
          <a:lstStyle>
            <a:lvl1pPr marL="0" indent="0" algn="ctr">
              <a:spcBef>
                <a:spcPts val="500"/>
              </a:spcBef>
              <a:buNone/>
              <a:defRPr sz="2000">
                <a:solidFill>
                  <a:srgbClr val="FFFFFF"/>
                </a:solidFill>
              </a:defRPr>
            </a:lvl1pPr>
          </a:lstStyle>
          <a:p>
            <a:pPr lvl="0"/>
            <a:r>
              <a:rPr lang="en-GB"/>
              <a:t>Click to edit Master text styles</a:t>
            </a:r>
          </a:p>
        </p:txBody>
      </p:sp>
      <p:sp>
        <p:nvSpPr>
          <p:cNvPr id="136" name="Porta Quam"/>
          <p:cNvSpPr txBox="1">
            <a:spLocks noGrp="1"/>
          </p:cNvSpPr>
          <p:nvPr>
            <p:ph type="body" sz="quarter" idx="14"/>
          </p:nvPr>
        </p:nvSpPr>
        <p:spPr>
          <a:xfrm>
            <a:off x="1013619" y="3788882"/>
            <a:ext cx="2143126" cy="377594"/>
          </a:xfrm>
          <a:prstGeom prst="rect">
            <a:avLst/>
          </a:prstGeom>
        </p:spPr>
        <p:txBody>
          <a:bodyPr>
            <a:noAutofit/>
          </a:bodyPr>
          <a:lstStyle>
            <a:lvl1pPr marL="0" indent="0" algn="ctr" defTabSz="228600">
              <a:spcBef>
                <a:spcPts val="0"/>
              </a:spcBef>
              <a:buNone/>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sz="2100" spc="-105">
                <a:solidFill>
                  <a:srgbClr val="002060"/>
                </a:solidFill>
                <a:latin typeface="+mn-lt"/>
                <a:ea typeface="Avenir Next"/>
                <a:cs typeface="Avenir Next"/>
                <a:sym typeface="Avenir Next"/>
              </a:defRPr>
            </a:lvl1pPr>
          </a:lstStyle>
          <a:p>
            <a:pPr lvl="0"/>
            <a:r>
              <a:rPr lang="en-GB"/>
              <a:t>Click to edit Master text styles</a:t>
            </a:r>
          </a:p>
        </p:txBody>
      </p:sp>
      <p:sp>
        <p:nvSpPr>
          <p:cNvPr id="137" name="Donec sed odio dui. Etiam porta sem malesuada magna. Morbi leo risus, consectetur ac, vestibulum Ridiculus at eros."/>
          <p:cNvSpPr txBox="1">
            <a:spLocks noGrp="1"/>
          </p:cNvSpPr>
          <p:nvPr>
            <p:ph type="body" sz="quarter" idx="15"/>
          </p:nvPr>
        </p:nvSpPr>
        <p:spPr>
          <a:xfrm>
            <a:off x="6359790" y="4535412"/>
            <a:ext cx="2143126" cy="1031080"/>
          </a:xfrm>
          <a:prstGeom prst="rect">
            <a:avLst/>
          </a:prstGeom>
        </p:spPr>
        <p:txBody>
          <a:bodyPr>
            <a:noAutofit/>
          </a:bodyPr>
          <a:lstStyle>
            <a:lvl1pPr marL="0" indent="0" algn="ctr">
              <a:spcBef>
                <a:spcPts val="500"/>
              </a:spcBef>
              <a:buNone/>
              <a:defRPr sz="2000">
                <a:solidFill>
                  <a:srgbClr val="FFFFFF"/>
                </a:solidFill>
              </a:defRPr>
            </a:lvl1pPr>
          </a:lstStyle>
          <a:p>
            <a:pPr lvl="0"/>
            <a:r>
              <a:rPr lang="en-GB"/>
              <a:t>Click to edit Master text styles</a:t>
            </a:r>
          </a:p>
        </p:txBody>
      </p:sp>
      <p:sp>
        <p:nvSpPr>
          <p:cNvPr id="138" name="Quam Cras"/>
          <p:cNvSpPr txBox="1">
            <a:spLocks noGrp="1"/>
          </p:cNvSpPr>
          <p:nvPr>
            <p:ph type="body" sz="quarter" idx="16"/>
          </p:nvPr>
        </p:nvSpPr>
        <p:spPr>
          <a:xfrm>
            <a:off x="6359790" y="3799766"/>
            <a:ext cx="2143126" cy="377594"/>
          </a:xfrm>
          <a:prstGeom prst="rect">
            <a:avLst/>
          </a:prstGeom>
        </p:spPr>
        <p:txBody>
          <a:bodyPr>
            <a:noAutofit/>
          </a:bodyPr>
          <a:lstStyle>
            <a:lvl1pPr marL="0" indent="0" algn="ctr" defTabSz="228600">
              <a:spcBef>
                <a:spcPts val="0"/>
              </a:spcBef>
              <a:buNone/>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sz="2100" spc="-105">
                <a:solidFill>
                  <a:srgbClr val="002060"/>
                </a:solidFill>
                <a:latin typeface="+mn-lt"/>
                <a:ea typeface="Avenir Next"/>
                <a:cs typeface="Avenir Next"/>
                <a:sym typeface="Avenir Next"/>
              </a:defRPr>
            </a:lvl1pPr>
          </a:lstStyle>
          <a:p>
            <a:pPr lvl="0"/>
            <a:r>
              <a:rPr lang="en-GB"/>
              <a:t>Click to edit Master text styles</a:t>
            </a:r>
          </a:p>
        </p:txBody>
      </p:sp>
      <p:sp>
        <p:nvSpPr>
          <p:cNvPr id="139" name="Cum sociis natoque penatibus et magnis dis parturient, nascetur ridiculus. Donec sed odio Risus Sollicitudin dui."/>
          <p:cNvSpPr txBox="1">
            <a:spLocks noGrp="1"/>
          </p:cNvSpPr>
          <p:nvPr>
            <p:ph type="body" sz="quarter" idx="17"/>
          </p:nvPr>
        </p:nvSpPr>
        <p:spPr>
          <a:xfrm>
            <a:off x="3686704" y="4535412"/>
            <a:ext cx="2143126" cy="1031080"/>
          </a:xfrm>
          <a:prstGeom prst="rect">
            <a:avLst/>
          </a:prstGeom>
        </p:spPr>
        <p:txBody>
          <a:bodyPr>
            <a:noAutofit/>
          </a:bodyPr>
          <a:lstStyle>
            <a:lvl1pPr marL="0" indent="0" algn="ctr">
              <a:spcBef>
                <a:spcPts val="500"/>
              </a:spcBef>
              <a:buNone/>
              <a:defRPr sz="2000">
                <a:solidFill>
                  <a:srgbClr val="FFFFFF"/>
                </a:solidFill>
              </a:defRPr>
            </a:lvl1pPr>
          </a:lstStyle>
          <a:p>
            <a:pPr lvl="0"/>
            <a:r>
              <a:rPr lang="en-GB"/>
              <a:t>Click to edit Master text styles</a:t>
            </a:r>
          </a:p>
        </p:txBody>
      </p:sp>
      <p:sp>
        <p:nvSpPr>
          <p:cNvPr id="140" name="Nibh Justo"/>
          <p:cNvSpPr txBox="1">
            <a:spLocks noGrp="1"/>
          </p:cNvSpPr>
          <p:nvPr>
            <p:ph type="body" sz="quarter" idx="18"/>
          </p:nvPr>
        </p:nvSpPr>
        <p:spPr>
          <a:xfrm>
            <a:off x="3686704" y="3799766"/>
            <a:ext cx="2143126" cy="377594"/>
          </a:xfrm>
          <a:prstGeom prst="rect">
            <a:avLst/>
          </a:prstGeom>
        </p:spPr>
        <p:txBody>
          <a:bodyPr>
            <a:noAutofit/>
          </a:bodyPr>
          <a:lstStyle>
            <a:lvl1pPr marL="0" indent="0" algn="ctr" defTabSz="228600">
              <a:spcBef>
                <a:spcPts val="0"/>
              </a:spcBef>
              <a:buNone/>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sz="2100" spc="-105">
                <a:solidFill>
                  <a:srgbClr val="002060"/>
                </a:solidFill>
                <a:latin typeface="+mn-lt"/>
                <a:ea typeface="Avenir Next"/>
                <a:cs typeface="Avenir Next"/>
                <a:sym typeface="Avenir Next"/>
              </a:defRPr>
            </a:lvl1pPr>
          </a:lstStyle>
          <a:p>
            <a:pPr lvl="0"/>
            <a:r>
              <a:rPr lang="en-GB"/>
              <a:t>Click to edit Master text styles</a:t>
            </a:r>
          </a:p>
        </p:txBody>
      </p:sp>
      <p:sp>
        <p:nvSpPr>
          <p:cNvPr id="141" name="Image"/>
          <p:cNvSpPr>
            <a:spLocks noGrp="1"/>
          </p:cNvSpPr>
          <p:nvPr>
            <p:ph type="pic" sz="quarter" idx="19"/>
          </p:nvPr>
        </p:nvSpPr>
        <p:spPr>
          <a:xfrm>
            <a:off x="1192212" y="1731929"/>
            <a:ext cx="1785938" cy="1785938"/>
          </a:xfrm>
          <a:prstGeom prst="rect">
            <a:avLst/>
          </a:prstGeom>
        </p:spPr>
        <p:txBody>
          <a:bodyPr lIns="91439" tIns="45719" rIns="91439" bIns="45719">
            <a:noAutofit/>
          </a:bodyPr>
          <a:lstStyle>
            <a:lvl1pPr marL="0" indent="0" algn="ctr">
              <a:buNone/>
              <a:defRPr>
                <a:solidFill>
                  <a:schemeClr val="bg1"/>
                </a:solidFill>
              </a:defRPr>
            </a:lvl1pPr>
          </a:lstStyle>
          <a:p>
            <a:r>
              <a:rPr lang="en-GB"/>
              <a:t>Click icon to add picture</a:t>
            </a:r>
            <a:endParaRPr dirty="0"/>
          </a:p>
        </p:txBody>
      </p:sp>
      <p:sp>
        <p:nvSpPr>
          <p:cNvPr id="142" name="Image"/>
          <p:cNvSpPr>
            <a:spLocks noGrp="1"/>
          </p:cNvSpPr>
          <p:nvPr>
            <p:ph type="pic" sz="quarter" idx="20"/>
          </p:nvPr>
        </p:nvSpPr>
        <p:spPr>
          <a:xfrm>
            <a:off x="3865298" y="1731929"/>
            <a:ext cx="1785938" cy="1785938"/>
          </a:xfrm>
          <a:prstGeom prst="rect">
            <a:avLst/>
          </a:prstGeom>
        </p:spPr>
        <p:txBody>
          <a:bodyPr lIns="91439" tIns="45719" rIns="91439" bIns="45719">
            <a:noAutofit/>
          </a:bodyPr>
          <a:lstStyle>
            <a:lvl1pPr marL="0" indent="0" algn="ctr">
              <a:buNone/>
              <a:defRPr>
                <a:solidFill>
                  <a:schemeClr val="bg1"/>
                </a:solidFill>
              </a:defRPr>
            </a:lvl1pPr>
          </a:lstStyle>
          <a:p>
            <a:r>
              <a:rPr lang="en-GB"/>
              <a:t>Click icon to add picture</a:t>
            </a:r>
            <a:endParaRPr/>
          </a:p>
        </p:txBody>
      </p:sp>
      <p:sp>
        <p:nvSpPr>
          <p:cNvPr id="143" name="Photo_placeholder5.jpg"/>
          <p:cNvSpPr>
            <a:spLocks noGrp="1"/>
          </p:cNvSpPr>
          <p:nvPr>
            <p:ph type="pic" sz="quarter" idx="21"/>
          </p:nvPr>
        </p:nvSpPr>
        <p:spPr>
          <a:xfrm>
            <a:off x="6538383" y="1731929"/>
            <a:ext cx="1785938" cy="1785938"/>
          </a:xfrm>
          <a:prstGeom prst="rect">
            <a:avLst/>
          </a:prstGeom>
        </p:spPr>
        <p:txBody>
          <a:bodyPr lIns="91439" tIns="45719" rIns="91439" bIns="45719">
            <a:noAutofit/>
          </a:bodyPr>
          <a:lstStyle>
            <a:lvl1pPr marL="0" indent="0" algn="ctr">
              <a:buNone/>
              <a:defRPr>
                <a:solidFill>
                  <a:schemeClr val="bg1"/>
                </a:solidFill>
              </a:defRPr>
            </a:lvl1pPr>
          </a:lstStyle>
          <a:p>
            <a:r>
              <a:rPr lang="en-GB"/>
              <a:t>Click icon to add picture</a:t>
            </a:r>
            <a:endParaRPr/>
          </a:p>
        </p:txBody>
      </p:sp>
      <p:sp>
        <p:nvSpPr>
          <p:cNvPr id="144" name="Donec sed odio dui. Etiam porta sem malesuada magna. Morbi leo risus, consectetur ac, vestibulum Ridiculus at eros."/>
          <p:cNvSpPr txBox="1">
            <a:spLocks noGrp="1"/>
          </p:cNvSpPr>
          <p:nvPr>
            <p:ph type="body" sz="quarter" idx="22"/>
          </p:nvPr>
        </p:nvSpPr>
        <p:spPr>
          <a:xfrm>
            <a:off x="9032875" y="4535412"/>
            <a:ext cx="2143125" cy="1031080"/>
          </a:xfrm>
          <a:prstGeom prst="rect">
            <a:avLst/>
          </a:prstGeom>
        </p:spPr>
        <p:txBody>
          <a:bodyPr>
            <a:noAutofit/>
          </a:bodyPr>
          <a:lstStyle>
            <a:lvl1pPr marL="0" indent="0" algn="ctr">
              <a:spcBef>
                <a:spcPts val="500"/>
              </a:spcBef>
              <a:buNone/>
              <a:defRPr sz="2000">
                <a:solidFill>
                  <a:srgbClr val="FFFFFF"/>
                </a:solidFill>
              </a:defRPr>
            </a:lvl1pPr>
          </a:lstStyle>
          <a:p>
            <a:pPr lvl="0"/>
            <a:r>
              <a:rPr lang="en-GB"/>
              <a:t>Click to edit Master text styles</a:t>
            </a:r>
          </a:p>
        </p:txBody>
      </p:sp>
      <p:sp>
        <p:nvSpPr>
          <p:cNvPr id="145" name="Mollis Elit"/>
          <p:cNvSpPr txBox="1">
            <a:spLocks noGrp="1"/>
          </p:cNvSpPr>
          <p:nvPr>
            <p:ph type="body" sz="quarter" idx="23"/>
          </p:nvPr>
        </p:nvSpPr>
        <p:spPr>
          <a:xfrm>
            <a:off x="9032875" y="3799766"/>
            <a:ext cx="2143125" cy="377594"/>
          </a:xfrm>
          <a:prstGeom prst="rect">
            <a:avLst/>
          </a:prstGeom>
        </p:spPr>
        <p:txBody>
          <a:bodyPr>
            <a:noAutofit/>
          </a:bodyPr>
          <a:lstStyle>
            <a:lvl1pPr marL="0" indent="0" algn="ctr" defTabSz="228600">
              <a:spcBef>
                <a:spcPts val="0"/>
              </a:spcBef>
              <a:buNone/>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sz="2100" spc="-105">
                <a:solidFill>
                  <a:srgbClr val="002060"/>
                </a:solidFill>
                <a:latin typeface="+mn-lt"/>
                <a:ea typeface="Avenir Next"/>
                <a:cs typeface="Avenir Next"/>
                <a:sym typeface="Avenir Next"/>
              </a:defRPr>
            </a:lvl1pPr>
          </a:lstStyle>
          <a:p>
            <a:pPr lvl="0"/>
            <a:r>
              <a:rPr lang="en-GB"/>
              <a:t>Click to edit Master text styles</a:t>
            </a:r>
          </a:p>
        </p:txBody>
      </p:sp>
      <p:sp>
        <p:nvSpPr>
          <p:cNvPr id="146" name="Photo_placeholder4.jpg"/>
          <p:cNvSpPr>
            <a:spLocks noGrp="1"/>
          </p:cNvSpPr>
          <p:nvPr>
            <p:ph type="pic" sz="quarter" idx="24"/>
          </p:nvPr>
        </p:nvSpPr>
        <p:spPr>
          <a:xfrm>
            <a:off x="9211469" y="1731929"/>
            <a:ext cx="1785938" cy="1785938"/>
          </a:xfrm>
          <a:prstGeom prst="rect">
            <a:avLst/>
          </a:prstGeom>
        </p:spPr>
        <p:txBody>
          <a:bodyPr lIns="91439" tIns="45719" rIns="91439" bIns="45719">
            <a:noAutofit/>
          </a:bodyPr>
          <a:lstStyle>
            <a:lvl1pPr marL="0" indent="0" algn="ctr">
              <a:buNone/>
              <a:defRPr>
                <a:solidFill>
                  <a:schemeClr val="bg1"/>
                </a:solidFill>
              </a:defRPr>
            </a:lvl1pPr>
          </a:lstStyle>
          <a:p>
            <a:r>
              <a:rPr lang="en-GB"/>
              <a:t>Click icon to add picture</a:t>
            </a:r>
            <a:endParaRPr/>
          </a:p>
        </p:txBody>
      </p:sp>
      <p:sp>
        <p:nvSpPr>
          <p:cNvPr id="18" name="object 3">
            <a:extLst>
              <a:ext uri="{FF2B5EF4-FFF2-40B4-BE49-F238E27FC236}">
                <a16:creationId xmlns:a16="http://schemas.microsoft.com/office/drawing/2014/main" id="{B588AA24-638D-7B4F-88EE-B9FC34C1F71B}"/>
              </a:ext>
            </a:extLst>
          </p:cNvPr>
          <p:cNvSpPr/>
          <p:nvPr userDrawn="1"/>
        </p:nvSpPr>
        <p:spPr>
          <a:xfrm>
            <a:off x="10526484" y="152400"/>
            <a:ext cx="1665515" cy="968827"/>
          </a:xfrm>
          <a:prstGeom prst="rect">
            <a:avLst/>
          </a:prstGeom>
          <a:blipFill>
            <a:blip r:embed="rId2" cstate="print"/>
            <a:stretch>
              <a:fillRect l="-231877" t="-86214" r="-243453" b="-472164"/>
            </a:stretch>
          </a:blipFill>
        </p:spPr>
        <p:txBody>
          <a:bodyPr wrap="square" lIns="0" tIns="0" rIns="0" bIns="0" rtlCol="0"/>
          <a:lstStyle/>
          <a:p>
            <a:endParaRPr/>
          </a:p>
        </p:txBody>
      </p:sp>
    </p:spTree>
    <p:extLst>
      <p:ext uri="{BB962C8B-B14F-4D97-AF65-F5344CB8AC3E}">
        <p14:creationId xmlns:p14="http://schemas.microsoft.com/office/powerpoint/2010/main" val="16182985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reserve="1">
  <p:cSld name="Title &amp; Subtitle copy 11">
    <p:bg>
      <p:bgPr>
        <a:solidFill>
          <a:srgbClr val="0097DD"/>
        </a:solidFill>
        <a:effectLst/>
      </p:bgPr>
    </p:bg>
    <p:spTree>
      <p:nvGrpSpPr>
        <p:cNvPr id="1" name=""/>
        <p:cNvGrpSpPr/>
        <p:nvPr/>
      </p:nvGrpSpPr>
      <p:grpSpPr>
        <a:xfrm>
          <a:off x="0" y="0"/>
          <a:ext cx="0" cy="0"/>
          <a:chOff x="0" y="0"/>
          <a:chExt cx="0" cy="0"/>
        </a:xfrm>
      </p:grpSpPr>
      <p:sp>
        <p:nvSpPr>
          <p:cNvPr id="317" name="Connection Line"/>
          <p:cNvSpPr/>
          <p:nvPr/>
        </p:nvSpPr>
        <p:spPr>
          <a:xfrm>
            <a:off x="704883" y="2504750"/>
            <a:ext cx="11504926" cy="4285707"/>
          </a:xfrm>
          <a:custGeom>
            <a:avLst/>
            <a:gdLst/>
            <a:ahLst/>
            <a:cxnLst>
              <a:cxn ang="0">
                <a:pos x="wd2" y="hd2"/>
              </a:cxn>
              <a:cxn ang="5400000">
                <a:pos x="wd2" y="hd2"/>
              </a:cxn>
              <a:cxn ang="10800000">
                <a:pos x="wd2" y="hd2"/>
              </a:cxn>
              <a:cxn ang="16200000">
                <a:pos x="wd2" y="hd2"/>
              </a:cxn>
            </a:cxnLst>
            <a:rect l="0" t="0" r="r" b="b"/>
            <a:pathLst>
              <a:path w="21600" h="21042" extrusionOk="0">
                <a:moveTo>
                  <a:pt x="0" y="21042"/>
                </a:moveTo>
                <a:cubicBezTo>
                  <a:pt x="3995" y="6445"/>
                  <a:pt x="11195" y="-558"/>
                  <a:pt x="21600" y="34"/>
                </a:cubicBezTo>
              </a:path>
            </a:pathLst>
          </a:custGeom>
          <a:ln w="25400">
            <a:solidFill>
              <a:schemeClr val="tx2"/>
            </a:solidFill>
            <a:miter lim="400000"/>
          </a:ln>
        </p:spPr>
        <p:txBody>
          <a:bodyPr/>
          <a:lstStyle/>
          <a:p>
            <a:endParaRPr sz="900"/>
          </a:p>
        </p:txBody>
      </p:sp>
      <p:sp>
        <p:nvSpPr>
          <p:cNvPr id="282" name="Circle"/>
          <p:cNvSpPr/>
          <p:nvPr/>
        </p:nvSpPr>
        <p:spPr>
          <a:xfrm>
            <a:off x="2648465" y="4672853"/>
            <a:ext cx="178595" cy="178595"/>
          </a:xfrm>
          <a:prstGeom prst="ellipse">
            <a:avLst/>
          </a:prstGeom>
          <a:solidFill>
            <a:srgbClr val="9BBF59"/>
          </a:solidFill>
          <a:ln w="12700">
            <a:miter lim="400000"/>
          </a:ln>
        </p:spPr>
        <p:txBody>
          <a:bodyPr lIns="35719" tIns="35719" rIns="35719" bIns="35719" anchor="ctr"/>
          <a:lstStyle/>
          <a:p>
            <a:pPr defTabSz="228600">
              <a:spcBef>
                <a:spcPts val="2750"/>
              </a:spcBef>
              <a:defRPr sz="7000">
                <a:solidFill>
                  <a:srgbClr val="333333"/>
                </a:solidFill>
                <a:latin typeface="Helvetica Neue Thin"/>
                <a:ea typeface="Helvetica Neue Thin"/>
                <a:cs typeface="Helvetica Neue Thin"/>
                <a:sym typeface="Helvetica Neue Thin"/>
              </a:defRPr>
            </a:pPr>
            <a:endParaRPr sz="3500"/>
          </a:p>
        </p:txBody>
      </p:sp>
      <p:sp>
        <p:nvSpPr>
          <p:cNvPr id="283" name="Circle"/>
          <p:cNvSpPr/>
          <p:nvPr/>
        </p:nvSpPr>
        <p:spPr>
          <a:xfrm>
            <a:off x="7333373" y="2779837"/>
            <a:ext cx="178594" cy="178594"/>
          </a:xfrm>
          <a:prstGeom prst="ellipse">
            <a:avLst/>
          </a:prstGeom>
          <a:solidFill>
            <a:srgbClr val="EDAA0F"/>
          </a:solidFill>
          <a:ln w="12700">
            <a:miter lim="400000"/>
          </a:ln>
        </p:spPr>
        <p:txBody>
          <a:bodyPr lIns="35719" tIns="35719" rIns="35719" bIns="35719" anchor="ctr"/>
          <a:lstStyle/>
          <a:p>
            <a:pPr defTabSz="228600">
              <a:spcBef>
                <a:spcPts val="2750"/>
              </a:spcBef>
              <a:defRPr sz="7000">
                <a:solidFill>
                  <a:srgbClr val="333333"/>
                </a:solidFill>
                <a:latin typeface="Helvetica Neue Thin"/>
                <a:ea typeface="Helvetica Neue Thin"/>
                <a:cs typeface="Helvetica Neue Thin"/>
                <a:sym typeface="Helvetica Neue Thin"/>
              </a:defRPr>
            </a:pPr>
            <a:endParaRPr sz="3500"/>
          </a:p>
        </p:txBody>
      </p:sp>
      <p:sp>
        <p:nvSpPr>
          <p:cNvPr id="284" name="Circle"/>
          <p:cNvSpPr/>
          <p:nvPr/>
        </p:nvSpPr>
        <p:spPr>
          <a:xfrm>
            <a:off x="9624491" y="2472453"/>
            <a:ext cx="178595" cy="178595"/>
          </a:xfrm>
          <a:prstGeom prst="ellipse">
            <a:avLst/>
          </a:prstGeom>
          <a:solidFill>
            <a:srgbClr val="1A98C4"/>
          </a:solidFill>
          <a:ln w="12700">
            <a:miter lim="400000"/>
          </a:ln>
        </p:spPr>
        <p:txBody>
          <a:bodyPr lIns="35719" tIns="35719" rIns="35719" bIns="35719" anchor="ctr"/>
          <a:lstStyle/>
          <a:p>
            <a:pPr defTabSz="228600">
              <a:spcBef>
                <a:spcPts val="2750"/>
              </a:spcBef>
              <a:defRPr sz="7000">
                <a:solidFill>
                  <a:srgbClr val="333333"/>
                </a:solidFill>
                <a:latin typeface="Helvetica Neue Thin"/>
                <a:ea typeface="Helvetica Neue Thin"/>
                <a:cs typeface="Helvetica Neue Thin"/>
                <a:sym typeface="Helvetica Neue Thin"/>
              </a:defRPr>
            </a:pPr>
            <a:endParaRPr sz="3500"/>
          </a:p>
        </p:txBody>
      </p:sp>
      <p:sp>
        <p:nvSpPr>
          <p:cNvPr id="285" name="Circle"/>
          <p:cNvSpPr/>
          <p:nvPr/>
        </p:nvSpPr>
        <p:spPr>
          <a:xfrm>
            <a:off x="4616037" y="3588119"/>
            <a:ext cx="178595" cy="178595"/>
          </a:xfrm>
          <a:prstGeom prst="ellipse">
            <a:avLst/>
          </a:prstGeom>
          <a:solidFill>
            <a:srgbClr val="1F9D97"/>
          </a:solidFill>
          <a:ln w="12700">
            <a:miter lim="400000"/>
          </a:ln>
        </p:spPr>
        <p:txBody>
          <a:bodyPr lIns="35719" tIns="35719" rIns="35719" bIns="35719" anchor="ctr"/>
          <a:lstStyle/>
          <a:p>
            <a:pPr defTabSz="228600">
              <a:spcBef>
                <a:spcPts val="2750"/>
              </a:spcBef>
              <a:defRPr sz="7000">
                <a:solidFill>
                  <a:srgbClr val="333333"/>
                </a:solidFill>
                <a:latin typeface="Helvetica Neue Thin"/>
                <a:ea typeface="Helvetica Neue Thin"/>
                <a:cs typeface="Helvetica Neue Thin"/>
                <a:sym typeface="Helvetica Neue Thin"/>
              </a:defRPr>
            </a:pPr>
            <a:endParaRPr sz="3500"/>
          </a:p>
        </p:txBody>
      </p:sp>
      <p:grpSp>
        <p:nvGrpSpPr>
          <p:cNvPr id="288" name="Group"/>
          <p:cNvGrpSpPr/>
          <p:nvPr/>
        </p:nvGrpSpPr>
        <p:grpSpPr>
          <a:xfrm>
            <a:off x="1316863" y="2848216"/>
            <a:ext cx="1698066" cy="1741041"/>
            <a:chOff x="0" y="0"/>
            <a:chExt cx="3396130" cy="3482080"/>
          </a:xfrm>
        </p:grpSpPr>
        <p:sp>
          <p:nvSpPr>
            <p:cNvPr id="286" name="Shape"/>
            <p:cNvSpPr/>
            <p:nvPr/>
          </p:nvSpPr>
          <p:spPr>
            <a:xfrm>
              <a:off x="0" y="0"/>
              <a:ext cx="3396131" cy="3482081"/>
            </a:xfrm>
            <a:custGeom>
              <a:avLst/>
              <a:gdLst/>
              <a:ahLst/>
              <a:cxnLst>
                <a:cxn ang="0">
                  <a:pos x="wd2" y="hd2"/>
                </a:cxn>
                <a:cxn ang="5400000">
                  <a:pos x="wd2" y="hd2"/>
                </a:cxn>
                <a:cxn ang="10800000">
                  <a:pos x="wd2" y="hd2"/>
                </a:cxn>
                <a:cxn ang="16200000">
                  <a:pos x="wd2" y="hd2"/>
                </a:cxn>
              </a:cxnLst>
              <a:rect l="0" t="0" r="r" b="b"/>
              <a:pathLst>
                <a:path w="21600" h="21600" extrusionOk="0">
                  <a:moveTo>
                    <a:pt x="10798" y="0"/>
                  </a:moveTo>
                  <a:cubicBezTo>
                    <a:pt x="4834" y="0"/>
                    <a:pt x="0" y="4520"/>
                    <a:pt x="0" y="10095"/>
                  </a:cubicBezTo>
                  <a:cubicBezTo>
                    <a:pt x="0" y="15671"/>
                    <a:pt x="4834" y="20191"/>
                    <a:pt x="10798" y="20191"/>
                  </a:cubicBezTo>
                  <a:cubicBezTo>
                    <a:pt x="11751" y="20191"/>
                    <a:pt x="12673" y="20065"/>
                    <a:pt x="13553" y="19848"/>
                  </a:cubicBezTo>
                  <a:lnTo>
                    <a:pt x="17174" y="21600"/>
                  </a:lnTo>
                  <a:lnTo>
                    <a:pt x="17624" y="17916"/>
                  </a:lnTo>
                  <a:cubicBezTo>
                    <a:pt x="20050" y="16065"/>
                    <a:pt x="21600" y="13251"/>
                    <a:pt x="21600" y="10095"/>
                  </a:cubicBezTo>
                  <a:cubicBezTo>
                    <a:pt x="21600" y="4520"/>
                    <a:pt x="16763" y="0"/>
                    <a:pt x="10798" y="0"/>
                  </a:cubicBezTo>
                  <a:close/>
                </a:path>
              </a:pathLst>
            </a:custGeom>
            <a:solidFill>
              <a:srgbClr val="9BBF59"/>
            </a:solidFill>
            <a:ln w="12700" cap="flat">
              <a:noFill/>
              <a:miter lim="400000"/>
            </a:ln>
            <a:effectLst/>
          </p:spPr>
          <p:txBody>
            <a:bodyPr wrap="square" lIns="50800" tIns="50800" rIns="50800" bIns="50800" numCol="1" anchor="ctr">
              <a:noAutofit/>
            </a:bodyPr>
            <a:lstStyle/>
            <a:p>
              <a:pPr>
                <a:defRPr sz="2000"/>
              </a:pPr>
              <a:endParaRPr sz="1000"/>
            </a:p>
          </p:txBody>
        </p:sp>
        <p:sp>
          <p:nvSpPr>
            <p:cNvPr id="287" name="Shape"/>
            <p:cNvSpPr/>
            <p:nvPr/>
          </p:nvSpPr>
          <p:spPr>
            <a:xfrm>
              <a:off x="1207226" y="667891"/>
              <a:ext cx="982267" cy="982267"/>
            </a:xfrm>
            <a:custGeom>
              <a:avLst/>
              <a:gdLst/>
              <a:ahLst/>
              <a:cxnLst>
                <a:cxn ang="0">
                  <a:pos x="wd2" y="hd2"/>
                </a:cxn>
                <a:cxn ang="5400000">
                  <a:pos x="wd2" y="hd2"/>
                </a:cxn>
                <a:cxn ang="10800000">
                  <a:pos x="wd2" y="hd2"/>
                </a:cxn>
                <a:cxn ang="16200000">
                  <a:pos x="wd2" y="hd2"/>
                </a:cxn>
              </a:cxnLst>
              <a:rect l="0" t="0" r="r" b="b"/>
              <a:pathLst>
                <a:path w="21600" h="21600" extrusionOk="0">
                  <a:moveTo>
                    <a:pt x="10800" y="14657"/>
                  </a:moveTo>
                  <a:cubicBezTo>
                    <a:pt x="8670" y="14657"/>
                    <a:pt x="6943" y="12930"/>
                    <a:pt x="6943" y="10800"/>
                  </a:cubicBezTo>
                  <a:cubicBezTo>
                    <a:pt x="6943" y="8670"/>
                    <a:pt x="8670" y="6943"/>
                    <a:pt x="10800" y="6943"/>
                  </a:cubicBezTo>
                  <a:cubicBezTo>
                    <a:pt x="12930" y="6943"/>
                    <a:pt x="14657" y="8670"/>
                    <a:pt x="14657" y="10800"/>
                  </a:cubicBezTo>
                  <a:cubicBezTo>
                    <a:pt x="14657" y="12930"/>
                    <a:pt x="12930" y="14657"/>
                    <a:pt x="10800" y="14657"/>
                  </a:cubicBezTo>
                  <a:close/>
                  <a:moveTo>
                    <a:pt x="20016" y="9930"/>
                  </a:moveTo>
                  <a:cubicBezTo>
                    <a:pt x="21001" y="9522"/>
                    <a:pt x="21600" y="9257"/>
                    <a:pt x="21600" y="9257"/>
                  </a:cubicBezTo>
                  <a:lnTo>
                    <a:pt x="20829" y="6171"/>
                  </a:lnTo>
                  <a:cubicBezTo>
                    <a:pt x="20829" y="6171"/>
                    <a:pt x="20119" y="6283"/>
                    <a:pt x="18990" y="6492"/>
                  </a:cubicBezTo>
                  <a:cubicBezTo>
                    <a:pt x="18430" y="5424"/>
                    <a:pt x="17677" y="4501"/>
                    <a:pt x="16789" y="3749"/>
                  </a:cubicBezTo>
                  <a:cubicBezTo>
                    <a:pt x="17377" y="2418"/>
                    <a:pt x="17743" y="1543"/>
                    <a:pt x="17743" y="1543"/>
                  </a:cubicBezTo>
                  <a:lnTo>
                    <a:pt x="14657" y="0"/>
                  </a:lnTo>
                  <a:cubicBezTo>
                    <a:pt x="14657" y="0"/>
                    <a:pt x="14156" y="750"/>
                    <a:pt x="13405" y="1922"/>
                  </a:cubicBezTo>
                  <a:cubicBezTo>
                    <a:pt x="12297" y="1595"/>
                    <a:pt x="11120" y="1470"/>
                    <a:pt x="9929" y="1584"/>
                  </a:cubicBezTo>
                  <a:cubicBezTo>
                    <a:pt x="9522" y="599"/>
                    <a:pt x="9257" y="0"/>
                    <a:pt x="9257" y="0"/>
                  </a:cubicBezTo>
                  <a:lnTo>
                    <a:pt x="6171" y="771"/>
                  </a:lnTo>
                  <a:cubicBezTo>
                    <a:pt x="6171" y="771"/>
                    <a:pt x="6283" y="1481"/>
                    <a:pt x="6492" y="2610"/>
                  </a:cubicBezTo>
                  <a:cubicBezTo>
                    <a:pt x="5420" y="3172"/>
                    <a:pt x="4494" y="3929"/>
                    <a:pt x="3740" y="4821"/>
                  </a:cubicBezTo>
                  <a:cubicBezTo>
                    <a:pt x="2414" y="4227"/>
                    <a:pt x="1543" y="3857"/>
                    <a:pt x="1543" y="3857"/>
                  </a:cubicBezTo>
                  <a:lnTo>
                    <a:pt x="0" y="6943"/>
                  </a:lnTo>
                  <a:cubicBezTo>
                    <a:pt x="0" y="6943"/>
                    <a:pt x="748" y="7450"/>
                    <a:pt x="1919" y="8207"/>
                  </a:cubicBezTo>
                  <a:cubicBezTo>
                    <a:pt x="1595" y="9313"/>
                    <a:pt x="1471" y="10485"/>
                    <a:pt x="1584" y="11672"/>
                  </a:cubicBezTo>
                  <a:cubicBezTo>
                    <a:pt x="599" y="12078"/>
                    <a:pt x="0" y="12343"/>
                    <a:pt x="0" y="12343"/>
                  </a:cubicBezTo>
                  <a:lnTo>
                    <a:pt x="771" y="15429"/>
                  </a:lnTo>
                  <a:cubicBezTo>
                    <a:pt x="771" y="15429"/>
                    <a:pt x="1480" y="15317"/>
                    <a:pt x="2609" y="15107"/>
                  </a:cubicBezTo>
                  <a:cubicBezTo>
                    <a:pt x="3172" y="16179"/>
                    <a:pt x="3928" y="17106"/>
                    <a:pt x="4820" y="17860"/>
                  </a:cubicBezTo>
                  <a:cubicBezTo>
                    <a:pt x="4227" y="19186"/>
                    <a:pt x="3857" y="20057"/>
                    <a:pt x="3857" y="20057"/>
                  </a:cubicBezTo>
                  <a:lnTo>
                    <a:pt x="6943" y="21600"/>
                  </a:lnTo>
                  <a:cubicBezTo>
                    <a:pt x="6943" y="21600"/>
                    <a:pt x="7449" y="20852"/>
                    <a:pt x="8206" y="19681"/>
                  </a:cubicBezTo>
                  <a:cubicBezTo>
                    <a:pt x="9312" y="20005"/>
                    <a:pt x="10485" y="20129"/>
                    <a:pt x="11672" y="20016"/>
                  </a:cubicBezTo>
                  <a:cubicBezTo>
                    <a:pt x="12078" y="21001"/>
                    <a:pt x="12343" y="21600"/>
                    <a:pt x="12343" y="21600"/>
                  </a:cubicBezTo>
                  <a:lnTo>
                    <a:pt x="15429" y="20829"/>
                  </a:lnTo>
                  <a:cubicBezTo>
                    <a:pt x="15429" y="20829"/>
                    <a:pt x="15317" y="20120"/>
                    <a:pt x="15107" y="18991"/>
                  </a:cubicBezTo>
                  <a:cubicBezTo>
                    <a:pt x="16176" y="18431"/>
                    <a:pt x="17099" y="17676"/>
                    <a:pt x="17852" y="16788"/>
                  </a:cubicBezTo>
                  <a:cubicBezTo>
                    <a:pt x="19183" y="17377"/>
                    <a:pt x="20057" y="17743"/>
                    <a:pt x="20057" y="17743"/>
                  </a:cubicBezTo>
                  <a:lnTo>
                    <a:pt x="21600" y="14657"/>
                  </a:lnTo>
                  <a:cubicBezTo>
                    <a:pt x="21600" y="14657"/>
                    <a:pt x="20851" y="14156"/>
                    <a:pt x="19678" y="13405"/>
                  </a:cubicBezTo>
                  <a:cubicBezTo>
                    <a:pt x="20005" y="12296"/>
                    <a:pt x="20130" y="11120"/>
                    <a:pt x="20016" y="9930"/>
                  </a:cubicBezTo>
                  <a:close/>
                </a:path>
              </a:pathLst>
            </a:custGeom>
            <a:solidFill>
              <a:srgbClr val="FFFFFF"/>
            </a:solidFill>
            <a:ln w="12700" cap="flat">
              <a:noFill/>
              <a:miter lim="400000"/>
            </a:ln>
            <a:effectLst/>
          </p:spPr>
          <p:txBody>
            <a:bodyPr wrap="square" lIns="53578" tIns="53578" rIns="53578" bIns="53578" numCol="1" anchor="ctr">
              <a:noAutofit/>
            </a:bodyPr>
            <a:lstStyle/>
            <a:p>
              <a:pPr defTabSz="228600">
                <a:spcBef>
                  <a:spcPts val="2750"/>
                </a:spcBef>
                <a:defRPr sz="7000">
                  <a:solidFill>
                    <a:srgbClr val="333333"/>
                  </a:solidFill>
                  <a:latin typeface="Helvetica Neue Thin"/>
                  <a:ea typeface="Helvetica Neue Thin"/>
                  <a:cs typeface="Helvetica Neue Thin"/>
                  <a:sym typeface="Helvetica Neue Thin"/>
                </a:defRPr>
              </a:pPr>
              <a:endParaRPr sz="3500"/>
            </a:p>
          </p:txBody>
        </p:sp>
      </p:grpSp>
      <p:grpSp>
        <p:nvGrpSpPr>
          <p:cNvPr id="291" name="Group"/>
          <p:cNvGrpSpPr/>
          <p:nvPr/>
        </p:nvGrpSpPr>
        <p:grpSpPr>
          <a:xfrm>
            <a:off x="4689881" y="3763118"/>
            <a:ext cx="1697996" cy="1627535"/>
            <a:chOff x="0" y="0"/>
            <a:chExt cx="3395991" cy="3255067"/>
          </a:xfrm>
        </p:grpSpPr>
        <p:sp>
          <p:nvSpPr>
            <p:cNvPr id="289" name="Shape"/>
            <p:cNvSpPr/>
            <p:nvPr/>
          </p:nvSpPr>
          <p:spPr>
            <a:xfrm>
              <a:off x="0" y="0"/>
              <a:ext cx="3395992" cy="3255068"/>
            </a:xfrm>
            <a:custGeom>
              <a:avLst/>
              <a:gdLst/>
              <a:ahLst/>
              <a:cxnLst>
                <a:cxn ang="0">
                  <a:pos x="wd2" y="hd2"/>
                </a:cxn>
                <a:cxn ang="5400000">
                  <a:pos x="wd2" y="hd2"/>
                </a:cxn>
                <a:cxn ang="10800000">
                  <a:pos x="wd2" y="hd2"/>
                </a:cxn>
                <a:cxn ang="16200000">
                  <a:pos x="wd2" y="hd2"/>
                </a:cxn>
              </a:cxnLst>
              <a:rect l="0" t="0" r="r" b="b"/>
              <a:pathLst>
                <a:path w="21600" h="21600" extrusionOk="0">
                  <a:moveTo>
                    <a:pt x="10798" y="0"/>
                  </a:moveTo>
                  <a:cubicBezTo>
                    <a:pt x="8787" y="0"/>
                    <a:pt x="6912" y="561"/>
                    <a:pt x="5300" y="1519"/>
                  </a:cubicBezTo>
                  <a:lnTo>
                    <a:pt x="1345" y="856"/>
                  </a:lnTo>
                  <a:lnTo>
                    <a:pt x="1903" y="4689"/>
                  </a:lnTo>
                  <a:cubicBezTo>
                    <a:pt x="706" y="6428"/>
                    <a:pt x="0" y="8530"/>
                    <a:pt x="0" y="10800"/>
                  </a:cubicBezTo>
                  <a:cubicBezTo>
                    <a:pt x="0" y="16765"/>
                    <a:pt x="4834" y="21600"/>
                    <a:pt x="10798" y="21600"/>
                  </a:cubicBezTo>
                  <a:cubicBezTo>
                    <a:pt x="16763" y="21600"/>
                    <a:pt x="21600" y="16765"/>
                    <a:pt x="21600" y="10800"/>
                  </a:cubicBezTo>
                  <a:cubicBezTo>
                    <a:pt x="21600" y="4835"/>
                    <a:pt x="16763" y="0"/>
                    <a:pt x="10798" y="0"/>
                  </a:cubicBezTo>
                  <a:close/>
                </a:path>
              </a:pathLst>
            </a:custGeom>
            <a:solidFill>
              <a:srgbClr val="1F9D97"/>
            </a:solidFill>
            <a:ln w="12700" cap="flat">
              <a:noFill/>
              <a:miter lim="400000"/>
            </a:ln>
            <a:effectLst/>
          </p:spPr>
          <p:txBody>
            <a:bodyPr wrap="square" lIns="50800" tIns="50800" rIns="50800" bIns="50800" numCol="1" anchor="ctr">
              <a:noAutofit/>
            </a:bodyPr>
            <a:lstStyle/>
            <a:p>
              <a:pPr>
                <a:defRPr sz="2000"/>
              </a:pPr>
              <a:endParaRPr sz="1000" dirty="0"/>
            </a:p>
          </p:txBody>
        </p:sp>
        <p:sp>
          <p:nvSpPr>
            <p:cNvPr id="290" name="Shape"/>
            <p:cNvSpPr/>
            <p:nvPr/>
          </p:nvSpPr>
          <p:spPr>
            <a:xfrm>
              <a:off x="1207132" y="645077"/>
              <a:ext cx="982266" cy="982259"/>
            </a:xfrm>
            <a:custGeom>
              <a:avLst/>
              <a:gdLst/>
              <a:ahLst/>
              <a:cxnLst>
                <a:cxn ang="0">
                  <a:pos x="wd2" y="hd2"/>
                </a:cxn>
                <a:cxn ang="5400000">
                  <a:pos x="wd2" y="hd2"/>
                </a:cxn>
                <a:cxn ang="10800000">
                  <a:pos x="wd2" y="hd2"/>
                </a:cxn>
                <a:cxn ang="16200000">
                  <a:pos x="wd2" y="hd2"/>
                </a:cxn>
              </a:cxnLst>
              <a:rect l="0" t="0" r="r" b="b"/>
              <a:pathLst>
                <a:path w="21600" h="21600" extrusionOk="0">
                  <a:moveTo>
                    <a:pt x="14175" y="2948"/>
                  </a:moveTo>
                  <a:lnTo>
                    <a:pt x="14175" y="4932"/>
                  </a:lnTo>
                  <a:lnTo>
                    <a:pt x="20250" y="10125"/>
                  </a:lnTo>
                  <a:lnTo>
                    <a:pt x="13327" y="14506"/>
                  </a:lnTo>
                  <a:cubicBezTo>
                    <a:pt x="13327" y="14506"/>
                    <a:pt x="21600" y="20250"/>
                    <a:pt x="21600" y="20250"/>
                  </a:cubicBezTo>
                  <a:lnTo>
                    <a:pt x="21600" y="9450"/>
                  </a:lnTo>
                  <a:cubicBezTo>
                    <a:pt x="21600" y="9450"/>
                    <a:pt x="14175" y="2948"/>
                    <a:pt x="14175" y="2948"/>
                  </a:cubicBezTo>
                  <a:close/>
                  <a:moveTo>
                    <a:pt x="7425" y="4932"/>
                  </a:moveTo>
                  <a:lnTo>
                    <a:pt x="7425" y="2948"/>
                  </a:lnTo>
                  <a:lnTo>
                    <a:pt x="0" y="9450"/>
                  </a:lnTo>
                  <a:lnTo>
                    <a:pt x="0" y="20250"/>
                  </a:lnTo>
                  <a:lnTo>
                    <a:pt x="8298" y="14506"/>
                  </a:lnTo>
                  <a:lnTo>
                    <a:pt x="1350" y="10125"/>
                  </a:lnTo>
                  <a:cubicBezTo>
                    <a:pt x="1350" y="10125"/>
                    <a:pt x="7425" y="4932"/>
                    <a:pt x="7425" y="4932"/>
                  </a:cubicBezTo>
                  <a:close/>
                  <a:moveTo>
                    <a:pt x="20925" y="21600"/>
                  </a:moveTo>
                  <a:lnTo>
                    <a:pt x="675" y="21600"/>
                  </a:lnTo>
                  <a:lnTo>
                    <a:pt x="9450" y="15525"/>
                  </a:lnTo>
                  <a:lnTo>
                    <a:pt x="12150" y="15525"/>
                  </a:lnTo>
                  <a:cubicBezTo>
                    <a:pt x="12150" y="15525"/>
                    <a:pt x="20925" y="21600"/>
                    <a:pt x="20925" y="21600"/>
                  </a:cubicBezTo>
                  <a:close/>
                  <a:moveTo>
                    <a:pt x="12825" y="8100"/>
                  </a:moveTo>
                  <a:lnTo>
                    <a:pt x="12825" y="0"/>
                  </a:lnTo>
                  <a:lnTo>
                    <a:pt x="8775" y="0"/>
                  </a:lnTo>
                  <a:lnTo>
                    <a:pt x="8775" y="8100"/>
                  </a:lnTo>
                  <a:lnTo>
                    <a:pt x="6750" y="8100"/>
                  </a:lnTo>
                  <a:lnTo>
                    <a:pt x="10748" y="12151"/>
                  </a:lnTo>
                  <a:lnTo>
                    <a:pt x="14850" y="8100"/>
                  </a:lnTo>
                  <a:cubicBezTo>
                    <a:pt x="14850" y="8100"/>
                    <a:pt x="12825" y="8100"/>
                    <a:pt x="12825" y="8100"/>
                  </a:cubicBezTo>
                  <a:close/>
                </a:path>
              </a:pathLst>
            </a:custGeom>
            <a:solidFill>
              <a:srgbClr val="FFFFFF"/>
            </a:solidFill>
            <a:ln w="12700" cap="flat">
              <a:noFill/>
              <a:miter lim="400000"/>
            </a:ln>
            <a:effectLst/>
          </p:spPr>
          <p:txBody>
            <a:bodyPr wrap="square" lIns="53578" tIns="53578" rIns="53578" bIns="53578" numCol="1" anchor="ctr">
              <a:noAutofit/>
            </a:bodyPr>
            <a:lstStyle/>
            <a:p>
              <a:pPr defTabSz="228600">
                <a:spcBef>
                  <a:spcPts val="2750"/>
                </a:spcBef>
                <a:defRPr sz="7000">
                  <a:solidFill>
                    <a:srgbClr val="333333"/>
                  </a:solidFill>
                  <a:latin typeface="Helvetica Neue Thin"/>
                  <a:ea typeface="Helvetica Neue Thin"/>
                  <a:cs typeface="Helvetica Neue Thin"/>
                  <a:sym typeface="Helvetica Neue Thin"/>
                </a:defRPr>
              </a:pPr>
              <a:endParaRPr sz="3500"/>
            </a:p>
          </p:txBody>
        </p:sp>
      </p:grpSp>
      <p:grpSp>
        <p:nvGrpSpPr>
          <p:cNvPr id="294" name="Group"/>
          <p:cNvGrpSpPr/>
          <p:nvPr/>
        </p:nvGrpSpPr>
        <p:grpSpPr>
          <a:xfrm>
            <a:off x="9482525" y="2736712"/>
            <a:ext cx="1696220" cy="1679477"/>
            <a:chOff x="0" y="0"/>
            <a:chExt cx="3392439" cy="3358953"/>
          </a:xfrm>
        </p:grpSpPr>
        <p:sp>
          <p:nvSpPr>
            <p:cNvPr id="292" name="Shape"/>
            <p:cNvSpPr/>
            <p:nvPr/>
          </p:nvSpPr>
          <p:spPr>
            <a:xfrm>
              <a:off x="-1" y="0"/>
              <a:ext cx="3392441" cy="3358954"/>
            </a:xfrm>
            <a:custGeom>
              <a:avLst/>
              <a:gdLst/>
              <a:ahLst/>
              <a:cxnLst>
                <a:cxn ang="0">
                  <a:pos x="wd2" y="hd2"/>
                </a:cxn>
                <a:cxn ang="5400000">
                  <a:pos x="wd2" y="hd2"/>
                </a:cxn>
                <a:cxn ang="10800000">
                  <a:pos x="wd2" y="hd2"/>
                </a:cxn>
                <a:cxn ang="16200000">
                  <a:pos x="wd2" y="hd2"/>
                </a:cxn>
              </a:cxnLst>
              <a:rect l="0" t="0" r="r" b="b"/>
              <a:pathLst>
                <a:path w="20039" h="20762" extrusionOk="0">
                  <a:moveTo>
                    <a:pt x="11688" y="781"/>
                  </a:moveTo>
                  <a:cubicBezTo>
                    <a:pt x="9976" y="465"/>
                    <a:pt x="8294" y="606"/>
                    <a:pt x="6761" y="1115"/>
                  </a:cubicBezTo>
                  <a:lnTo>
                    <a:pt x="3430" y="0"/>
                  </a:lnTo>
                  <a:lnTo>
                    <a:pt x="3054" y="3363"/>
                  </a:lnTo>
                  <a:cubicBezTo>
                    <a:pt x="1573" y="4783"/>
                    <a:pt x="512" y="6670"/>
                    <a:pt x="142" y="8865"/>
                  </a:cubicBezTo>
                  <a:cubicBezTo>
                    <a:pt x="-780" y="14336"/>
                    <a:pt x="2894" y="19587"/>
                    <a:pt x="8349" y="20593"/>
                  </a:cubicBezTo>
                  <a:cubicBezTo>
                    <a:pt x="13804" y="21600"/>
                    <a:pt x="18976" y="17981"/>
                    <a:pt x="19898" y="12510"/>
                  </a:cubicBezTo>
                  <a:cubicBezTo>
                    <a:pt x="20820" y="7039"/>
                    <a:pt x="17143" y="1787"/>
                    <a:pt x="11688" y="781"/>
                  </a:cubicBezTo>
                  <a:close/>
                </a:path>
              </a:pathLst>
            </a:custGeom>
            <a:solidFill>
              <a:srgbClr val="1A98C4"/>
            </a:solidFill>
            <a:ln w="12700" cap="flat">
              <a:noFill/>
              <a:miter lim="400000"/>
            </a:ln>
            <a:effectLst/>
          </p:spPr>
          <p:txBody>
            <a:bodyPr wrap="square" lIns="71437" tIns="71437" rIns="71437" bIns="71437" numCol="1" anchor="ctr">
              <a:noAutofit/>
            </a:bodyPr>
            <a:lstStyle/>
            <a:p>
              <a:endParaRPr sz="900"/>
            </a:p>
          </p:txBody>
        </p:sp>
        <p:sp>
          <p:nvSpPr>
            <p:cNvPr id="293" name="Shape"/>
            <p:cNvSpPr/>
            <p:nvPr/>
          </p:nvSpPr>
          <p:spPr>
            <a:xfrm>
              <a:off x="1205087" y="800726"/>
              <a:ext cx="982266" cy="675309"/>
            </a:xfrm>
            <a:custGeom>
              <a:avLst/>
              <a:gdLst/>
              <a:ahLst/>
              <a:cxnLst>
                <a:cxn ang="0">
                  <a:pos x="wd2" y="hd2"/>
                </a:cxn>
                <a:cxn ang="5400000">
                  <a:pos x="wd2" y="hd2"/>
                </a:cxn>
                <a:cxn ang="10800000">
                  <a:pos x="wd2" y="hd2"/>
                </a:cxn>
                <a:cxn ang="16200000">
                  <a:pos x="wd2" y="hd2"/>
                </a:cxn>
              </a:cxnLst>
              <a:rect l="0" t="0" r="r" b="b"/>
              <a:pathLst>
                <a:path w="21600" h="21600" extrusionOk="0">
                  <a:moveTo>
                    <a:pt x="14829" y="10800"/>
                  </a:moveTo>
                  <a:lnTo>
                    <a:pt x="14850" y="5891"/>
                  </a:lnTo>
                  <a:lnTo>
                    <a:pt x="18865" y="5891"/>
                  </a:lnTo>
                  <a:lnTo>
                    <a:pt x="20250" y="10800"/>
                  </a:lnTo>
                  <a:lnTo>
                    <a:pt x="14829" y="10800"/>
                  </a:lnTo>
                  <a:close/>
                  <a:moveTo>
                    <a:pt x="20250" y="5564"/>
                  </a:moveTo>
                  <a:cubicBezTo>
                    <a:pt x="19879" y="3856"/>
                    <a:pt x="18900" y="3919"/>
                    <a:pt x="18900" y="3919"/>
                  </a:cubicBezTo>
                  <a:lnTo>
                    <a:pt x="13495" y="3919"/>
                  </a:lnTo>
                  <a:lnTo>
                    <a:pt x="13495" y="18655"/>
                  </a:lnTo>
                  <a:lnTo>
                    <a:pt x="15525" y="18655"/>
                  </a:lnTo>
                  <a:cubicBezTo>
                    <a:pt x="15527" y="14736"/>
                    <a:pt x="16734" y="14727"/>
                    <a:pt x="18225" y="14728"/>
                  </a:cubicBezTo>
                  <a:cubicBezTo>
                    <a:pt x="19716" y="14728"/>
                    <a:pt x="20918" y="14757"/>
                    <a:pt x="20924" y="18655"/>
                  </a:cubicBezTo>
                  <a:lnTo>
                    <a:pt x="21600" y="18655"/>
                  </a:lnTo>
                  <a:lnTo>
                    <a:pt x="21600" y="10817"/>
                  </a:lnTo>
                  <a:cubicBezTo>
                    <a:pt x="21600" y="10817"/>
                    <a:pt x="20621" y="7272"/>
                    <a:pt x="20250" y="5564"/>
                  </a:cubicBezTo>
                  <a:close/>
                  <a:moveTo>
                    <a:pt x="12690" y="1964"/>
                  </a:moveTo>
                  <a:lnTo>
                    <a:pt x="12690" y="18655"/>
                  </a:lnTo>
                  <a:lnTo>
                    <a:pt x="6750" y="18655"/>
                  </a:lnTo>
                  <a:cubicBezTo>
                    <a:pt x="6750" y="14728"/>
                    <a:pt x="5541" y="14728"/>
                    <a:pt x="4050" y="14728"/>
                  </a:cubicBezTo>
                  <a:cubicBezTo>
                    <a:pt x="2559" y="14728"/>
                    <a:pt x="1350" y="14728"/>
                    <a:pt x="1350" y="18655"/>
                  </a:cubicBezTo>
                  <a:lnTo>
                    <a:pt x="0" y="18655"/>
                  </a:lnTo>
                  <a:lnTo>
                    <a:pt x="0" y="1964"/>
                  </a:lnTo>
                  <a:cubicBezTo>
                    <a:pt x="0" y="1421"/>
                    <a:pt x="151" y="931"/>
                    <a:pt x="395" y="575"/>
                  </a:cubicBezTo>
                  <a:cubicBezTo>
                    <a:pt x="640" y="220"/>
                    <a:pt x="977" y="0"/>
                    <a:pt x="1350" y="0"/>
                  </a:cubicBezTo>
                  <a:lnTo>
                    <a:pt x="11340" y="0"/>
                  </a:lnTo>
                  <a:cubicBezTo>
                    <a:pt x="11713" y="0"/>
                    <a:pt x="12050" y="220"/>
                    <a:pt x="12295" y="575"/>
                  </a:cubicBezTo>
                  <a:cubicBezTo>
                    <a:pt x="12539" y="931"/>
                    <a:pt x="12690" y="1421"/>
                    <a:pt x="12690" y="1964"/>
                  </a:cubicBezTo>
                  <a:close/>
                  <a:moveTo>
                    <a:pt x="4050" y="19636"/>
                  </a:moveTo>
                  <a:cubicBezTo>
                    <a:pt x="3677" y="19636"/>
                    <a:pt x="3375" y="19197"/>
                    <a:pt x="3375" y="18655"/>
                  </a:cubicBezTo>
                  <a:cubicBezTo>
                    <a:pt x="3375" y="18112"/>
                    <a:pt x="3677" y="17673"/>
                    <a:pt x="4050" y="17673"/>
                  </a:cubicBezTo>
                  <a:cubicBezTo>
                    <a:pt x="4423" y="17673"/>
                    <a:pt x="4725" y="18112"/>
                    <a:pt x="4725" y="18655"/>
                  </a:cubicBezTo>
                  <a:cubicBezTo>
                    <a:pt x="4725" y="19197"/>
                    <a:pt x="4423" y="19636"/>
                    <a:pt x="4050" y="19636"/>
                  </a:cubicBezTo>
                  <a:close/>
                  <a:moveTo>
                    <a:pt x="4050" y="15709"/>
                  </a:moveTo>
                  <a:cubicBezTo>
                    <a:pt x="2932" y="15709"/>
                    <a:pt x="2025" y="17028"/>
                    <a:pt x="2025" y="18655"/>
                  </a:cubicBezTo>
                  <a:cubicBezTo>
                    <a:pt x="2025" y="20281"/>
                    <a:pt x="2932" y="21600"/>
                    <a:pt x="4050" y="21600"/>
                  </a:cubicBezTo>
                  <a:cubicBezTo>
                    <a:pt x="5168" y="21600"/>
                    <a:pt x="6075" y="20281"/>
                    <a:pt x="6075" y="18655"/>
                  </a:cubicBezTo>
                  <a:cubicBezTo>
                    <a:pt x="6075" y="17028"/>
                    <a:pt x="5168" y="15709"/>
                    <a:pt x="4050" y="15709"/>
                  </a:cubicBezTo>
                  <a:close/>
                  <a:moveTo>
                    <a:pt x="18225" y="19636"/>
                  </a:moveTo>
                  <a:cubicBezTo>
                    <a:pt x="17852" y="19636"/>
                    <a:pt x="17550" y="19197"/>
                    <a:pt x="17550" y="18655"/>
                  </a:cubicBezTo>
                  <a:cubicBezTo>
                    <a:pt x="17550" y="18112"/>
                    <a:pt x="17852" y="17673"/>
                    <a:pt x="18225" y="17673"/>
                  </a:cubicBezTo>
                  <a:cubicBezTo>
                    <a:pt x="18598" y="17673"/>
                    <a:pt x="18900" y="18112"/>
                    <a:pt x="18900" y="18655"/>
                  </a:cubicBezTo>
                  <a:cubicBezTo>
                    <a:pt x="18900" y="19197"/>
                    <a:pt x="18598" y="19636"/>
                    <a:pt x="18225" y="19636"/>
                  </a:cubicBezTo>
                  <a:close/>
                  <a:moveTo>
                    <a:pt x="18225" y="15709"/>
                  </a:moveTo>
                  <a:cubicBezTo>
                    <a:pt x="17107" y="15709"/>
                    <a:pt x="16200" y="17028"/>
                    <a:pt x="16200" y="18655"/>
                  </a:cubicBezTo>
                  <a:cubicBezTo>
                    <a:pt x="16200" y="20281"/>
                    <a:pt x="17107" y="21600"/>
                    <a:pt x="18225" y="21600"/>
                  </a:cubicBezTo>
                  <a:cubicBezTo>
                    <a:pt x="19343" y="21600"/>
                    <a:pt x="20250" y="20281"/>
                    <a:pt x="20250" y="18655"/>
                  </a:cubicBezTo>
                  <a:cubicBezTo>
                    <a:pt x="20250" y="17028"/>
                    <a:pt x="19343" y="15709"/>
                    <a:pt x="18225" y="15709"/>
                  </a:cubicBezTo>
                  <a:close/>
                </a:path>
              </a:pathLst>
            </a:custGeom>
            <a:solidFill>
              <a:srgbClr val="FFFFFF"/>
            </a:solidFill>
            <a:ln w="12700" cap="flat">
              <a:noFill/>
              <a:miter lim="400000"/>
            </a:ln>
            <a:effectLst/>
          </p:spPr>
          <p:txBody>
            <a:bodyPr wrap="square" lIns="53578" tIns="53578" rIns="53578" bIns="53578" numCol="1" anchor="ctr">
              <a:noAutofit/>
            </a:bodyPr>
            <a:lstStyle/>
            <a:p>
              <a:pPr defTabSz="228600">
                <a:spcBef>
                  <a:spcPts val="2750"/>
                </a:spcBef>
                <a:defRPr sz="7000">
                  <a:solidFill>
                    <a:srgbClr val="333333"/>
                  </a:solidFill>
                  <a:latin typeface="Helvetica Neue Thin"/>
                  <a:ea typeface="Helvetica Neue Thin"/>
                  <a:cs typeface="Helvetica Neue Thin"/>
                  <a:sym typeface="Helvetica Neue Thin"/>
                </a:defRPr>
              </a:pPr>
              <a:endParaRPr sz="3500"/>
            </a:p>
          </p:txBody>
        </p:sp>
      </p:grpSp>
      <p:grpSp>
        <p:nvGrpSpPr>
          <p:cNvPr id="297" name="Group"/>
          <p:cNvGrpSpPr/>
          <p:nvPr/>
        </p:nvGrpSpPr>
        <p:grpSpPr>
          <a:xfrm>
            <a:off x="6353232" y="850680"/>
            <a:ext cx="1698066" cy="1833967"/>
            <a:chOff x="0" y="0"/>
            <a:chExt cx="3396130" cy="3667933"/>
          </a:xfrm>
        </p:grpSpPr>
        <p:sp>
          <p:nvSpPr>
            <p:cNvPr id="295" name="Shape"/>
            <p:cNvSpPr/>
            <p:nvPr/>
          </p:nvSpPr>
          <p:spPr>
            <a:xfrm>
              <a:off x="0" y="0"/>
              <a:ext cx="3396131" cy="3667934"/>
            </a:xfrm>
            <a:custGeom>
              <a:avLst/>
              <a:gdLst/>
              <a:ahLst/>
              <a:cxnLst>
                <a:cxn ang="0">
                  <a:pos x="wd2" y="hd2"/>
                </a:cxn>
                <a:cxn ang="5400000">
                  <a:pos x="wd2" y="hd2"/>
                </a:cxn>
                <a:cxn ang="10800000">
                  <a:pos x="wd2" y="hd2"/>
                </a:cxn>
                <a:cxn ang="16200000">
                  <a:pos x="wd2" y="hd2"/>
                </a:cxn>
              </a:cxnLst>
              <a:rect l="0" t="0" r="r" b="b"/>
              <a:pathLst>
                <a:path w="21600" h="21600" extrusionOk="0">
                  <a:moveTo>
                    <a:pt x="10798" y="0"/>
                  </a:moveTo>
                  <a:cubicBezTo>
                    <a:pt x="4834" y="0"/>
                    <a:pt x="0" y="4291"/>
                    <a:pt x="0" y="9584"/>
                  </a:cubicBezTo>
                  <a:cubicBezTo>
                    <a:pt x="0" y="14764"/>
                    <a:pt x="4633" y="18974"/>
                    <a:pt x="10422" y="19151"/>
                  </a:cubicBezTo>
                  <a:lnTo>
                    <a:pt x="13265" y="21600"/>
                  </a:lnTo>
                  <a:lnTo>
                    <a:pt x="14891" y="18451"/>
                  </a:lnTo>
                  <a:cubicBezTo>
                    <a:pt x="18826" y="17020"/>
                    <a:pt x="21600" y="13592"/>
                    <a:pt x="21600" y="9584"/>
                  </a:cubicBezTo>
                  <a:cubicBezTo>
                    <a:pt x="21600" y="4291"/>
                    <a:pt x="16763" y="0"/>
                    <a:pt x="10798" y="0"/>
                  </a:cubicBezTo>
                  <a:close/>
                </a:path>
              </a:pathLst>
            </a:custGeom>
            <a:solidFill>
              <a:srgbClr val="EDAA0F"/>
            </a:solidFill>
            <a:ln w="12700" cap="flat">
              <a:noFill/>
              <a:miter lim="400000"/>
            </a:ln>
            <a:effectLst/>
          </p:spPr>
          <p:txBody>
            <a:bodyPr wrap="square" lIns="50800" tIns="50800" rIns="50800" bIns="50800" numCol="1" anchor="ctr">
              <a:noAutofit/>
            </a:bodyPr>
            <a:lstStyle/>
            <a:p>
              <a:pPr>
                <a:defRPr sz="2000"/>
              </a:pPr>
              <a:endParaRPr sz="1000"/>
            </a:p>
          </p:txBody>
        </p:sp>
        <p:sp>
          <p:nvSpPr>
            <p:cNvPr id="296" name="Shape"/>
            <p:cNvSpPr/>
            <p:nvPr/>
          </p:nvSpPr>
          <p:spPr>
            <a:xfrm>
              <a:off x="1162452" y="758438"/>
              <a:ext cx="1071564" cy="938535"/>
            </a:xfrm>
            <a:custGeom>
              <a:avLst/>
              <a:gdLst/>
              <a:ahLst/>
              <a:cxnLst>
                <a:cxn ang="0">
                  <a:pos x="wd2" y="hd2"/>
                </a:cxn>
                <a:cxn ang="5400000">
                  <a:pos x="wd2" y="hd2"/>
                </a:cxn>
                <a:cxn ang="10800000">
                  <a:pos x="wd2" y="hd2"/>
                </a:cxn>
                <a:cxn ang="16200000">
                  <a:pos x="wd2" y="hd2"/>
                </a:cxn>
              </a:cxnLst>
              <a:rect l="0" t="0" r="r" b="b"/>
              <a:pathLst>
                <a:path w="21600" h="21600" extrusionOk="0">
                  <a:moveTo>
                    <a:pt x="10789" y="10800"/>
                  </a:moveTo>
                  <a:lnTo>
                    <a:pt x="4709" y="7714"/>
                  </a:lnTo>
                  <a:lnTo>
                    <a:pt x="10789" y="4629"/>
                  </a:lnTo>
                  <a:lnTo>
                    <a:pt x="16870" y="7714"/>
                  </a:lnTo>
                  <a:cubicBezTo>
                    <a:pt x="16870" y="7714"/>
                    <a:pt x="10789" y="10800"/>
                    <a:pt x="10789" y="10800"/>
                  </a:cubicBezTo>
                  <a:close/>
                  <a:moveTo>
                    <a:pt x="21600" y="3857"/>
                  </a:moveTo>
                  <a:lnTo>
                    <a:pt x="14168" y="0"/>
                  </a:lnTo>
                  <a:lnTo>
                    <a:pt x="10800" y="3845"/>
                  </a:lnTo>
                  <a:lnTo>
                    <a:pt x="7432" y="0"/>
                  </a:lnTo>
                  <a:lnTo>
                    <a:pt x="0" y="3857"/>
                  </a:lnTo>
                  <a:lnTo>
                    <a:pt x="3372" y="7707"/>
                  </a:lnTo>
                  <a:lnTo>
                    <a:pt x="3357" y="7714"/>
                  </a:lnTo>
                  <a:lnTo>
                    <a:pt x="655" y="11571"/>
                  </a:lnTo>
                  <a:lnTo>
                    <a:pt x="3357" y="12974"/>
                  </a:lnTo>
                  <a:lnTo>
                    <a:pt x="3357" y="17743"/>
                  </a:lnTo>
                  <a:lnTo>
                    <a:pt x="10789" y="21600"/>
                  </a:lnTo>
                  <a:lnTo>
                    <a:pt x="18222" y="17743"/>
                  </a:lnTo>
                  <a:lnTo>
                    <a:pt x="18222" y="12974"/>
                  </a:lnTo>
                  <a:lnTo>
                    <a:pt x="20924" y="11571"/>
                  </a:lnTo>
                  <a:lnTo>
                    <a:pt x="18222" y="7714"/>
                  </a:lnTo>
                  <a:cubicBezTo>
                    <a:pt x="18222" y="7714"/>
                    <a:pt x="21600" y="3857"/>
                    <a:pt x="21600" y="3857"/>
                  </a:cubicBezTo>
                  <a:close/>
                </a:path>
              </a:pathLst>
            </a:custGeom>
            <a:solidFill>
              <a:srgbClr val="FFFFFF"/>
            </a:solidFill>
            <a:ln w="12700" cap="flat">
              <a:noFill/>
              <a:miter lim="400000"/>
            </a:ln>
            <a:effectLst/>
          </p:spPr>
          <p:txBody>
            <a:bodyPr wrap="square" lIns="53578" tIns="53578" rIns="53578" bIns="53578" numCol="1" anchor="ctr">
              <a:noAutofit/>
            </a:bodyPr>
            <a:lstStyle/>
            <a:p>
              <a:pPr defTabSz="228600">
                <a:spcBef>
                  <a:spcPts val="2750"/>
                </a:spcBef>
                <a:defRPr sz="7000">
                  <a:solidFill>
                    <a:srgbClr val="333333"/>
                  </a:solidFill>
                  <a:latin typeface="Helvetica Neue Thin"/>
                  <a:ea typeface="Helvetica Neue Thin"/>
                  <a:cs typeface="Helvetica Neue Thin"/>
                  <a:sym typeface="Helvetica Neue Thin"/>
                </a:defRPr>
              </a:pPr>
              <a:endParaRPr sz="3500"/>
            </a:p>
          </p:txBody>
        </p:sp>
      </p:grpSp>
      <p:sp>
        <p:nvSpPr>
          <p:cNvPr id="298" name="Praesent"/>
          <p:cNvSpPr txBox="1">
            <a:spLocks noGrp="1"/>
          </p:cNvSpPr>
          <p:nvPr>
            <p:ph type="body" sz="quarter" idx="13"/>
          </p:nvPr>
        </p:nvSpPr>
        <p:spPr>
          <a:xfrm>
            <a:off x="1496097" y="3828648"/>
            <a:ext cx="1339892" cy="312540"/>
          </a:xfrm>
          <a:prstGeom prst="rect">
            <a:avLst/>
          </a:prstGeom>
        </p:spPr>
        <p:txBody>
          <a:bodyPr>
            <a:noAutofit/>
          </a:bodyPr>
          <a:lstStyle>
            <a:lvl1pPr marL="0" indent="0" algn="ctr" defTabSz="228600">
              <a:spcBef>
                <a:spcPts val="0"/>
              </a:spcBef>
              <a:buNone/>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sz="1600" spc="-105">
                <a:solidFill>
                  <a:srgbClr val="FFFFFF"/>
                </a:solidFill>
                <a:latin typeface="+mj-lt"/>
                <a:ea typeface="Avenir Next"/>
                <a:cs typeface="Avenir Next"/>
                <a:sym typeface="Avenir Next"/>
              </a:defRPr>
            </a:lvl1pPr>
          </a:lstStyle>
          <a:p>
            <a:pPr lvl="0"/>
            <a:r>
              <a:rPr lang="en-GB"/>
              <a:t>Click to edit Master text styles</a:t>
            </a:r>
          </a:p>
        </p:txBody>
      </p:sp>
      <p:sp>
        <p:nvSpPr>
          <p:cNvPr id="299" name="Ultricies"/>
          <p:cNvSpPr txBox="1">
            <a:spLocks noGrp="1"/>
          </p:cNvSpPr>
          <p:nvPr>
            <p:ph type="body" sz="quarter" idx="14"/>
          </p:nvPr>
        </p:nvSpPr>
        <p:spPr>
          <a:xfrm>
            <a:off x="4876853" y="4729961"/>
            <a:ext cx="1339892" cy="312540"/>
          </a:xfrm>
          <a:prstGeom prst="rect">
            <a:avLst/>
          </a:prstGeom>
        </p:spPr>
        <p:txBody>
          <a:bodyPr>
            <a:noAutofit/>
          </a:bodyPr>
          <a:lstStyle>
            <a:lvl1pPr marL="0" indent="0" algn="ctr" defTabSz="228600">
              <a:spcBef>
                <a:spcPts val="0"/>
              </a:spcBef>
              <a:buNone/>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sz="1600" spc="-105">
                <a:solidFill>
                  <a:srgbClr val="FFFFFF"/>
                </a:solidFill>
                <a:latin typeface="+mj-lt"/>
                <a:ea typeface="Avenir Next"/>
                <a:cs typeface="Avenir Next"/>
                <a:sym typeface="Avenir Next"/>
              </a:defRPr>
            </a:lvl1pPr>
          </a:lstStyle>
          <a:p>
            <a:pPr lvl="0"/>
            <a:r>
              <a:rPr lang="en-GB"/>
              <a:t>Click to edit Master text styles</a:t>
            </a:r>
          </a:p>
        </p:txBody>
      </p:sp>
      <p:sp>
        <p:nvSpPr>
          <p:cNvPr id="300" name="Etiam Sem"/>
          <p:cNvSpPr txBox="1">
            <a:spLocks noGrp="1"/>
          </p:cNvSpPr>
          <p:nvPr>
            <p:ph type="body" sz="quarter" idx="15"/>
          </p:nvPr>
        </p:nvSpPr>
        <p:spPr>
          <a:xfrm>
            <a:off x="9660690" y="3613397"/>
            <a:ext cx="1339892" cy="312540"/>
          </a:xfrm>
          <a:prstGeom prst="rect">
            <a:avLst/>
          </a:prstGeom>
        </p:spPr>
        <p:txBody>
          <a:bodyPr>
            <a:noAutofit/>
          </a:bodyPr>
          <a:lstStyle>
            <a:lvl1pPr marL="0" indent="0" algn="ctr" defTabSz="228600">
              <a:spcBef>
                <a:spcPts val="0"/>
              </a:spcBef>
              <a:buNone/>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sz="1600" spc="-105">
                <a:solidFill>
                  <a:srgbClr val="FFFFFF"/>
                </a:solidFill>
                <a:latin typeface="+mj-lt"/>
                <a:ea typeface="Avenir Next"/>
                <a:cs typeface="Avenir Next"/>
                <a:sym typeface="Avenir Next"/>
              </a:defRPr>
            </a:lvl1pPr>
          </a:lstStyle>
          <a:p>
            <a:pPr lvl="0"/>
            <a:r>
              <a:rPr lang="en-GB"/>
              <a:t>Click to edit Master text styles</a:t>
            </a:r>
          </a:p>
        </p:txBody>
      </p:sp>
      <p:sp>
        <p:nvSpPr>
          <p:cNvPr id="301" name="Ipsum"/>
          <p:cNvSpPr txBox="1">
            <a:spLocks noGrp="1"/>
          </p:cNvSpPr>
          <p:nvPr>
            <p:ph type="body" sz="quarter" idx="16"/>
          </p:nvPr>
        </p:nvSpPr>
        <p:spPr>
          <a:xfrm>
            <a:off x="6532404" y="1802468"/>
            <a:ext cx="1339892" cy="312540"/>
          </a:xfrm>
          <a:prstGeom prst="rect">
            <a:avLst/>
          </a:prstGeom>
        </p:spPr>
        <p:txBody>
          <a:bodyPr>
            <a:noAutofit/>
          </a:bodyPr>
          <a:lstStyle>
            <a:lvl1pPr marL="0" indent="0" algn="ctr" defTabSz="228600">
              <a:spcBef>
                <a:spcPts val="0"/>
              </a:spcBef>
              <a:buNone/>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sz="1600" spc="-105">
                <a:solidFill>
                  <a:srgbClr val="FFFFFF"/>
                </a:solidFill>
                <a:latin typeface="+mj-lt"/>
                <a:ea typeface="Avenir Next"/>
                <a:cs typeface="Avenir Next"/>
                <a:sym typeface="Avenir Next"/>
              </a:defRPr>
            </a:lvl1pPr>
          </a:lstStyle>
          <a:p>
            <a:pPr lvl="0"/>
            <a:r>
              <a:rPr lang="en-GB"/>
              <a:t>Click to edit Master text styles</a:t>
            </a:r>
          </a:p>
        </p:txBody>
      </p:sp>
      <p:sp>
        <p:nvSpPr>
          <p:cNvPr id="302" name="Cras justo odio, dapibus ac facilisis in, egestas eget."/>
          <p:cNvSpPr txBox="1">
            <a:spLocks noGrp="1"/>
          </p:cNvSpPr>
          <p:nvPr>
            <p:ph type="body" sz="quarter" idx="17"/>
          </p:nvPr>
        </p:nvSpPr>
        <p:spPr>
          <a:xfrm>
            <a:off x="2346593" y="5365252"/>
            <a:ext cx="2112358" cy="855864"/>
          </a:xfrm>
          <a:prstGeom prst="rect">
            <a:avLst/>
          </a:prstGeom>
        </p:spPr>
        <p:txBody>
          <a:bodyPr>
            <a:noAutofit/>
          </a:bodyPr>
          <a:lstStyle>
            <a:lvl1pPr marL="0" indent="0">
              <a:spcBef>
                <a:spcPts val="500"/>
              </a:spcBef>
              <a:buNone/>
              <a:defRPr sz="1600">
                <a:solidFill>
                  <a:srgbClr val="FFFFFF"/>
                </a:solidFill>
                <a:latin typeface="+mj-lt"/>
              </a:defRPr>
            </a:lvl1pPr>
          </a:lstStyle>
          <a:p>
            <a:pPr lvl="0"/>
            <a:r>
              <a:rPr lang="en-GB"/>
              <a:t>Click to edit Master text styles</a:t>
            </a:r>
          </a:p>
        </p:txBody>
      </p:sp>
      <p:sp>
        <p:nvSpPr>
          <p:cNvPr id="303" name="01"/>
          <p:cNvSpPr txBox="1">
            <a:spLocks noGrp="1"/>
          </p:cNvSpPr>
          <p:nvPr>
            <p:ph type="body" sz="quarter" idx="18"/>
          </p:nvPr>
        </p:nvSpPr>
        <p:spPr>
          <a:xfrm>
            <a:off x="2348293" y="5005140"/>
            <a:ext cx="2106815" cy="356826"/>
          </a:xfrm>
          <a:prstGeom prst="rect">
            <a:avLst/>
          </a:prstGeom>
        </p:spPr>
        <p:txBody>
          <a:bodyPr>
            <a:noAutofit/>
          </a:bodyPr>
          <a:lstStyle>
            <a:lvl1pPr marL="0" indent="0" defTabSz="228600">
              <a:lnSpc>
                <a:spcPct val="90000"/>
              </a:lnSpc>
              <a:buNone/>
              <a:defRPr sz="1600" spc="0">
                <a:solidFill>
                  <a:srgbClr val="002060"/>
                </a:solidFill>
                <a:latin typeface="+mj-lt"/>
                <a:ea typeface="Avenir Next"/>
                <a:cs typeface="Avenir Next"/>
                <a:sym typeface="Avenir Next"/>
              </a:defRPr>
            </a:lvl1pPr>
          </a:lstStyle>
          <a:p>
            <a:pPr lvl="0"/>
            <a:r>
              <a:rPr lang="en-GB"/>
              <a:t>Click to edit Master text styles</a:t>
            </a:r>
          </a:p>
        </p:txBody>
      </p:sp>
      <p:sp>
        <p:nvSpPr>
          <p:cNvPr id="304" name="Etiam porta sem malesuada magna mollis euismod."/>
          <p:cNvSpPr txBox="1">
            <a:spLocks noGrp="1"/>
          </p:cNvSpPr>
          <p:nvPr>
            <p:ph type="body" sz="quarter" idx="19"/>
          </p:nvPr>
        </p:nvSpPr>
        <p:spPr>
          <a:xfrm>
            <a:off x="3711394" y="2247532"/>
            <a:ext cx="2112358" cy="789496"/>
          </a:xfrm>
          <a:prstGeom prst="rect">
            <a:avLst/>
          </a:prstGeom>
        </p:spPr>
        <p:txBody>
          <a:bodyPr anchor="b">
            <a:noAutofit/>
          </a:bodyPr>
          <a:lstStyle>
            <a:lvl1pPr marL="0" indent="0" algn="ctr">
              <a:spcBef>
                <a:spcPts val="500"/>
              </a:spcBef>
              <a:buNone/>
              <a:defRPr sz="1600">
                <a:solidFill>
                  <a:srgbClr val="FFFFFF"/>
                </a:solidFill>
                <a:latin typeface="+mj-lt"/>
              </a:defRPr>
            </a:lvl1pPr>
          </a:lstStyle>
          <a:p>
            <a:pPr lvl="0"/>
            <a:r>
              <a:rPr lang="en-GB"/>
              <a:t>Click to edit Master text styles</a:t>
            </a:r>
          </a:p>
        </p:txBody>
      </p:sp>
      <p:sp>
        <p:nvSpPr>
          <p:cNvPr id="305" name="02"/>
          <p:cNvSpPr txBox="1">
            <a:spLocks noGrp="1"/>
          </p:cNvSpPr>
          <p:nvPr>
            <p:ph type="body" sz="quarter" idx="20"/>
          </p:nvPr>
        </p:nvSpPr>
        <p:spPr>
          <a:xfrm>
            <a:off x="3713093" y="3061268"/>
            <a:ext cx="2106815" cy="357188"/>
          </a:xfrm>
          <a:prstGeom prst="rect">
            <a:avLst/>
          </a:prstGeom>
        </p:spPr>
        <p:txBody>
          <a:bodyPr>
            <a:noAutofit/>
          </a:bodyPr>
          <a:lstStyle>
            <a:lvl1pPr marL="0" indent="0" algn="ctr" defTabSz="228600">
              <a:spcBef>
                <a:spcPts val="0"/>
              </a:spcBef>
              <a:buNone/>
              <a:defRPr sz="1600">
                <a:solidFill>
                  <a:srgbClr val="002060"/>
                </a:solidFill>
                <a:latin typeface="+mj-lt"/>
                <a:ea typeface="Avenir Next"/>
                <a:cs typeface="Avenir Next"/>
                <a:sym typeface="Avenir Next"/>
              </a:defRPr>
            </a:lvl1pPr>
          </a:lstStyle>
          <a:p>
            <a:pPr lvl="0"/>
            <a:r>
              <a:rPr lang="en-GB"/>
              <a:t>Click to edit Master text styles</a:t>
            </a:r>
          </a:p>
        </p:txBody>
      </p:sp>
      <p:sp>
        <p:nvSpPr>
          <p:cNvPr id="306" name="Donec sed odio dui parturient."/>
          <p:cNvSpPr txBox="1">
            <a:spLocks noGrp="1"/>
          </p:cNvSpPr>
          <p:nvPr>
            <p:ph type="body" sz="quarter" idx="21"/>
          </p:nvPr>
        </p:nvSpPr>
        <p:spPr>
          <a:xfrm>
            <a:off x="6982742" y="3475169"/>
            <a:ext cx="2112360" cy="789496"/>
          </a:xfrm>
          <a:prstGeom prst="rect">
            <a:avLst/>
          </a:prstGeom>
        </p:spPr>
        <p:txBody>
          <a:bodyPr>
            <a:noAutofit/>
          </a:bodyPr>
          <a:lstStyle>
            <a:lvl1pPr marL="0" indent="0">
              <a:spcBef>
                <a:spcPts val="500"/>
              </a:spcBef>
              <a:buNone/>
              <a:defRPr sz="1600">
                <a:solidFill>
                  <a:srgbClr val="FFFFFF"/>
                </a:solidFill>
                <a:latin typeface="+mj-lt"/>
              </a:defRPr>
            </a:lvl1pPr>
          </a:lstStyle>
          <a:p>
            <a:pPr lvl="0"/>
            <a:r>
              <a:rPr lang="en-GB"/>
              <a:t>Click to edit Master text styles</a:t>
            </a:r>
          </a:p>
        </p:txBody>
      </p:sp>
      <p:sp>
        <p:nvSpPr>
          <p:cNvPr id="307" name="03"/>
          <p:cNvSpPr txBox="1">
            <a:spLocks noGrp="1"/>
          </p:cNvSpPr>
          <p:nvPr>
            <p:ph type="body" sz="quarter" idx="22"/>
          </p:nvPr>
        </p:nvSpPr>
        <p:spPr>
          <a:xfrm>
            <a:off x="6984442" y="3123987"/>
            <a:ext cx="2106815" cy="357188"/>
          </a:xfrm>
          <a:prstGeom prst="rect">
            <a:avLst/>
          </a:prstGeom>
        </p:spPr>
        <p:txBody>
          <a:bodyPr>
            <a:noAutofit/>
          </a:bodyPr>
          <a:lstStyle>
            <a:lvl1pPr marL="0" indent="0" defTabSz="228600">
              <a:lnSpc>
                <a:spcPct val="90000"/>
              </a:lnSpc>
              <a:buNone/>
              <a:defRPr sz="1600" spc="0">
                <a:solidFill>
                  <a:srgbClr val="002060"/>
                </a:solidFill>
                <a:latin typeface="+mj-lt"/>
                <a:ea typeface="Avenir Next"/>
                <a:cs typeface="Avenir Next"/>
                <a:sym typeface="Avenir Next"/>
              </a:defRPr>
            </a:lvl1pPr>
          </a:lstStyle>
          <a:p>
            <a:pPr lvl="0"/>
            <a:r>
              <a:rPr lang="en-GB"/>
              <a:t>Click to edit Master text styles</a:t>
            </a:r>
          </a:p>
        </p:txBody>
      </p:sp>
      <p:sp>
        <p:nvSpPr>
          <p:cNvPr id="308" name="Cum sociis penatibus, nascetur ridiculus lorem."/>
          <p:cNvSpPr txBox="1">
            <a:spLocks noGrp="1"/>
          </p:cNvSpPr>
          <p:nvPr>
            <p:ph type="body" sz="quarter" idx="23"/>
          </p:nvPr>
        </p:nvSpPr>
        <p:spPr>
          <a:xfrm>
            <a:off x="8750691" y="1135566"/>
            <a:ext cx="2112360" cy="845818"/>
          </a:xfrm>
          <a:prstGeom prst="rect">
            <a:avLst/>
          </a:prstGeom>
        </p:spPr>
        <p:txBody>
          <a:bodyPr anchor="b">
            <a:noAutofit/>
          </a:bodyPr>
          <a:lstStyle>
            <a:lvl1pPr marL="0" indent="0" algn="ctr">
              <a:spcBef>
                <a:spcPts val="500"/>
              </a:spcBef>
              <a:buNone/>
              <a:defRPr sz="1600">
                <a:solidFill>
                  <a:srgbClr val="FFFFFF"/>
                </a:solidFill>
                <a:latin typeface="+mj-lt"/>
              </a:defRPr>
            </a:lvl1pPr>
          </a:lstStyle>
          <a:p>
            <a:pPr lvl="0"/>
            <a:r>
              <a:rPr lang="en-GB"/>
              <a:t>Click to edit Master text styles</a:t>
            </a:r>
          </a:p>
        </p:txBody>
      </p:sp>
      <p:sp>
        <p:nvSpPr>
          <p:cNvPr id="309" name="04"/>
          <p:cNvSpPr txBox="1">
            <a:spLocks noGrp="1"/>
          </p:cNvSpPr>
          <p:nvPr>
            <p:ph type="body" sz="quarter" idx="24"/>
          </p:nvPr>
        </p:nvSpPr>
        <p:spPr>
          <a:xfrm>
            <a:off x="8754090" y="1981125"/>
            <a:ext cx="2106815" cy="357188"/>
          </a:xfrm>
          <a:prstGeom prst="rect">
            <a:avLst/>
          </a:prstGeom>
        </p:spPr>
        <p:txBody>
          <a:bodyPr>
            <a:noAutofit/>
          </a:bodyPr>
          <a:lstStyle>
            <a:lvl1pPr marL="0" indent="0" algn="ctr" defTabSz="228600">
              <a:spcBef>
                <a:spcPts val="0"/>
              </a:spcBef>
              <a:buNone/>
              <a:defRPr sz="1600">
                <a:solidFill>
                  <a:srgbClr val="002060"/>
                </a:solidFill>
                <a:latin typeface="+mj-lt"/>
                <a:ea typeface="Avenir Next"/>
                <a:cs typeface="Avenir Next"/>
                <a:sym typeface="Avenir Next"/>
              </a:defRPr>
            </a:lvl1pPr>
          </a:lstStyle>
          <a:p>
            <a:pPr lvl="0"/>
            <a:r>
              <a:rPr lang="en-GB"/>
              <a:t>Click to edit Master text styles</a:t>
            </a:r>
          </a:p>
        </p:txBody>
      </p:sp>
    </p:spTree>
    <p:extLst>
      <p:ext uri="{BB962C8B-B14F-4D97-AF65-F5344CB8AC3E}">
        <p14:creationId xmlns:p14="http://schemas.microsoft.com/office/powerpoint/2010/main" val="1568365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EEE7951-CA90-402A-9D6A-01D1214198F4}"/>
              </a:ext>
            </a:extLst>
          </p:cNvPr>
          <p:cNvPicPr>
            <a:picLocks noChangeAspect="1"/>
          </p:cNvPicPr>
          <p:nvPr userDrawn="1"/>
        </p:nvPicPr>
        <p:blipFill>
          <a:blip r:embed="rId2"/>
          <a:stretch>
            <a:fillRect/>
          </a:stretch>
        </p:blipFill>
        <p:spPr>
          <a:xfrm>
            <a:off x="0" y="0"/>
            <a:ext cx="12192000" cy="1056640"/>
          </a:xfrm>
          <a:prstGeom prst="rect">
            <a:avLst/>
          </a:prstGeom>
        </p:spPr>
      </p:pic>
      <p:sp>
        <p:nvSpPr>
          <p:cNvPr id="2" name="Title 1">
            <a:extLst>
              <a:ext uri="{FF2B5EF4-FFF2-40B4-BE49-F238E27FC236}">
                <a16:creationId xmlns:a16="http://schemas.microsoft.com/office/drawing/2014/main" id="{8939DF37-1122-47E4-9DF7-684F1D082055}"/>
              </a:ext>
            </a:extLst>
          </p:cNvPr>
          <p:cNvSpPr>
            <a:spLocks noGrp="1"/>
          </p:cNvSpPr>
          <p:nvPr>
            <p:ph type="title"/>
          </p:nvPr>
        </p:nvSpPr>
        <p:spPr>
          <a:xfrm>
            <a:off x="189006" y="1"/>
            <a:ext cx="11796517" cy="985520"/>
          </a:xfrm>
        </p:spPr>
        <p:txBody>
          <a:bodyPr/>
          <a:lstStyle>
            <a:lvl1pPr>
              <a:defRPr>
                <a:solidFill>
                  <a:schemeClr val="bg1"/>
                </a:solidFill>
              </a:defRPr>
            </a:lvl1pPr>
          </a:lstStyle>
          <a:p>
            <a:r>
              <a:rPr lang="en-GB"/>
              <a:t>Click to edit Master title style</a:t>
            </a:r>
            <a:endParaRPr lang="en-GB" dirty="0"/>
          </a:p>
        </p:txBody>
      </p:sp>
      <p:pic>
        <p:nvPicPr>
          <p:cNvPr id="7" name="Picture 6">
            <a:extLst>
              <a:ext uri="{FF2B5EF4-FFF2-40B4-BE49-F238E27FC236}">
                <a16:creationId xmlns:a16="http://schemas.microsoft.com/office/drawing/2014/main" id="{BCEA62BF-22B5-4E46-9F11-8A4BB918065E}"/>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024562" y="6142846"/>
            <a:ext cx="1124708" cy="686822"/>
          </a:xfrm>
          <a:prstGeom prst="rect">
            <a:avLst/>
          </a:prstGeom>
        </p:spPr>
      </p:pic>
      <p:sp>
        <p:nvSpPr>
          <p:cNvPr id="5" name="Content Placeholder 2">
            <a:extLst>
              <a:ext uri="{FF2B5EF4-FFF2-40B4-BE49-F238E27FC236}">
                <a16:creationId xmlns:a16="http://schemas.microsoft.com/office/drawing/2014/main" id="{0F6513A6-ED4D-B44F-BEE5-27EB6C9BB916}"/>
              </a:ext>
            </a:extLst>
          </p:cNvPr>
          <p:cNvSpPr>
            <a:spLocks noGrp="1"/>
          </p:cNvSpPr>
          <p:nvPr>
            <p:ph idx="1"/>
          </p:nvPr>
        </p:nvSpPr>
        <p:spPr>
          <a:xfrm>
            <a:off x="189006" y="1056640"/>
            <a:ext cx="11796517" cy="552703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0631500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amp; Subtitle copy 10">
    <p:spTree>
      <p:nvGrpSpPr>
        <p:cNvPr id="1" name=""/>
        <p:cNvGrpSpPr/>
        <p:nvPr/>
      </p:nvGrpSpPr>
      <p:grpSpPr>
        <a:xfrm>
          <a:off x="0" y="0"/>
          <a:ext cx="0" cy="0"/>
          <a:chOff x="0" y="0"/>
          <a:chExt cx="0" cy="0"/>
        </a:xfrm>
      </p:grpSpPr>
      <p:sp>
        <p:nvSpPr>
          <p:cNvPr id="114" name="Shape"/>
          <p:cNvSpPr/>
          <p:nvPr/>
        </p:nvSpPr>
        <p:spPr>
          <a:xfrm>
            <a:off x="4680822" y="2259409"/>
            <a:ext cx="3090334" cy="1033923"/>
          </a:xfrm>
          <a:custGeom>
            <a:avLst/>
            <a:gdLst/>
            <a:ahLst/>
            <a:cxnLst>
              <a:cxn ang="0">
                <a:pos x="wd2" y="hd2"/>
              </a:cxn>
              <a:cxn ang="5400000">
                <a:pos x="wd2" y="hd2"/>
              </a:cxn>
              <a:cxn ang="10800000">
                <a:pos x="wd2" y="hd2"/>
              </a:cxn>
              <a:cxn ang="16200000">
                <a:pos x="wd2" y="hd2"/>
              </a:cxn>
            </a:cxnLst>
            <a:rect l="0" t="0" r="r" b="b"/>
            <a:pathLst>
              <a:path w="21600" h="18472" extrusionOk="0">
                <a:moveTo>
                  <a:pt x="0" y="18472"/>
                </a:moveTo>
                <a:cubicBezTo>
                  <a:pt x="572" y="15185"/>
                  <a:pt x="1351" y="12097"/>
                  <a:pt x="2362" y="9383"/>
                </a:cubicBezTo>
                <a:cubicBezTo>
                  <a:pt x="7022" y="-3128"/>
                  <a:pt x="14578" y="-3128"/>
                  <a:pt x="19238" y="9383"/>
                </a:cubicBezTo>
                <a:cubicBezTo>
                  <a:pt x="20249" y="12097"/>
                  <a:pt x="21028" y="15185"/>
                  <a:pt x="21600" y="18472"/>
                </a:cubicBezTo>
                <a:lnTo>
                  <a:pt x="0" y="18472"/>
                </a:lnTo>
                <a:close/>
              </a:path>
            </a:pathLst>
          </a:custGeom>
          <a:solidFill>
            <a:srgbClr val="1A98C4"/>
          </a:solidFill>
          <a:ln w="12700">
            <a:miter lim="400000"/>
          </a:ln>
        </p:spPr>
        <p:txBody>
          <a:bodyPr lIns="35719" tIns="35719" rIns="35719" bIns="35719" anchor="ctr"/>
          <a:lstStyle/>
          <a:p>
            <a:pPr algn="l" defTabSz="228600">
              <a:lnSpc>
                <a:spcPct val="100000"/>
              </a:lnSpc>
              <a:spcBef>
                <a:spcPts val="0"/>
              </a:spcBef>
              <a:defRPr sz="1600">
                <a:solidFill>
                  <a:srgbClr val="000000"/>
                </a:solidFill>
                <a:latin typeface="Helvetica"/>
                <a:ea typeface="Helvetica"/>
                <a:cs typeface="Helvetica"/>
                <a:sym typeface="Helvetica"/>
              </a:defRPr>
            </a:pPr>
            <a:endParaRPr sz="800"/>
          </a:p>
        </p:txBody>
      </p:sp>
      <p:sp>
        <p:nvSpPr>
          <p:cNvPr id="115" name="Photo_placeholder8.jpg"/>
          <p:cNvSpPr>
            <a:spLocks noGrp="1"/>
          </p:cNvSpPr>
          <p:nvPr>
            <p:ph type="pic" sz="quarter" idx="13"/>
          </p:nvPr>
        </p:nvSpPr>
        <p:spPr>
          <a:xfrm>
            <a:off x="4533502" y="3335302"/>
            <a:ext cx="3412027" cy="2552052"/>
          </a:xfrm>
          <a:prstGeom prst="rect">
            <a:avLst/>
          </a:prstGeom>
        </p:spPr>
        <p:txBody>
          <a:bodyPr lIns="91439" tIns="45719" rIns="91439" bIns="45719">
            <a:noAutofit/>
          </a:bodyPr>
          <a:lstStyle>
            <a:lvl1pPr marL="0" indent="0">
              <a:buNone/>
              <a:defRPr sz="2000"/>
            </a:lvl1pPr>
          </a:lstStyle>
          <a:p>
            <a:r>
              <a:rPr lang="en-GB"/>
              <a:t>Click icon to add picture</a:t>
            </a:r>
            <a:endParaRPr dirty="0"/>
          </a:p>
        </p:txBody>
      </p:sp>
      <p:sp>
        <p:nvSpPr>
          <p:cNvPr id="116" name="Shape"/>
          <p:cNvSpPr/>
          <p:nvPr/>
        </p:nvSpPr>
        <p:spPr>
          <a:xfrm>
            <a:off x="902105" y="4485134"/>
            <a:ext cx="3090335" cy="1033923"/>
          </a:xfrm>
          <a:custGeom>
            <a:avLst/>
            <a:gdLst/>
            <a:ahLst/>
            <a:cxnLst>
              <a:cxn ang="0">
                <a:pos x="wd2" y="hd2"/>
              </a:cxn>
              <a:cxn ang="5400000">
                <a:pos x="wd2" y="hd2"/>
              </a:cxn>
              <a:cxn ang="10800000">
                <a:pos x="wd2" y="hd2"/>
              </a:cxn>
              <a:cxn ang="16200000">
                <a:pos x="wd2" y="hd2"/>
              </a:cxn>
            </a:cxnLst>
            <a:rect l="0" t="0" r="r" b="b"/>
            <a:pathLst>
              <a:path w="21600" h="18472" extrusionOk="0">
                <a:moveTo>
                  <a:pt x="0" y="0"/>
                </a:moveTo>
                <a:cubicBezTo>
                  <a:pt x="572" y="3287"/>
                  <a:pt x="1351" y="6375"/>
                  <a:pt x="2362" y="9089"/>
                </a:cubicBezTo>
                <a:cubicBezTo>
                  <a:pt x="7022" y="21600"/>
                  <a:pt x="14578" y="21600"/>
                  <a:pt x="19238" y="9089"/>
                </a:cubicBezTo>
                <a:cubicBezTo>
                  <a:pt x="20249" y="6375"/>
                  <a:pt x="21028" y="3287"/>
                  <a:pt x="21600" y="0"/>
                </a:cubicBezTo>
                <a:lnTo>
                  <a:pt x="0" y="0"/>
                </a:lnTo>
                <a:close/>
              </a:path>
            </a:pathLst>
          </a:custGeom>
          <a:solidFill>
            <a:srgbClr val="9BBF59"/>
          </a:solidFill>
          <a:ln w="12700">
            <a:miter lim="400000"/>
          </a:ln>
        </p:spPr>
        <p:txBody>
          <a:bodyPr lIns="35719" tIns="35719" rIns="35719" bIns="35719" anchor="ctr"/>
          <a:lstStyle/>
          <a:p>
            <a:pPr algn="l" defTabSz="228600">
              <a:lnSpc>
                <a:spcPct val="100000"/>
              </a:lnSpc>
              <a:spcBef>
                <a:spcPts val="0"/>
              </a:spcBef>
              <a:defRPr sz="1600">
                <a:solidFill>
                  <a:srgbClr val="000000"/>
                </a:solidFill>
                <a:latin typeface="Helvetica"/>
                <a:ea typeface="Helvetica"/>
                <a:cs typeface="Helvetica"/>
                <a:sym typeface="Helvetica"/>
              </a:defRPr>
            </a:pPr>
            <a:endParaRPr sz="800"/>
          </a:p>
        </p:txBody>
      </p:sp>
      <p:sp>
        <p:nvSpPr>
          <p:cNvPr id="117" name="Duis mollis, est non commodo luctus"/>
          <p:cNvSpPr txBox="1">
            <a:spLocks noGrp="1"/>
          </p:cNvSpPr>
          <p:nvPr>
            <p:ph type="body" sz="quarter" idx="14"/>
          </p:nvPr>
        </p:nvSpPr>
        <p:spPr>
          <a:xfrm>
            <a:off x="1333497" y="4636939"/>
            <a:ext cx="2148326" cy="512534"/>
          </a:xfrm>
          <a:prstGeom prst="rect">
            <a:avLst/>
          </a:prstGeom>
        </p:spPr>
        <p:txBody>
          <a:bodyPr anchor="ctr">
            <a:noAutofit/>
          </a:bodyPr>
          <a:lstStyle>
            <a:lvl1pPr marL="0" indent="0" algn="ctr">
              <a:spcBef>
                <a:spcPts val="500"/>
              </a:spcBef>
              <a:buNone/>
              <a:defRPr sz="2000">
                <a:solidFill>
                  <a:srgbClr val="FFFFFF"/>
                </a:solidFill>
              </a:defRPr>
            </a:lvl1pPr>
          </a:lstStyle>
          <a:p>
            <a:pPr lvl="0"/>
            <a:r>
              <a:rPr lang="en-GB"/>
              <a:t>Click to edit Master text styles</a:t>
            </a:r>
          </a:p>
        </p:txBody>
      </p:sp>
      <p:sp>
        <p:nvSpPr>
          <p:cNvPr id="118" name="Photo_placeholder7.jpg"/>
          <p:cNvSpPr>
            <a:spLocks noGrp="1"/>
          </p:cNvSpPr>
          <p:nvPr>
            <p:ph type="pic" sz="quarter" idx="15"/>
          </p:nvPr>
        </p:nvSpPr>
        <p:spPr>
          <a:xfrm>
            <a:off x="754785" y="1906528"/>
            <a:ext cx="3412027" cy="2552052"/>
          </a:xfrm>
          <a:prstGeom prst="rect">
            <a:avLst/>
          </a:prstGeom>
        </p:spPr>
        <p:txBody>
          <a:bodyPr lIns="91439" tIns="45719" rIns="91439" bIns="45719">
            <a:noAutofit/>
          </a:bodyPr>
          <a:lstStyle>
            <a:lvl1pPr marL="0" indent="0">
              <a:buNone/>
              <a:defRPr sz="2000"/>
            </a:lvl1pPr>
          </a:lstStyle>
          <a:p>
            <a:r>
              <a:rPr lang="en-GB"/>
              <a:t>Click icon to add picture</a:t>
            </a:r>
            <a:endParaRPr dirty="0"/>
          </a:p>
        </p:txBody>
      </p:sp>
      <p:sp>
        <p:nvSpPr>
          <p:cNvPr id="119" name="Aenean nulla sed consectetur"/>
          <p:cNvSpPr txBox="1">
            <a:spLocks noGrp="1"/>
          </p:cNvSpPr>
          <p:nvPr>
            <p:ph type="body" sz="quarter" idx="16"/>
          </p:nvPr>
        </p:nvSpPr>
        <p:spPr>
          <a:xfrm>
            <a:off x="5112214" y="2565251"/>
            <a:ext cx="2148326" cy="512534"/>
          </a:xfrm>
          <a:prstGeom prst="rect">
            <a:avLst/>
          </a:prstGeom>
        </p:spPr>
        <p:txBody>
          <a:bodyPr anchor="ctr">
            <a:noAutofit/>
          </a:bodyPr>
          <a:lstStyle>
            <a:lvl1pPr marL="0" indent="0" algn="ctr">
              <a:spcBef>
                <a:spcPts val="500"/>
              </a:spcBef>
              <a:buNone/>
              <a:defRPr sz="2000">
                <a:solidFill>
                  <a:srgbClr val="FFFFFF"/>
                </a:solidFill>
              </a:defRPr>
            </a:lvl1pPr>
          </a:lstStyle>
          <a:p>
            <a:pPr lvl="0"/>
            <a:r>
              <a:rPr lang="en-GB"/>
              <a:t>Click to edit Master text styles</a:t>
            </a:r>
          </a:p>
        </p:txBody>
      </p:sp>
      <p:sp>
        <p:nvSpPr>
          <p:cNvPr id="122" name="Shape"/>
          <p:cNvSpPr/>
          <p:nvPr/>
        </p:nvSpPr>
        <p:spPr>
          <a:xfrm>
            <a:off x="8470301" y="4485134"/>
            <a:ext cx="3090334" cy="1033923"/>
          </a:xfrm>
          <a:custGeom>
            <a:avLst/>
            <a:gdLst/>
            <a:ahLst/>
            <a:cxnLst>
              <a:cxn ang="0">
                <a:pos x="wd2" y="hd2"/>
              </a:cxn>
              <a:cxn ang="5400000">
                <a:pos x="wd2" y="hd2"/>
              </a:cxn>
              <a:cxn ang="10800000">
                <a:pos x="wd2" y="hd2"/>
              </a:cxn>
              <a:cxn ang="16200000">
                <a:pos x="wd2" y="hd2"/>
              </a:cxn>
            </a:cxnLst>
            <a:rect l="0" t="0" r="r" b="b"/>
            <a:pathLst>
              <a:path w="21600" h="18472" extrusionOk="0">
                <a:moveTo>
                  <a:pt x="0" y="0"/>
                </a:moveTo>
                <a:cubicBezTo>
                  <a:pt x="572" y="3287"/>
                  <a:pt x="1351" y="6375"/>
                  <a:pt x="2362" y="9089"/>
                </a:cubicBezTo>
                <a:cubicBezTo>
                  <a:pt x="7022" y="21600"/>
                  <a:pt x="14578" y="21600"/>
                  <a:pt x="19238" y="9089"/>
                </a:cubicBezTo>
                <a:cubicBezTo>
                  <a:pt x="20249" y="6375"/>
                  <a:pt x="21028" y="3287"/>
                  <a:pt x="21600" y="0"/>
                </a:cubicBezTo>
                <a:lnTo>
                  <a:pt x="0" y="0"/>
                </a:lnTo>
                <a:close/>
              </a:path>
            </a:pathLst>
          </a:custGeom>
          <a:solidFill>
            <a:srgbClr val="EDAA0F"/>
          </a:solidFill>
          <a:ln w="12700">
            <a:miter lim="400000"/>
          </a:ln>
        </p:spPr>
        <p:txBody>
          <a:bodyPr lIns="35719" tIns="35719" rIns="35719" bIns="35719" anchor="ctr"/>
          <a:lstStyle/>
          <a:p>
            <a:endParaRPr sz="900"/>
          </a:p>
        </p:txBody>
      </p:sp>
      <p:sp>
        <p:nvSpPr>
          <p:cNvPr id="123" name="Sed posuere consectetur est at lobortis"/>
          <p:cNvSpPr txBox="1">
            <a:spLocks noGrp="1"/>
          </p:cNvSpPr>
          <p:nvPr>
            <p:ph type="body" sz="quarter" idx="17"/>
          </p:nvPr>
        </p:nvSpPr>
        <p:spPr>
          <a:xfrm>
            <a:off x="8912580" y="4636939"/>
            <a:ext cx="2148326" cy="512534"/>
          </a:xfrm>
          <a:prstGeom prst="rect">
            <a:avLst/>
          </a:prstGeom>
        </p:spPr>
        <p:txBody>
          <a:bodyPr anchor="ctr">
            <a:noAutofit/>
          </a:bodyPr>
          <a:lstStyle>
            <a:lvl1pPr marL="0" indent="0" algn="ctr">
              <a:spcBef>
                <a:spcPts val="500"/>
              </a:spcBef>
              <a:buNone/>
              <a:defRPr sz="2000">
                <a:solidFill>
                  <a:srgbClr val="FFFFFF"/>
                </a:solidFill>
              </a:defRPr>
            </a:lvl1pPr>
          </a:lstStyle>
          <a:p>
            <a:pPr lvl="0"/>
            <a:r>
              <a:rPr lang="en-GB"/>
              <a:t>Click to edit Master text styles</a:t>
            </a:r>
          </a:p>
        </p:txBody>
      </p:sp>
      <p:sp>
        <p:nvSpPr>
          <p:cNvPr id="124" name="Photo_placeholder7.jpg"/>
          <p:cNvSpPr>
            <a:spLocks noGrp="1"/>
          </p:cNvSpPr>
          <p:nvPr>
            <p:ph type="pic" sz="quarter" idx="18"/>
          </p:nvPr>
        </p:nvSpPr>
        <p:spPr>
          <a:xfrm>
            <a:off x="8322957" y="1917414"/>
            <a:ext cx="3412027" cy="2552052"/>
          </a:xfrm>
          <a:prstGeom prst="rect">
            <a:avLst/>
          </a:prstGeom>
        </p:spPr>
        <p:txBody>
          <a:bodyPr lIns="91439" tIns="45719" rIns="91439" bIns="45719">
            <a:noAutofit/>
          </a:bodyPr>
          <a:lstStyle>
            <a:lvl1pPr marL="0" indent="0">
              <a:buNone/>
              <a:defRPr sz="2000"/>
            </a:lvl1pPr>
          </a:lstStyle>
          <a:p>
            <a:r>
              <a:rPr lang="en-GB"/>
              <a:t>Click icon to add picture</a:t>
            </a:r>
            <a:endParaRPr/>
          </a:p>
        </p:txBody>
      </p:sp>
      <p:sp>
        <p:nvSpPr>
          <p:cNvPr id="125" name="Slide Number"/>
          <p:cNvSpPr txBox="1">
            <a:spLocks noGrp="1"/>
          </p:cNvSpPr>
          <p:nvPr>
            <p:ph type="sldNum" sz="quarter" idx="2"/>
          </p:nvPr>
        </p:nvSpPr>
        <p:spPr>
          <a:xfrm>
            <a:off x="11871458" y="6475710"/>
            <a:ext cx="158057" cy="156966"/>
          </a:xfrm>
          <a:prstGeom prst="rect">
            <a:avLst/>
          </a:prstGeom>
          <a:ln w="12700">
            <a:miter lim="400000"/>
          </a:ln>
        </p:spPr>
        <p:txBody>
          <a:bodyPr wrap="none" lIns="0" tIns="0" rIns="0" bIns="0">
            <a:sp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228600" rtl="0" fontAlgn="auto" latinLnBrk="0" hangingPunct="0">
              <a:lnSpc>
                <a:spcPct val="80000"/>
              </a:lnSpc>
              <a:spcBef>
                <a:spcPts val="0"/>
              </a:spcBef>
              <a:spcAft>
                <a:spcPts val="0"/>
              </a:spcAft>
              <a:buClrTx/>
              <a:buSzTx/>
              <a:buFontTx/>
              <a:buNone/>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kumimoji="0" sz="1200" b="0" i="0" u="none" strike="noStrike" cap="none" spc="-60" normalizeH="0" baseline="0">
                <a:ln>
                  <a:noFill/>
                </a:ln>
                <a:solidFill>
                  <a:srgbClr val="A6AAA9"/>
                </a:solidFill>
                <a:effectLst/>
                <a:uFillTx/>
                <a:latin typeface="Avenir Next"/>
                <a:ea typeface="Avenir Next"/>
                <a:cs typeface="Avenir Next"/>
                <a:sym typeface="Avenir Next"/>
              </a:defRPr>
            </a:lvl1pPr>
            <a:lvl2pPr marL="0" marR="0" indent="114300" algn="ctr" defTabSz="292100" rtl="0" fontAlgn="auto" latinLnBrk="0" hangingPunct="0">
              <a:lnSpc>
                <a:spcPct val="80000"/>
              </a:lnSpc>
              <a:spcBef>
                <a:spcPts val="500"/>
              </a:spcBef>
              <a:spcAft>
                <a:spcPts val="0"/>
              </a:spcAft>
              <a:buClrTx/>
              <a:buSzTx/>
              <a:buFontTx/>
              <a:buNone/>
              <a:tabLst/>
              <a:defRPr kumimoji="0" sz="1400" b="0" i="0" u="none" strike="noStrike" cap="none" spc="0" normalizeH="0" baseline="0">
                <a:ln>
                  <a:noFill/>
                </a:ln>
                <a:solidFill>
                  <a:srgbClr val="FFFFFF"/>
                </a:solidFill>
                <a:effectLst/>
                <a:uFillTx/>
                <a:latin typeface="Avenir Light"/>
                <a:ea typeface="Avenir Light"/>
                <a:cs typeface="Avenir Light"/>
                <a:sym typeface="Avenir Light"/>
              </a:defRPr>
            </a:lvl2pPr>
            <a:lvl3pPr marL="0" marR="0" indent="228600" algn="ctr" defTabSz="292100" rtl="0" fontAlgn="auto" latinLnBrk="0" hangingPunct="0">
              <a:lnSpc>
                <a:spcPct val="80000"/>
              </a:lnSpc>
              <a:spcBef>
                <a:spcPts val="500"/>
              </a:spcBef>
              <a:spcAft>
                <a:spcPts val="0"/>
              </a:spcAft>
              <a:buClrTx/>
              <a:buSzTx/>
              <a:buFontTx/>
              <a:buNone/>
              <a:tabLst/>
              <a:defRPr kumimoji="0" sz="1400" b="0" i="0" u="none" strike="noStrike" cap="none" spc="0" normalizeH="0" baseline="0">
                <a:ln>
                  <a:noFill/>
                </a:ln>
                <a:solidFill>
                  <a:srgbClr val="FFFFFF"/>
                </a:solidFill>
                <a:effectLst/>
                <a:uFillTx/>
                <a:latin typeface="Avenir Light"/>
                <a:ea typeface="Avenir Light"/>
                <a:cs typeface="Avenir Light"/>
                <a:sym typeface="Avenir Light"/>
              </a:defRPr>
            </a:lvl3pPr>
            <a:lvl4pPr marL="0" marR="0" indent="342900" algn="ctr" defTabSz="292100" rtl="0" fontAlgn="auto" latinLnBrk="0" hangingPunct="0">
              <a:lnSpc>
                <a:spcPct val="80000"/>
              </a:lnSpc>
              <a:spcBef>
                <a:spcPts val="500"/>
              </a:spcBef>
              <a:spcAft>
                <a:spcPts val="0"/>
              </a:spcAft>
              <a:buClrTx/>
              <a:buSzTx/>
              <a:buFontTx/>
              <a:buNone/>
              <a:tabLst/>
              <a:defRPr kumimoji="0" sz="1400" b="0" i="0" u="none" strike="noStrike" cap="none" spc="0" normalizeH="0" baseline="0">
                <a:ln>
                  <a:noFill/>
                </a:ln>
                <a:solidFill>
                  <a:srgbClr val="FFFFFF"/>
                </a:solidFill>
                <a:effectLst/>
                <a:uFillTx/>
                <a:latin typeface="Avenir Light"/>
                <a:ea typeface="Avenir Light"/>
                <a:cs typeface="Avenir Light"/>
                <a:sym typeface="Avenir Light"/>
              </a:defRPr>
            </a:lvl4pPr>
            <a:lvl5pPr marL="0" marR="0" indent="457200" algn="ctr" defTabSz="292100" rtl="0" fontAlgn="auto" latinLnBrk="0" hangingPunct="0">
              <a:lnSpc>
                <a:spcPct val="80000"/>
              </a:lnSpc>
              <a:spcBef>
                <a:spcPts val="500"/>
              </a:spcBef>
              <a:spcAft>
                <a:spcPts val="0"/>
              </a:spcAft>
              <a:buClrTx/>
              <a:buSzTx/>
              <a:buFontTx/>
              <a:buNone/>
              <a:tabLst/>
              <a:defRPr kumimoji="0" sz="1400" b="0" i="0" u="none" strike="noStrike" cap="none" spc="0" normalizeH="0" baseline="0">
                <a:ln>
                  <a:noFill/>
                </a:ln>
                <a:solidFill>
                  <a:srgbClr val="FFFFFF"/>
                </a:solidFill>
                <a:effectLst/>
                <a:uFillTx/>
                <a:latin typeface="Avenir Light"/>
                <a:ea typeface="Avenir Light"/>
                <a:cs typeface="Avenir Light"/>
                <a:sym typeface="Avenir Light"/>
              </a:defRPr>
            </a:lvl5pPr>
            <a:lvl6pPr marL="0" marR="0" indent="571500" algn="ctr" defTabSz="292100" rtl="0" fontAlgn="auto" latinLnBrk="0" hangingPunct="0">
              <a:lnSpc>
                <a:spcPct val="80000"/>
              </a:lnSpc>
              <a:spcBef>
                <a:spcPts val="500"/>
              </a:spcBef>
              <a:spcAft>
                <a:spcPts val="0"/>
              </a:spcAft>
              <a:buClrTx/>
              <a:buSzTx/>
              <a:buFontTx/>
              <a:buNone/>
              <a:tabLst/>
              <a:defRPr kumimoji="0" sz="1400" b="0" i="0" u="none" strike="noStrike" cap="none" spc="0" normalizeH="0" baseline="0">
                <a:ln>
                  <a:noFill/>
                </a:ln>
                <a:solidFill>
                  <a:srgbClr val="FFFFFF"/>
                </a:solidFill>
                <a:effectLst/>
                <a:uFillTx/>
                <a:latin typeface="Avenir Light"/>
                <a:ea typeface="Avenir Light"/>
                <a:cs typeface="Avenir Light"/>
                <a:sym typeface="Avenir Light"/>
              </a:defRPr>
            </a:lvl6pPr>
            <a:lvl7pPr marL="0" marR="0" indent="685800" algn="ctr" defTabSz="292100" rtl="0" fontAlgn="auto" latinLnBrk="0" hangingPunct="0">
              <a:lnSpc>
                <a:spcPct val="80000"/>
              </a:lnSpc>
              <a:spcBef>
                <a:spcPts val="500"/>
              </a:spcBef>
              <a:spcAft>
                <a:spcPts val="0"/>
              </a:spcAft>
              <a:buClrTx/>
              <a:buSzTx/>
              <a:buFontTx/>
              <a:buNone/>
              <a:tabLst/>
              <a:defRPr kumimoji="0" sz="1400" b="0" i="0" u="none" strike="noStrike" cap="none" spc="0" normalizeH="0" baseline="0">
                <a:ln>
                  <a:noFill/>
                </a:ln>
                <a:solidFill>
                  <a:srgbClr val="FFFFFF"/>
                </a:solidFill>
                <a:effectLst/>
                <a:uFillTx/>
                <a:latin typeface="Avenir Light"/>
                <a:ea typeface="Avenir Light"/>
                <a:cs typeface="Avenir Light"/>
                <a:sym typeface="Avenir Light"/>
              </a:defRPr>
            </a:lvl7pPr>
            <a:lvl8pPr marL="0" marR="0" indent="800100" algn="ctr" defTabSz="292100" rtl="0" fontAlgn="auto" latinLnBrk="0" hangingPunct="0">
              <a:lnSpc>
                <a:spcPct val="80000"/>
              </a:lnSpc>
              <a:spcBef>
                <a:spcPts val="500"/>
              </a:spcBef>
              <a:spcAft>
                <a:spcPts val="0"/>
              </a:spcAft>
              <a:buClrTx/>
              <a:buSzTx/>
              <a:buFontTx/>
              <a:buNone/>
              <a:tabLst/>
              <a:defRPr kumimoji="0" sz="1400" b="0" i="0" u="none" strike="noStrike" cap="none" spc="0" normalizeH="0" baseline="0">
                <a:ln>
                  <a:noFill/>
                </a:ln>
                <a:solidFill>
                  <a:srgbClr val="FFFFFF"/>
                </a:solidFill>
                <a:effectLst/>
                <a:uFillTx/>
                <a:latin typeface="Avenir Light"/>
                <a:ea typeface="Avenir Light"/>
                <a:cs typeface="Avenir Light"/>
                <a:sym typeface="Avenir Light"/>
              </a:defRPr>
            </a:lvl8pPr>
            <a:lvl9pPr marL="0" marR="0" indent="914400" algn="ctr" defTabSz="292100" rtl="0" fontAlgn="auto" latinLnBrk="0" hangingPunct="0">
              <a:lnSpc>
                <a:spcPct val="80000"/>
              </a:lnSpc>
              <a:spcBef>
                <a:spcPts val="500"/>
              </a:spcBef>
              <a:spcAft>
                <a:spcPts val="0"/>
              </a:spcAft>
              <a:buClrTx/>
              <a:buSzTx/>
              <a:buFontTx/>
              <a:buNone/>
              <a:tabLst/>
              <a:defRPr kumimoji="0" sz="1400" b="0" i="0" u="none" strike="noStrike" cap="none" spc="0" normalizeH="0" baseline="0">
                <a:ln>
                  <a:noFill/>
                </a:ln>
                <a:solidFill>
                  <a:srgbClr val="FFFFFF"/>
                </a:solidFill>
                <a:effectLst/>
                <a:uFillTx/>
                <a:latin typeface="Avenir Light"/>
                <a:ea typeface="Avenir Light"/>
                <a:cs typeface="Avenir Light"/>
                <a:sym typeface="Avenir Light"/>
              </a:defRPr>
            </a:lvl9pPr>
          </a:lstStyle>
          <a:p>
            <a:fld id="{86CB4B4D-7CA3-9044-876B-883B54F8677D}" type="slidenum">
              <a:rPr lang="en-IE" smtClean="0"/>
              <a:pPr/>
              <a:t>‹#›</a:t>
            </a:fld>
            <a:endParaRPr/>
          </a:p>
        </p:txBody>
      </p:sp>
      <p:pic>
        <p:nvPicPr>
          <p:cNvPr id="16" name="Picture 15">
            <a:extLst>
              <a:ext uri="{FF2B5EF4-FFF2-40B4-BE49-F238E27FC236}">
                <a16:creationId xmlns:a16="http://schemas.microsoft.com/office/drawing/2014/main" id="{AC6BD425-3483-5441-B873-16084091E4B4}"/>
              </a:ext>
            </a:extLst>
          </p:cNvPr>
          <p:cNvPicPr>
            <a:picLocks noChangeAspect="1"/>
          </p:cNvPicPr>
          <p:nvPr userDrawn="1"/>
        </p:nvPicPr>
        <p:blipFill>
          <a:blip r:embed="rId2"/>
          <a:stretch>
            <a:fillRect/>
          </a:stretch>
        </p:blipFill>
        <p:spPr>
          <a:xfrm>
            <a:off x="0" y="-11367"/>
            <a:ext cx="12192000" cy="1359408"/>
          </a:xfrm>
          <a:prstGeom prst="rect">
            <a:avLst/>
          </a:prstGeom>
        </p:spPr>
      </p:pic>
      <p:sp>
        <p:nvSpPr>
          <p:cNvPr id="17" name="Title 1">
            <a:extLst>
              <a:ext uri="{FF2B5EF4-FFF2-40B4-BE49-F238E27FC236}">
                <a16:creationId xmlns:a16="http://schemas.microsoft.com/office/drawing/2014/main" id="{086137CD-B9F3-734E-8C3B-101CF3DC3F90}"/>
              </a:ext>
            </a:extLst>
          </p:cNvPr>
          <p:cNvSpPr>
            <a:spLocks noGrp="1"/>
          </p:cNvSpPr>
          <p:nvPr>
            <p:ph type="title"/>
          </p:nvPr>
        </p:nvSpPr>
        <p:spPr>
          <a:xfrm>
            <a:off x="189006" y="0"/>
            <a:ext cx="11796517" cy="1325563"/>
          </a:xfrm>
        </p:spPr>
        <p:txBody>
          <a:bodyPr/>
          <a:lstStyle>
            <a:lvl1pPr>
              <a:defRPr>
                <a:solidFill>
                  <a:schemeClr val="bg1"/>
                </a:solidFill>
              </a:defRPr>
            </a:lvl1pPr>
          </a:lstStyle>
          <a:p>
            <a:r>
              <a:rPr lang="en-GB"/>
              <a:t>Click to edit Master title style</a:t>
            </a:r>
            <a:endParaRPr lang="en-GB" dirty="0"/>
          </a:p>
        </p:txBody>
      </p:sp>
      <p:pic>
        <p:nvPicPr>
          <p:cNvPr id="18" name="Picture 17">
            <a:extLst>
              <a:ext uri="{FF2B5EF4-FFF2-40B4-BE49-F238E27FC236}">
                <a16:creationId xmlns:a16="http://schemas.microsoft.com/office/drawing/2014/main" id="{12657B74-F857-0044-9B19-63B5C7850BBA}"/>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1024562" y="6142846"/>
            <a:ext cx="1124708" cy="686822"/>
          </a:xfrm>
          <a:prstGeom prst="rect">
            <a:avLst/>
          </a:prstGeom>
        </p:spPr>
      </p:pic>
    </p:spTree>
    <p:extLst>
      <p:ext uri="{BB962C8B-B14F-4D97-AF65-F5344CB8AC3E}">
        <p14:creationId xmlns:p14="http://schemas.microsoft.com/office/powerpoint/2010/main" val="39658324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amp; Subtitle copy 16">
    <p:spTree>
      <p:nvGrpSpPr>
        <p:cNvPr id="1" name=""/>
        <p:cNvGrpSpPr/>
        <p:nvPr/>
      </p:nvGrpSpPr>
      <p:grpSpPr>
        <a:xfrm>
          <a:off x="0" y="0"/>
          <a:ext cx="0" cy="0"/>
          <a:chOff x="0" y="0"/>
          <a:chExt cx="0" cy="0"/>
        </a:xfrm>
      </p:grpSpPr>
      <p:grpSp>
        <p:nvGrpSpPr>
          <p:cNvPr id="438" name="Group"/>
          <p:cNvGrpSpPr/>
          <p:nvPr/>
        </p:nvGrpSpPr>
        <p:grpSpPr>
          <a:xfrm>
            <a:off x="3643263" y="1842207"/>
            <a:ext cx="4905476" cy="4392216"/>
            <a:chOff x="0" y="0"/>
            <a:chExt cx="9810949" cy="8784431"/>
          </a:xfrm>
        </p:grpSpPr>
        <p:grpSp>
          <p:nvGrpSpPr>
            <p:cNvPr id="434" name="Group"/>
            <p:cNvGrpSpPr/>
            <p:nvPr/>
          </p:nvGrpSpPr>
          <p:grpSpPr>
            <a:xfrm>
              <a:off x="0" y="0"/>
              <a:ext cx="9810951" cy="8784431"/>
              <a:chOff x="0" y="0"/>
              <a:chExt cx="9810950" cy="8784430"/>
            </a:xfrm>
          </p:grpSpPr>
          <p:sp>
            <p:nvSpPr>
              <p:cNvPr id="431" name="Shape"/>
              <p:cNvSpPr/>
              <p:nvPr/>
            </p:nvSpPr>
            <p:spPr>
              <a:xfrm>
                <a:off x="0" y="4207595"/>
                <a:ext cx="7644129" cy="4576836"/>
              </a:xfrm>
              <a:custGeom>
                <a:avLst/>
                <a:gdLst/>
                <a:ahLst/>
                <a:cxnLst>
                  <a:cxn ang="0">
                    <a:pos x="wd2" y="hd2"/>
                  </a:cxn>
                  <a:cxn ang="5400000">
                    <a:pos x="wd2" y="hd2"/>
                  </a:cxn>
                  <a:cxn ang="10800000">
                    <a:pos x="wd2" y="hd2"/>
                  </a:cxn>
                  <a:cxn ang="16200000">
                    <a:pos x="wd2" y="hd2"/>
                  </a:cxn>
                </a:cxnLst>
                <a:rect l="0" t="0" r="r" b="b"/>
                <a:pathLst>
                  <a:path w="21062" h="21600" extrusionOk="0">
                    <a:moveTo>
                      <a:pt x="20894" y="15987"/>
                    </a:moveTo>
                    <a:cubicBezTo>
                      <a:pt x="20562" y="14554"/>
                      <a:pt x="19045" y="9673"/>
                      <a:pt x="17426" y="4784"/>
                    </a:cubicBezTo>
                    <a:cubicBezTo>
                      <a:pt x="15920" y="4856"/>
                      <a:pt x="3987" y="4675"/>
                      <a:pt x="2144" y="4191"/>
                    </a:cubicBezTo>
                    <a:cubicBezTo>
                      <a:pt x="247" y="3693"/>
                      <a:pt x="36" y="20"/>
                      <a:pt x="29" y="0"/>
                    </a:cubicBezTo>
                    <a:cubicBezTo>
                      <a:pt x="21" y="99"/>
                      <a:pt x="18" y="184"/>
                      <a:pt x="13" y="284"/>
                    </a:cubicBezTo>
                    <a:cubicBezTo>
                      <a:pt x="-38" y="1340"/>
                      <a:pt x="58" y="2452"/>
                      <a:pt x="312" y="3281"/>
                    </a:cubicBezTo>
                    <a:lnTo>
                      <a:pt x="5621" y="19078"/>
                    </a:lnTo>
                    <a:cubicBezTo>
                      <a:pt x="5851" y="19764"/>
                      <a:pt x="6250" y="20388"/>
                      <a:pt x="6706" y="20840"/>
                    </a:cubicBezTo>
                    <a:cubicBezTo>
                      <a:pt x="7163" y="21293"/>
                      <a:pt x="7677" y="21575"/>
                      <a:pt x="8139" y="21576"/>
                    </a:cubicBezTo>
                    <a:lnTo>
                      <a:pt x="18830" y="21600"/>
                    </a:lnTo>
                    <a:cubicBezTo>
                      <a:pt x="18991" y="21600"/>
                      <a:pt x="19159" y="21566"/>
                      <a:pt x="19328" y="21502"/>
                    </a:cubicBezTo>
                    <a:cubicBezTo>
                      <a:pt x="19498" y="21438"/>
                      <a:pt x="19669" y="21344"/>
                      <a:pt x="19837" y="21226"/>
                    </a:cubicBezTo>
                    <a:cubicBezTo>
                      <a:pt x="20038" y="20965"/>
                      <a:pt x="21562" y="18878"/>
                      <a:pt x="20894" y="15987"/>
                    </a:cubicBezTo>
                    <a:close/>
                  </a:path>
                </a:pathLst>
              </a:custGeom>
              <a:solidFill>
                <a:srgbClr val="EDAA0F"/>
              </a:solidFill>
              <a:ln w="12700" cap="flat">
                <a:noFill/>
                <a:miter lim="400000"/>
              </a:ln>
              <a:effectLst/>
            </p:spPr>
            <p:txBody>
              <a:bodyPr wrap="square" lIns="53578" tIns="53578" rIns="53578" bIns="53578" numCol="1" anchor="ctr">
                <a:noAutofit/>
              </a:bodyPr>
              <a:lstStyle/>
              <a:p>
                <a:endParaRPr sz="900"/>
              </a:p>
            </p:txBody>
          </p:sp>
          <p:sp>
            <p:nvSpPr>
              <p:cNvPr id="432" name="Shape"/>
              <p:cNvSpPr/>
              <p:nvPr/>
            </p:nvSpPr>
            <p:spPr>
              <a:xfrm>
                <a:off x="4927015" y="118496"/>
                <a:ext cx="4883936" cy="8592702"/>
              </a:xfrm>
              <a:custGeom>
                <a:avLst/>
                <a:gdLst/>
                <a:ahLst/>
                <a:cxnLst>
                  <a:cxn ang="0">
                    <a:pos x="wd2" y="hd2"/>
                  </a:cxn>
                  <a:cxn ang="5400000">
                    <a:pos x="wd2" y="hd2"/>
                  </a:cxn>
                  <a:cxn ang="10800000">
                    <a:pos x="wd2" y="hd2"/>
                  </a:cxn>
                  <a:cxn ang="16200000">
                    <a:pos x="wd2" y="hd2"/>
                  </a:cxn>
                </a:cxnLst>
                <a:rect l="0" t="0" r="r" b="b"/>
                <a:pathLst>
                  <a:path w="21594" h="21438" extrusionOk="0">
                    <a:moveTo>
                      <a:pt x="21055" y="9390"/>
                    </a:moveTo>
                    <a:lnTo>
                      <a:pt x="12630" y="1009"/>
                    </a:lnTo>
                    <a:cubicBezTo>
                      <a:pt x="12379" y="778"/>
                      <a:pt x="12019" y="562"/>
                      <a:pt x="11605" y="368"/>
                    </a:cubicBezTo>
                    <a:cubicBezTo>
                      <a:pt x="11487" y="313"/>
                      <a:pt x="11397" y="277"/>
                      <a:pt x="11327" y="254"/>
                    </a:cubicBezTo>
                    <a:cubicBezTo>
                      <a:pt x="11329" y="255"/>
                      <a:pt x="11331" y="255"/>
                      <a:pt x="11333" y="256"/>
                    </a:cubicBezTo>
                    <a:cubicBezTo>
                      <a:pt x="11335" y="257"/>
                      <a:pt x="11337" y="258"/>
                      <a:pt x="11340" y="259"/>
                    </a:cubicBezTo>
                    <a:cubicBezTo>
                      <a:pt x="9857" y="-162"/>
                      <a:pt x="8077" y="-64"/>
                      <a:pt x="6766" y="512"/>
                    </a:cubicBezTo>
                    <a:cubicBezTo>
                      <a:pt x="5789" y="941"/>
                      <a:pt x="5219" y="1580"/>
                      <a:pt x="4614" y="2188"/>
                    </a:cubicBezTo>
                    <a:cubicBezTo>
                      <a:pt x="3923" y="2882"/>
                      <a:pt x="3158" y="3551"/>
                      <a:pt x="2409" y="4225"/>
                    </a:cubicBezTo>
                    <a:cubicBezTo>
                      <a:pt x="1588" y="4964"/>
                      <a:pt x="785" y="5709"/>
                      <a:pt x="0" y="6459"/>
                    </a:cubicBezTo>
                    <a:cubicBezTo>
                      <a:pt x="993" y="7462"/>
                      <a:pt x="10548" y="17110"/>
                      <a:pt x="11657" y="18654"/>
                    </a:cubicBezTo>
                    <a:cubicBezTo>
                      <a:pt x="12827" y="20283"/>
                      <a:pt x="9949" y="21438"/>
                      <a:pt x="9949" y="21438"/>
                    </a:cubicBezTo>
                    <a:cubicBezTo>
                      <a:pt x="10035" y="21418"/>
                      <a:pt x="10121" y="21397"/>
                      <a:pt x="10206" y="21375"/>
                    </a:cubicBezTo>
                    <a:cubicBezTo>
                      <a:pt x="11107" y="21138"/>
                      <a:pt x="11926" y="20759"/>
                      <a:pt x="12369" y="20334"/>
                    </a:cubicBezTo>
                    <a:lnTo>
                      <a:pt x="21020" y="12026"/>
                    </a:lnTo>
                    <a:cubicBezTo>
                      <a:pt x="21395" y="11665"/>
                      <a:pt x="21587" y="11188"/>
                      <a:pt x="21594" y="10710"/>
                    </a:cubicBezTo>
                    <a:cubicBezTo>
                      <a:pt x="21600" y="10233"/>
                      <a:pt x="21421" y="9754"/>
                      <a:pt x="21055" y="9390"/>
                    </a:cubicBezTo>
                    <a:close/>
                  </a:path>
                </a:pathLst>
              </a:custGeom>
              <a:solidFill>
                <a:srgbClr val="9BBF59"/>
              </a:solidFill>
              <a:ln w="12700" cap="flat">
                <a:noFill/>
                <a:miter lim="400000"/>
              </a:ln>
              <a:effectLst/>
            </p:spPr>
            <p:txBody>
              <a:bodyPr wrap="square" lIns="53578" tIns="53578" rIns="53578" bIns="53578" numCol="1" anchor="ctr">
                <a:noAutofit/>
              </a:bodyPr>
              <a:lstStyle/>
              <a:p>
                <a:endParaRPr sz="900"/>
              </a:p>
            </p:txBody>
          </p:sp>
          <p:sp>
            <p:nvSpPr>
              <p:cNvPr id="433" name="Shape"/>
              <p:cNvSpPr/>
              <p:nvPr/>
            </p:nvSpPr>
            <p:spPr>
              <a:xfrm>
                <a:off x="14287" y="0"/>
                <a:ext cx="7495353" cy="5204937"/>
              </a:xfrm>
              <a:custGeom>
                <a:avLst/>
                <a:gdLst/>
                <a:ahLst/>
                <a:cxnLst>
                  <a:cxn ang="0">
                    <a:pos x="wd2" y="hd2"/>
                  </a:cxn>
                  <a:cxn ang="5400000">
                    <a:pos x="wd2" y="hd2"/>
                  </a:cxn>
                  <a:cxn ang="10800000">
                    <a:pos x="wd2" y="hd2"/>
                  </a:cxn>
                  <a:cxn ang="16200000">
                    <a:pos x="wd2" y="hd2"/>
                  </a:cxn>
                </a:cxnLst>
                <a:rect l="0" t="0" r="r" b="b"/>
                <a:pathLst>
                  <a:path w="21598" h="21277" extrusionOk="0">
                    <a:moveTo>
                      <a:pt x="5" y="17334"/>
                    </a:moveTo>
                    <a:cubicBezTo>
                      <a:pt x="44" y="17739"/>
                      <a:pt x="381" y="20549"/>
                      <a:pt x="2247" y="20902"/>
                    </a:cubicBezTo>
                    <a:cubicBezTo>
                      <a:pt x="3157" y="21074"/>
                      <a:pt x="6537" y="21195"/>
                      <a:pt x="9967" y="21277"/>
                    </a:cubicBezTo>
                    <a:cubicBezTo>
                      <a:pt x="10823" y="19204"/>
                      <a:pt x="17071" y="4089"/>
                      <a:pt x="18221" y="1962"/>
                    </a:cubicBezTo>
                    <a:cubicBezTo>
                      <a:pt x="19457" y="-323"/>
                      <a:pt x="21598" y="961"/>
                      <a:pt x="21598" y="961"/>
                    </a:cubicBezTo>
                    <a:cubicBezTo>
                      <a:pt x="21550" y="909"/>
                      <a:pt x="21501" y="857"/>
                      <a:pt x="21450" y="808"/>
                    </a:cubicBezTo>
                    <a:cubicBezTo>
                      <a:pt x="20916" y="287"/>
                      <a:pt x="20229" y="0"/>
                      <a:pt x="19658" y="0"/>
                    </a:cubicBezTo>
                    <a:lnTo>
                      <a:pt x="8530" y="0"/>
                    </a:lnTo>
                    <a:cubicBezTo>
                      <a:pt x="8046" y="0"/>
                      <a:pt x="7508" y="243"/>
                      <a:pt x="7030" y="634"/>
                    </a:cubicBezTo>
                    <a:cubicBezTo>
                      <a:pt x="6553" y="1025"/>
                      <a:pt x="6135" y="1565"/>
                      <a:pt x="5894" y="2159"/>
                    </a:cubicBezTo>
                    <a:lnTo>
                      <a:pt x="329" y="15832"/>
                    </a:lnTo>
                    <a:cubicBezTo>
                      <a:pt x="135" y="16308"/>
                      <a:pt x="46" y="16832"/>
                      <a:pt x="7" y="17177"/>
                    </a:cubicBezTo>
                    <a:cubicBezTo>
                      <a:pt x="6" y="17184"/>
                      <a:pt x="3" y="17225"/>
                      <a:pt x="1" y="17259"/>
                    </a:cubicBezTo>
                    <a:cubicBezTo>
                      <a:pt x="-2" y="17300"/>
                      <a:pt x="2" y="17302"/>
                      <a:pt x="5" y="17334"/>
                    </a:cubicBezTo>
                    <a:close/>
                  </a:path>
                </a:pathLst>
              </a:custGeom>
              <a:solidFill>
                <a:srgbClr val="1F9D97"/>
              </a:solidFill>
              <a:ln w="12700" cap="flat">
                <a:noFill/>
                <a:miter lim="400000"/>
              </a:ln>
              <a:effectLst/>
            </p:spPr>
            <p:txBody>
              <a:bodyPr wrap="square" lIns="53578" tIns="53578" rIns="53578" bIns="53578" numCol="1" anchor="ctr">
                <a:noAutofit/>
              </a:bodyPr>
              <a:lstStyle/>
              <a:p>
                <a:endParaRPr sz="900"/>
              </a:p>
            </p:txBody>
          </p:sp>
        </p:grpSp>
        <p:sp>
          <p:nvSpPr>
            <p:cNvPr id="435" name="Shape"/>
            <p:cNvSpPr/>
            <p:nvPr/>
          </p:nvSpPr>
          <p:spPr>
            <a:xfrm>
              <a:off x="2078154" y="1711185"/>
              <a:ext cx="894896" cy="894896"/>
            </a:xfrm>
            <a:custGeom>
              <a:avLst/>
              <a:gdLst/>
              <a:ahLst/>
              <a:cxnLst>
                <a:cxn ang="0">
                  <a:pos x="wd2" y="hd2"/>
                </a:cxn>
                <a:cxn ang="5400000">
                  <a:pos x="wd2" y="hd2"/>
                </a:cxn>
                <a:cxn ang="10800000">
                  <a:pos x="wd2" y="hd2"/>
                </a:cxn>
                <a:cxn ang="16200000">
                  <a:pos x="wd2" y="hd2"/>
                </a:cxn>
              </a:cxnLst>
              <a:rect l="0" t="0" r="r" b="b"/>
              <a:pathLst>
                <a:path w="21600" h="21600" extrusionOk="0">
                  <a:moveTo>
                    <a:pt x="10800" y="14657"/>
                  </a:moveTo>
                  <a:cubicBezTo>
                    <a:pt x="8670" y="14657"/>
                    <a:pt x="6943" y="12930"/>
                    <a:pt x="6943" y="10800"/>
                  </a:cubicBezTo>
                  <a:cubicBezTo>
                    <a:pt x="6943" y="8670"/>
                    <a:pt x="8670" y="6943"/>
                    <a:pt x="10800" y="6943"/>
                  </a:cubicBezTo>
                  <a:cubicBezTo>
                    <a:pt x="12930" y="6943"/>
                    <a:pt x="14657" y="8670"/>
                    <a:pt x="14657" y="10800"/>
                  </a:cubicBezTo>
                  <a:cubicBezTo>
                    <a:pt x="14657" y="12930"/>
                    <a:pt x="12930" y="14657"/>
                    <a:pt x="10800" y="14657"/>
                  </a:cubicBezTo>
                  <a:close/>
                  <a:moveTo>
                    <a:pt x="20016" y="9930"/>
                  </a:moveTo>
                  <a:cubicBezTo>
                    <a:pt x="21001" y="9522"/>
                    <a:pt x="21600" y="9257"/>
                    <a:pt x="21600" y="9257"/>
                  </a:cubicBezTo>
                  <a:lnTo>
                    <a:pt x="20829" y="6171"/>
                  </a:lnTo>
                  <a:cubicBezTo>
                    <a:pt x="20829" y="6171"/>
                    <a:pt x="20119" y="6283"/>
                    <a:pt x="18990" y="6492"/>
                  </a:cubicBezTo>
                  <a:cubicBezTo>
                    <a:pt x="18430" y="5424"/>
                    <a:pt x="17677" y="4501"/>
                    <a:pt x="16789" y="3749"/>
                  </a:cubicBezTo>
                  <a:cubicBezTo>
                    <a:pt x="17377" y="2418"/>
                    <a:pt x="17743" y="1543"/>
                    <a:pt x="17743" y="1543"/>
                  </a:cubicBezTo>
                  <a:lnTo>
                    <a:pt x="14657" y="0"/>
                  </a:lnTo>
                  <a:cubicBezTo>
                    <a:pt x="14657" y="0"/>
                    <a:pt x="14156" y="750"/>
                    <a:pt x="13405" y="1922"/>
                  </a:cubicBezTo>
                  <a:cubicBezTo>
                    <a:pt x="12297" y="1595"/>
                    <a:pt x="11120" y="1470"/>
                    <a:pt x="9929" y="1584"/>
                  </a:cubicBezTo>
                  <a:cubicBezTo>
                    <a:pt x="9522" y="599"/>
                    <a:pt x="9257" y="0"/>
                    <a:pt x="9257" y="0"/>
                  </a:cubicBezTo>
                  <a:lnTo>
                    <a:pt x="6171" y="771"/>
                  </a:lnTo>
                  <a:cubicBezTo>
                    <a:pt x="6171" y="771"/>
                    <a:pt x="6283" y="1481"/>
                    <a:pt x="6492" y="2610"/>
                  </a:cubicBezTo>
                  <a:cubicBezTo>
                    <a:pt x="5420" y="3172"/>
                    <a:pt x="4494" y="3929"/>
                    <a:pt x="3740" y="4821"/>
                  </a:cubicBezTo>
                  <a:cubicBezTo>
                    <a:pt x="2414" y="4227"/>
                    <a:pt x="1543" y="3857"/>
                    <a:pt x="1543" y="3857"/>
                  </a:cubicBezTo>
                  <a:lnTo>
                    <a:pt x="0" y="6943"/>
                  </a:lnTo>
                  <a:cubicBezTo>
                    <a:pt x="0" y="6943"/>
                    <a:pt x="748" y="7450"/>
                    <a:pt x="1919" y="8207"/>
                  </a:cubicBezTo>
                  <a:cubicBezTo>
                    <a:pt x="1595" y="9313"/>
                    <a:pt x="1471" y="10485"/>
                    <a:pt x="1584" y="11672"/>
                  </a:cubicBezTo>
                  <a:cubicBezTo>
                    <a:pt x="599" y="12078"/>
                    <a:pt x="0" y="12343"/>
                    <a:pt x="0" y="12343"/>
                  </a:cubicBezTo>
                  <a:lnTo>
                    <a:pt x="771" y="15429"/>
                  </a:lnTo>
                  <a:cubicBezTo>
                    <a:pt x="771" y="15429"/>
                    <a:pt x="1480" y="15317"/>
                    <a:pt x="2609" y="15107"/>
                  </a:cubicBezTo>
                  <a:cubicBezTo>
                    <a:pt x="3172" y="16179"/>
                    <a:pt x="3928" y="17106"/>
                    <a:pt x="4820" y="17860"/>
                  </a:cubicBezTo>
                  <a:cubicBezTo>
                    <a:pt x="4227" y="19186"/>
                    <a:pt x="3857" y="20057"/>
                    <a:pt x="3857" y="20057"/>
                  </a:cubicBezTo>
                  <a:lnTo>
                    <a:pt x="6943" y="21600"/>
                  </a:lnTo>
                  <a:cubicBezTo>
                    <a:pt x="6943" y="21600"/>
                    <a:pt x="7449" y="20852"/>
                    <a:pt x="8206" y="19681"/>
                  </a:cubicBezTo>
                  <a:cubicBezTo>
                    <a:pt x="9312" y="20005"/>
                    <a:pt x="10485" y="20129"/>
                    <a:pt x="11672" y="20016"/>
                  </a:cubicBezTo>
                  <a:cubicBezTo>
                    <a:pt x="12078" y="21001"/>
                    <a:pt x="12343" y="21600"/>
                    <a:pt x="12343" y="21600"/>
                  </a:cubicBezTo>
                  <a:lnTo>
                    <a:pt x="15429" y="20829"/>
                  </a:lnTo>
                  <a:cubicBezTo>
                    <a:pt x="15429" y="20829"/>
                    <a:pt x="15317" y="20120"/>
                    <a:pt x="15107" y="18991"/>
                  </a:cubicBezTo>
                  <a:cubicBezTo>
                    <a:pt x="16176" y="18431"/>
                    <a:pt x="17099" y="17676"/>
                    <a:pt x="17852" y="16788"/>
                  </a:cubicBezTo>
                  <a:cubicBezTo>
                    <a:pt x="19183" y="17377"/>
                    <a:pt x="20057" y="17743"/>
                    <a:pt x="20057" y="17743"/>
                  </a:cubicBezTo>
                  <a:lnTo>
                    <a:pt x="21600" y="14657"/>
                  </a:lnTo>
                  <a:cubicBezTo>
                    <a:pt x="21600" y="14657"/>
                    <a:pt x="20851" y="14156"/>
                    <a:pt x="19678" y="13405"/>
                  </a:cubicBezTo>
                  <a:cubicBezTo>
                    <a:pt x="20005" y="12296"/>
                    <a:pt x="20130" y="11120"/>
                    <a:pt x="20016" y="9930"/>
                  </a:cubicBezTo>
                  <a:close/>
                </a:path>
              </a:pathLst>
            </a:custGeom>
            <a:solidFill>
              <a:srgbClr val="FFFFFF"/>
            </a:solidFill>
            <a:ln w="12700" cap="flat">
              <a:noFill/>
              <a:miter lim="400000"/>
            </a:ln>
            <a:effectLst/>
          </p:spPr>
          <p:txBody>
            <a:bodyPr wrap="square" lIns="53578" tIns="53578" rIns="53578" bIns="53578" numCol="1" anchor="ctr">
              <a:noAutofit/>
            </a:bodyPr>
            <a:lstStyle/>
            <a:p>
              <a:pPr defTabSz="228600">
                <a:spcBef>
                  <a:spcPts val="2750"/>
                </a:spcBef>
                <a:defRPr sz="7000">
                  <a:solidFill>
                    <a:srgbClr val="333333"/>
                  </a:solidFill>
                  <a:latin typeface="Helvetica Neue Thin"/>
                  <a:ea typeface="Helvetica Neue Thin"/>
                  <a:cs typeface="Helvetica Neue Thin"/>
                  <a:sym typeface="Helvetica Neue Thin"/>
                </a:defRPr>
              </a:pPr>
              <a:endParaRPr sz="3500"/>
            </a:p>
          </p:txBody>
        </p:sp>
        <p:sp>
          <p:nvSpPr>
            <p:cNvPr id="436" name="Shape"/>
            <p:cNvSpPr/>
            <p:nvPr/>
          </p:nvSpPr>
          <p:spPr>
            <a:xfrm>
              <a:off x="7435701" y="2373908"/>
              <a:ext cx="892970" cy="1179115"/>
            </a:xfrm>
            <a:custGeom>
              <a:avLst/>
              <a:gdLst/>
              <a:ahLst/>
              <a:cxnLst>
                <a:cxn ang="0">
                  <a:pos x="wd2" y="hd2"/>
                </a:cxn>
                <a:cxn ang="5400000">
                  <a:pos x="wd2" y="hd2"/>
                </a:cxn>
                <a:cxn ang="10800000">
                  <a:pos x="wd2" y="hd2"/>
                </a:cxn>
                <a:cxn ang="16200000">
                  <a:pos x="wd2" y="hd2"/>
                </a:cxn>
              </a:cxnLst>
              <a:rect l="0" t="0" r="r" b="b"/>
              <a:pathLst>
                <a:path w="21350" h="21600" extrusionOk="0">
                  <a:moveTo>
                    <a:pt x="16784" y="1264"/>
                  </a:moveTo>
                  <a:cubicBezTo>
                    <a:pt x="16363" y="1078"/>
                    <a:pt x="15824" y="1189"/>
                    <a:pt x="15581" y="1511"/>
                  </a:cubicBezTo>
                  <a:lnTo>
                    <a:pt x="14280" y="3236"/>
                  </a:lnTo>
                  <a:cubicBezTo>
                    <a:pt x="14867" y="3417"/>
                    <a:pt x="15381" y="3636"/>
                    <a:pt x="15831" y="3874"/>
                  </a:cubicBezTo>
                  <a:lnTo>
                    <a:pt x="17106" y="2185"/>
                  </a:lnTo>
                  <a:cubicBezTo>
                    <a:pt x="17349" y="1863"/>
                    <a:pt x="17205" y="1451"/>
                    <a:pt x="16784" y="1264"/>
                  </a:cubicBezTo>
                  <a:close/>
                  <a:moveTo>
                    <a:pt x="21233" y="4689"/>
                  </a:moveTo>
                  <a:cubicBezTo>
                    <a:pt x="20988" y="4366"/>
                    <a:pt x="20450" y="4256"/>
                    <a:pt x="20028" y="4442"/>
                  </a:cubicBezTo>
                  <a:lnTo>
                    <a:pt x="17841" y="5408"/>
                  </a:lnTo>
                  <a:cubicBezTo>
                    <a:pt x="18203" y="5799"/>
                    <a:pt x="18487" y="6197"/>
                    <a:pt x="18711" y="6581"/>
                  </a:cubicBezTo>
                  <a:lnTo>
                    <a:pt x="20909" y="5610"/>
                  </a:lnTo>
                  <a:cubicBezTo>
                    <a:pt x="21331" y="5423"/>
                    <a:pt x="21475" y="5012"/>
                    <a:pt x="21233" y="4689"/>
                  </a:cubicBezTo>
                  <a:close/>
                  <a:moveTo>
                    <a:pt x="1322" y="4393"/>
                  </a:moveTo>
                  <a:cubicBezTo>
                    <a:pt x="900" y="4207"/>
                    <a:pt x="362" y="4317"/>
                    <a:pt x="118" y="4640"/>
                  </a:cubicBezTo>
                  <a:cubicBezTo>
                    <a:pt x="-125" y="4963"/>
                    <a:pt x="19" y="5375"/>
                    <a:pt x="441" y="5561"/>
                  </a:cubicBezTo>
                  <a:lnTo>
                    <a:pt x="2633" y="6530"/>
                  </a:lnTo>
                  <a:cubicBezTo>
                    <a:pt x="2861" y="6146"/>
                    <a:pt x="3149" y="5751"/>
                    <a:pt x="3514" y="5362"/>
                  </a:cubicBezTo>
                  <a:cubicBezTo>
                    <a:pt x="3514" y="5362"/>
                    <a:pt x="1322" y="4393"/>
                    <a:pt x="1322" y="4393"/>
                  </a:cubicBezTo>
                  <a:close/>
                  <a:moveTo>
                    <a:pt x="5797" y="1483"/>
                  </a:moveTo>
                  <a:cubicBezTo>
                    <a:pt x="5553" y="1160"/>
                    <a:pt x="5015" y="1050"/>
                    <a:pt x="4593" y="1236"/>
                  </a:cubicBezTo>
                  <a:cubicBezTo>
                    <a:pt x="4173" y="1422"/>
                    <a:pt x="4029" y="1834"/>
                    <a:pt x="4272" y="2157"/>
                  </a:cubicBezTo>
                  <a:lnTo>
                    <a:pt x="5544" y="3843"/>
                  </a:lnTo>
                  <a:cubicBezTo>
                    <a:pt x="5997" y="3607"/>
                    <a:pt x="6514" y="3392"/>
                    <a:pt x="7103" y="3215"/>
                  </a:cubicBezTo>
                  <a:cubicBezTo>
                    <a:pt x="7103" y="3215"/>
                    <a:pt x="5797" y="1483"/>
                    <a:pt x="5797" y="1483"/>
                  </a:cubicBezTo>
                  <a:close/>
                  <a:moveTo>
                    <a:pt x="10693" y="0"/>
                  </a:moveTo>
                  <a:cubicBezTo>
                    <a:pt x="10208" y="0"/>
                    <a:pt x="9813" y="302"/>
                    <a:pt x="9813" y="674"/>
                  </a:cubicBezTo>
                  <a:lnTo>
                    <a:pt x="9813" y="2753"/>
                  </a:lnTo>
                  <a:cubicBezTo>
                    <a:pt x="10026" y="2740"/>
                    <a:pt x="11348" y="2744"/>
                    <a:pt x="11574" y="2758"/>
                  </a:cubicBezTo>
                  <a:lnTo>
                    <a:pt x="11574" y="674"/>
                  </a:lnTo>
                  <a:cubicBezTo>
                    <a:pt x="11574" y="302"/>
                    <a:pt x="11180" y="0"/>
                    <a:pt x="10693" y="0"/>
                  </a:cubicBezTo>
                  <a:close/>
                  <a:moveTo>
                    <a:pt x="18428" y="9068"/>
                  </a:moveTo>
                  <a:cubicBezTo>
                    <a:pt x="18228" y="7091"/>
                    <a:pt x="16423" y="3572"/>
                    <a:pt x="10662" y="3572"/>
                  </a:cubicBezTo>
                  <a:cubicBezTo>
                    <a:pt x="10661" y="3572"/>
                    <a:pt x="10660" y="3572"/>
                    <a:pt x="10659" y="3572"/>
                  </a:cubicBezTo>
                  <a:cubicBezTo>
                    <a:pt x="10658" y="3572"/>
                    <a:pt x="10658" y="3572"/>
                    <a:pt x="10657" y="3572"/>
                  </a:cubicBezTo>
                  <a:cubicBezTo>
                    <a:pt x="10656" y="3572"/>
                    <a:pt x="10655" y="3572"/>
                    <a:pt x="10655" y="3572"/>
                  </a:cubicBezTo>
                  <a:cubicBezTo>
                    <a:pt x="10654" y="3572"/>
                    <a:pt x="10653" y="3572"/>
                    <a:pt x="10652" y="3572"/>
                  </a:cubicBezTo>
                  <a:cubicBezTo>
                    <a:pt x="4890" y="3572"/>
                    <a:pt x="3086" y="7091"/>
                    <a:pt x="2886" y="9068"/>
                  </a:cubicBezTo>
                  <a:cubicBezTo>
                    <a:pt x="2715" y="10852"/>
                    <a:pt x="4327" y="12514"/>
                    <a:pt x="4510" y="12775"/>
                  </a:cubicBezTo>
                  <a:cubicBezTo>
                    <a:pt x="4810" y="13201"/>
                    <a:pt x="6695" y="14825"/>
                    <a:pt x="6762" y="15807"/>
                  </a:cubicBezTo>
                  <a:cubicBezTo>
                    <a:pt x="6855" y="17159"/>
                    <a:pt x="7070" y="17195"/>
                    <a:pt x="7930" y="17355"/>
                  </a:cubicBezTo>
                  <a:cubicBezTo>
                    <a:pt x="8807" y="17519"/>
                    <a:pt x="12507" y="17519"/>
                    <a:pt x="13383" y="17355"/>
                  </a:cubicBezTo>
                  <a:cubicBezTo>
                    <a:pt x="14243" y="17195"/>
                    <a:pt x="14459" y="17159"/>
                    <a:pt x="14552" y="15807"/>
                  </a:cubicBezTo>
                  <a:cubicBezTo>
                    <a:pt x="14619" y="14825"/>
                    <a:pt x="16504" y="13201"/>
                    <a:pt x="16803" y="12775"/>
                  </a:cubicBezTo>
                  <a:cubicBezTo>
                    <a:pt x="16987" y="12514"/>
                    <a:pt x="18599" y="10852"/>
                    <a:pt x="18428" y="9068"/>
                  </a:cubicBezTo>
                  <a:close/>
                  <a:moveTo>
                    <a:pt x="13756" y="19204"/>
                  </a:moveTo>
                  <a:cubicBezTo>
                    <a:pt x="13756" y="18991"/>
                    <a:pt x="13530" y="18817"/>
                    <a:pt x="13251" y="18817"/>
                  </a:cubicBezTo>
                  <a:lnTo>
                    <a:pt x="8063" y="18817"/>
                  </a:lnTo>
                  <a:cubicBezTo>
                    <a:pt x="7783" y="18817"/>
                    <a:pt x="7557" y="18991"/>
                    <a:pt x="7557" y="19204"/>
                  </a:cubicBezTo>
                  <a:lnTo>
                    <a:pt x="7557" y="19204"/>
                  </a:lnTo>
                  <a:cubicBezTo>
                    <a:pt x="7557" y="19418"/>
                    <a:pt x="7783" y="19591"/>
                    <a:pt x="8063" y="19591"/>
                  </a:cubicBezTo>
                  <a:lnTo>
                    <a:pt x="13251" y="19591"/>
                  </a:lnTo>
                  <a:cubicBezTo>
                    <a:pt x="13530" y="19591"/>
                    <a:pt x="13756" y="19418"/>
                    <a:pt x="13756" y="19204"/>
                  </a:cubicBezTo>
                  <a:cubicBezTo>
                    <a:pt x="13756" y="19204"/>
                    <a:pt x="13756" y="19204"/>
                    <a:pt x="13756" y="19204"/>
                  </a:cubicBezTo>
                  <a:close/>
                  <a:moveTo>
                    <a:pt x="13756" y="18147"/>
                  </a:moveTo>
                  <a:cubicBezTo>
                    <a:pt x="13756" y="17934"/>
                    <a:pt x="13530" y="17761"/>
                    <a:pt x="13251" y="17761"/>
                  </a:cubicBezTo>
                  <a:lnTo>
                    <a:pt x="8063" y="17761"/>
                  </a:lnTo>
                  <a:cubicBezTo>
                    <a:pt x="7783" y="17761"/>
                    <a:pt x="7557" y="17934"/>
                    <a:pt x="7557" y="18147"/>
                  </a:cubicBezTo>
                  <a:lnTo>
                    <a:pt x="7557" y="18147"/>
                  </a:lnTo>
                  <a:cubicBezTo>
                    <a:pt x="7557" y="18361"/>
                    <a:pt x="7783" y="18535"/>
                    <a:pt x="8063" y="18535"/>
                  </a:cubicBezTo>
                  <a:lnTo>
                    <a:pt x="13251" y="18535"/>
                  </a:lnTo>
                  <a:cubicBezTo>
                    <a:pt x="13530" y="18535"/>
                    <a:pt x="13756" y="18361"/>
                    <a:pt x="13756" y="18147"/>
                  </a:cubicBezTo>
                  <a:cubicBezTo>
                    <a:pt x="13756" y="18147"/>
                    <a:pt x="13756" y="18147"/>
                    <a:pt x="13756" y="18147"/>
                  </a:cubicBezTo>
                  <a:close/>
                  <a:moveTo>
                    <a:pt x="8400" y="19874"/>
                  </a:moveTo>
                  <a:lnTo>
                    <a:pt x="12913" y="19874"/>
                  </a:lnTo>
                  <a:cubicBezTo>
                    <a:pt x="12913" y="20827"/>
                    <a:pt x="11903" y="21600"/>
                    <a:pt x="10657" y="21600"/>
                  </a:cubicBezTo>
                  <a:cubicBezTo>
                    <a:pt x="9411" y="21600"/>
                    <a:pt x="8400" y="20827"/>
                    <a:pt x="8400" y="19874"/>
                  </a:cubicBezTo>
                  <a:close/>
                </a:path>
              </a:pathLst>
            </a:custGeom>
            <a:solidFill>
              <a:srgbClr val="FFFFFF"/>
            </a:solidFill>
            <a:ln w="12700" cap="flat">
              <a:noFill/>
              <a:miter lim="400000"/>
            </a:ln>
            <a:effectLst/>
          </p:spPr>
          <p:txBody>
            <a:bodyPr wrap="square" lIns="0" tIns="0" rIns="0" bIns="0" numCol="1" anchor="b">
              <a:noAutofit/>
            </a:bodyPr>
            <a:lstStyle/>
            <a:p>
              <a:pPr defTabSz="228600">
                <a:spcBef>
                  <a:spcPts val="2750"/>
                </a:spcBef>
                <a:defRPr sz="7000">
                  <a:solidFill>
                    <a:srgbClr val="333333"/>
                  </a:solidFill>
                  <a:latin typeface="Helvetica Neue Thin"/>
                  <a:ea typeface="Helvetica Neue Thin"/>
                  <a:cs typeface="Helvetica Neue Thin"/>
                  <a:sym typeface="Helvetica Neue Thin"/>
                </a:defRPr>
              </a:pPr>
              <a:endParaRPr sz="3500"/>
            </a:p>
          </p:txBody>
        </p:sp>
        <p:sp>
          <p:nvSpPr>
            <p:cNvPr id="437" name="Shape"/>
            <p:cNvSpPr/>
            <p:nvPr/>
          </p:nvSpPr>
          <p:spPr>
            <a:xfrm>
              <a:off x="3847844" y="5838825"/>
              <a:ext cx="892970" cy="892624"/>
            </a:xfrm>
            <a:custGeom>
              <a:avLst/>
              <a:gdLst/>
              <a:ahLst/>
              <a:cxnLst>
                <a:cxn ang="0">
                  <a:pos x="wd2" y="hd2"/>
                </a:cxn>
                <a:cxn ang="5400000">
                  <a:pos x="wd2" y="hd2"/>
                </a:cxn>
                <a:cxn ang="10800000">
                  <a:pos x="wd2" y="hd2"/>
                </a:cxn>
                <a:cxn ang="16200000">
                  <a:pos x="wd2" y="hd2"/>
                </a:cxn>
              </a:cxnLst>
              <a:rect l="0" t="0" r="r" b="b"/>
              <a:pathLst>
                <a:path w="21600" h="21600" extrusionOk="0">
                  <a:moveTo>
                    <a:pt x="8689" y="3102"/>
                  </a:moveTo>
                  <a:cubicBezTo>
                    <a:pt x="10181" y="3102"/>
                    <a:pt x="11584" y="3680"/>
                    <a:pt x="12638" y="4729"/>
                  </a:cubicBezTo>
                  <a:cubicBezTo>
                    <a:pt x="13691" y="5775"/>
                    <a:pt x="14270" y="7167"/>
                    <a:pt x="14270" y="8646"/>
                  </a:cubicBezTo>
                  <a:cubicBezTo>
                    <a:pt x="14270" y="10126"/>
                    <a:pt x="13691" y="11517"/>
                    <a:pt x="12638" y="12563"/>
                  </a:cubicBezTo>
                  <a:cubicBezTo>
                    <a:pt x="11584" y="13612"/>
                    <a:pt x="10181" y="14190"/>
                    <a:pt x="8689" y="14190"/>
                  </a:cubicBezTo>
                  <a:cubicBezTo>
                    <a:pt x="7197" y="14190"/>
                    <a:pt x="5795" y="13612"/>
                    <a:pt x="4741" y="12563"/>
                  </a:cubicBezTo>
                  <a:cubicBezTo>
                    <a:pt x="3688" y="11517"/>
                    <a:pt x="3108" y="10125"/>
                    <a:pt x="3108" y="8646"/>
                  </a:cubicBezTo>
                  <a:cubicBezTo>
                    <a:pt x="3108" y="7166"/>
                    <a:pt x="3688" y="5775"/>
                    <a:pt x="4741" y="4729"/>
                  </a:cubicBezTo>
                  <a:cubicBezTo>
                    <a:pt x="5795" y="3680"/>
                    <a:pt x="7197" y="3102"/>
                    <a:pt x="8689" y="3102"/>
                  </a:cubicBezTo>
                  <a:close/>
                  <a:moveTo>
                    <a:pt x="16149" y="13086"/>
                  </a:moveTo>
                  <a:cubicBezTo>
                    <a:pt x="16951" y="11758"/>
                    <a:pt x="17378" y="10235"/>
                    <a:pt x="17378" y="8646"/>
                  </a:cubicBezTo>
                  <a:cubicBezTo>
                    <a:pt x="17378" y="6336"/>
                    <a:pt x="16474" y="4164"/>
                    <a:pt x="14832" y="2531"/>
                  </a:cubicBezTo>
                  <a:cubicBezTo>
                    <a:pt x="13191" y="899"/>
                    <a:pt x="11009" y="0"/>
                    <a:pt x="8689" y="0"/>
                  </a:cubicBezTo>
                  <a:cubicBezTo>
                    <a:pt x="6370" y="0"/>
                    <a:pt x="4188" y="899"/>
                    <a:pt x="2547" y="2531"/>
                  </a:cubicBezTo>
                  <a:cubicBezTo>
                    <a:pt x="905" y="4164"/>
                    <a:pt x="0" y="6336"/>
                    <a:pt x="0" y="8646"/>
                  </a:cubicBezTo>
                  <a:cubicBezTo>
                    <a:pt x="0" y="10957"/>
                    <a:pt x="905" y="13128"/>
                    <a:pt x="2547" y="14762"/>
                  </a:cubicBezTo>
                  <a:cubicBezTo>
                    <a:pt x="4188" y="16393"/>
                    <a:pt x="6369" y="17292"/>
                    <a:pt x="8689" y="17292"/>
                  </a:cubicBezTo>
                  <a:cubicBezTo>
                    <a:pt x="8689" y="17292"/>
                    <a:pt x="8689" y="17292"/>
                    <a:pt x="8690" y="17292"/>
                  </a:cubicBezTo>
                  <a:cubicBezTo>
                    <a:pt x="10229" y="17292"/>
                    <a:pt x="11708" y="16896"/>
                    <a:pt x="13008" y="16152"/>
                  </a:cubicBezTo>
                  <a:lnTo>
                    <a:pt x="18487" y="21600"/>
                  </a:lnTo>
                  <a:lnTo>
                    <a:pt x="21600" y="18505"/>
                  </a:lnTo>
                  <a:cubicBezTo>
                    <a:pt x="21600" y="18505"/>
                    <a:pt x="16149" y="13086"/>
                    <a:pt x="16149" y="13086"/>
                  </a:cubicBezTo>
                  <a:close/>
                </a:path>
              </a:pathLst>
            </a:custGeom>
            <a:solidFill>
              <a:srgbClr val="FFFFFF"/>
            </a:solidFill>
            <a:ln w="12700" cap="flat">
              <a:noFill/>
              <a:miter lim="400000"/>
            </a:ln>
            <a:effectLst/>
          </p:spPr>
          <p:txBody>
            <a:bodyPr wrap="square" lIns="0" tIns="0" rIns="0" bIns="0" numCol="1" anchor="b">
              <a:noAutofit/>
            </a:bodyPr>
            <a:lstStyle/>
            <a:p>
              <a:pPr defTabSz="228600">
                <a:spcBef>
                  <a:spcPts val="2750"/>
                </a:spcBef>
                <a:defRPr sz="7000">
                  <a:solidFill>
                    <a:srgbClr val="333333"/>
                  </a:solidFill>
                  <a:latin typeface="Helvetica Neue Thin"/>
                  <a:ea typeface="Helvetica Neue Thin"/>
                  <a:cs typeface="Helvetica Neue Thin"/>
                  <a:sym typeface="Helvetica Neue Thin"/>
                </a:defRPr>
              </a:pPr>
              <a:endParaRPr sz="3500"/>
            </a:p>
          </p:txBody>
        </p:sp>
      </p:grpSp>
      <p:sp>
        <p:nvSpPr>
          <p:cNvPr id="439" name="Praesent commodo cursus, consctetur et."/>
          <p:cNvSpPr txBox="1">
            <a:spLocks noGrp="1"/>
          </p:cNvSpPr>
          <p:nvPr>
            <p:ph type="body" sz="quarter" idx="13"/>
          </p:nvPr>
        </p:nvSpPr>
        <p:spPr>
          <a:xfrm>
            <a:off x="4138268" y="3245894"/>
            <a:ext cx="1428437" cy="625370"/>
          </a:xfrm>
          <a:prstGeom prst="rect">
            <a:avLst/>
          </a:prstGeom>
        </p:spPr>
        <p:txBody>
          <a:bodyPr>
            <a:noAutofit/>
          </a:bodyPr>
          <a:lstStyle>
            <a:lvl1pPr marL="0" indent="0" algn="ctr">
              <a:spcBef>
                <a:spcPts val="500"/>
              </a:spcBef>
              <a:buNone/>
              <a:defRPr sz="1800">
                <a:solidFill>
                  <a:srgbClr val="FFFFFF"/>
                </a:solidFill>
              </a:defRPr>
            </a:lvl1pPr>
          </a:lstStyle>
          <a:p>
            <a:pPr lvl="0"/>
            <a:r>
              <a:rPr lang="en-GB"/>
              <a:t>Click to edit Master text styles</a:t>
            </a:r>
          </a:p>
        </p:txBody>
      </p:sp>
      <p:sp>
        <p:nvSpPr>
          <p:cNvPr id="440" name="Integer posuere a ante dapibus posuere aliquet."/>
          <p:cNvSpPr txBox="1">
            <a:spLocks noGrp="1"/>
          </p:cNvSpPr>
          <p:nvPr>
            <p:ph type="body" sz="quarter" idx="14"/>
          </p:nvPr>
        </p:nvSpPr>
        <p:spPr>
          <a:xfrm>
            <a:off x="6870137" y="3696745"/>
            <a:ext cx="1428437" cy="625370"/>
          </a:xfrm>
          <a:prstGeom prst="rect">
            <a:avLst/>
          </a:prstGeom>
        </p:spPr>
        <p:txBody>
          <a:bodyPr>
            <a:noAutofit/>
          </a:bodyPr>
          <a:lstStyle>
            <a:lvl1pPr marL="0" indent="0" algn="ctr">
              <a:spcBef>
                <a:spcPts val="500"/>
              </a:spcBef>
              <a:buNone/>
              <a:defRPr sz="1800">
                <a:solidFill>
                  <a:srgbClr val="FFFFFF"/>
                </a:solidFill>
              </a:defRPr>
            </a:lvl1pPr>
          </a:lstStyle>
          <a:p>
            <a:pPr lvl="0"/>
            <a:r>
              <a:rPr lang="en-GB"/>
              <a:t>Click to edit Master text styles</a:t>
            </a:r>
          </a:p>
        </p:txBody>
      </p:sp>
      <p:sp>
        <p:nvSpPr>
          <p:cNvPr id="441" name="Nulla vitae elit libero, a pharetra lorem augue."/>
          <p:cNvSpPr txBox="1">
            <a:spLocks noGrp="1"/>
          </p:cNvSpPr>
          <p:nvPr>
            <p:ph type="body" sz="quarter" idx="15"/>
          </p:nvPr>
        </p:nvSpPr>
        <p:spPr>
          <a:xfrm>
            <a:off x="5219084" y="5295159"/>
            <a:ext cx="1428437" cy="625370"/>
          </a:xfrm>
          <a:prstGeom prst="rect">
            <a:avLst/>
          </a:prstGeom>
        </p:spPr>
        <p:txBody>
          <a:bodyPr>
            <a:noAutofit/>
          </a:bodyPr>
          <a:lstStyle>
            <a:lvl1pPr marL="0" indent="0" algn="ctr">
              <a:spcBef>
                <a:spcPts val="500"/>
              </a:spcBef>
              <a:buNone/>
              <a:defRPr sz="1800">
                <a:solidFill>
                  <a:srgbClr val="FFFFFF"/>
                </a:solidFill>
              </a:defRPr>
            </a:lvl1pPr>
          </a:lstStyle>
          <a:p>
            <a:pPr lvl="0"/>
            <a:r>
              <a:rPr lang="en-GB"/>
              <a:t>Click to edit Master text styles</a:t>
            </a:r>
          </a:p>
        </p:txBody>
      </p:sp>
      <p:pic>
        <p:nvPicPr>
          <p:cNvPr id="17" name="Picture 16">
            <a:extLst>
              <a:ext uri="{FF2B5EF4-FFF2-40B4-BE49-F238E27FC236}">
                <a16:creationId xmlns:a16="http://schemas.microsoft.com/office/drawing/2014/main" id="{020BA698-CF65-B14B-9336-A39A2086948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027409" y="22480"/>
            <a:ext cx="1124708" cy="686822"/>
          </a:xfrm>
          <a:prstGeom prst="rect">
            <a:avLst/>
          </a:prstGeom>
        </p:spPr>
      </p:pic>
      <p:sp>
        <p:nvSpPr>
          <p:cNvPr id="18" name="Title 1">
            <a:extLst>
              <a:ext uri="{FF2B5EF4-FFF2-40B4-BE49-F238E27FC236}">
                <a16:creationId xmlns:a16="http://schemas.microsoft.com/office/drawing/2014/main" id="{E99AA619-3620-ED40-BD15-8A638E3586D9}"/>
              </a:ext>
            </a:extLst>
          </p:cNvPr>
          <p:cNvSpPr>
            <a:spLocks noGrp="1"/>
          </p:cNvSpPr>
          <p:nvPr>
            <p:ph type="title"/>
          </p:nvPr>
        </p:nvSpPr>
        <p:spPr>
          <a:xfrm>
            <a:off x="336490" y="279667"/>
            <a:ext cx="11519019" cy="1325563"/>
          </a:xfrm>
        </p:spPr>
        <p:txBody>
          <a:bodyPr/>
          <a:lstStyle>
            <a:lvl1pPr>
              <a:defRPr>
                <a:solidFill>
                  <a:srgbClr val="009EDF"/>
                </a:solidFill>
              </a:defRPr>
            </a:lvl1pPr>
          </a:lstStyle>
          <a:p>
            <a:r>
              <a:rPr lang="en-GB"/>
              <a:t>Click to edit Master title style</a:t>
            </a:r>
            <a:endParaRPr lang="en-GB" dirty="0"/>
          </a:p>
        </p:txBody>
      </p:sp>
    </p:spTree>
    <p:extLst>
      <p:ext uri="{BB962C8B-B14F-4D97-AF65-F5344CB8AC3E}">
        <p14:creationId xmlns:p14="http://schemas.microsoft.com/office/powerpoint/2010/main" val="24709847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Title &amp; Subtitle copy 16">
    <p:spTree>
      <p:nvGrpSpPr>
        <p:cNvPr id="1" name=""/>
        <p:cNvGrpSpPr/>
        <p:nvPr/>
      </p:nvGrpSpPr>
      <p:grpSpPr>
        <a:xfrm>
          <a:off x="0" y="0"/>
          <a:ext cx="0" cy="0"/>
          <a:chOff x="0" y="0"/>
          <a:chExt cx="0" cy="0"/>
        </a:xfrm>
      </p:grpSpPr>
      <p:grpSp>
        <p:nvGrpSpPr>
          <p:cNvPr id="438" name="Group"/>
          <p:cNvGrpSpPr/>
          <p:nvPr/>
        </p:nvGrpSpPr>
        <p:grpSpPr>
          <a:xfrm>
            <a:off x="4365157" y="228600"/>
            <a:ext cx="7329540" cy="6143692"/>
            <a:chOff x="0" y="0"/>
            <a:chExt cx="9810952" cy="8784432"/>
          </a:xfrm>
        </p:grpSpPr>
        <p:grpSp>
          <p:nvGrpSpPr>
            <p:cNvPr id="434" name="Group"/>
            <p:cNvGrpSpPr/>
            <p:nvPr/>
          </p:nvGrpSpPr>
          <p:grpSpPr>
            <a:xfrm>
              <a:off x="0" y="0"/>
              <a:ext cx="9810952" cy="8784432"/>
              <a:chOff x="0" y="0"/>
              <a:chExt cx="9810951" cy="8784431"/>
            </a:xfrm>
          </p:grpSpPr>
          <p:sp>
            <p:nvSpPr>
              <p:cNvPr id="431" name="Shape"/>
              <p:cNvSpPr/>
              <p:nvPr/>
            </p:nvSpPr>
            <p:spPr>
              <a:xfrm>
                <a:off x="0" y="4207595"/>
                <a:ext cx="7644129" cy="4576836"/>
              </a:xfrm>
              <a:custGeom>
                <a:avLst/>
                <a:gdLst/>
                <a:ahLst/>
                <a:cxnLst>
                  <a:cxn ang="0">
                    <a:pos x="wd2" y="hd2"/>
                  </a:cxn>
                  <a:cxn ang="5400000">
                    <a:pos x="wd2" y="hd2"/>
                  </a:cxn>
                  <a:cxn ang="10800000">
                    <a:pos x="wd2" y="hd2"/>
                  </a:cxn>
                  <a:cxn ang="16200000">
                    <a:pos x="wd2" y="hd2"/>
                  </a:cxn>
                </a:cxnLst>
                <a:rect l="0" t="0" r="r" b="b"/>
                <a:pathLst>
                  <a:path w="21062" h="21600" extrusionOk="0">
                    <a:moveTo>
                      <a:pt x="20894" y="15987"/>
                    </a:moveTo>
                    <a:cubicBezTo>
                      <a:pt x="20562" y="14554"/>
                      <a:pt x="19045" y="9673"/>
                      <a:pt x="17426" y="4784"/>
                    </a:cubicBezTo>
                    <a:cubicBezTo>
                      <a:pt x="15920" y="4856"/>
                      <a:pt x="3987" y="4675"/>
                      <a:pt x="2144" y="4191"/>
                    </a:cubicBezTo>
                    <a:cubicBezTo>
                      <a:pt x="247" y="3693"/>
                      <a:pt x="36" y="20"/>
                      <a:pt x="29" y="0"/>
                    </a:cubicBezTo>
                    <a:cubicBezTo>
                      <a:pt x="21" y="99"/>
                      <a:pt x="18" y="184"/>
                      <a:pt x="13" y="284"/>
                    </a:cubicBezTo>
                    <a:cubicBezTo>
                      <a:pt x="-38" y="1340"/>
                      <a:pt x="58" y="2452"/>
                      <a:pt x="312" y="3281"/>
                    </a:cubicBezTo>
                    <a:lnTo>
                      <a:pt x="5621" y="19078"/>
                    </a:lnTo>
                    <a:cubicBezTo>
                      <a:pt x="5851" y="19764"/>
                      <a:pt x="6250" y="20388"/>
                      <a:pt x="6706" y="20840"/>
                    </a:cubicBezTo>
                    <a:cubicBezTo>
                      <a:pt x="7163" y="21293"/>
                      <a:pt x="7677" y="21575"/>
                      <a:pt x="8139" y="21576"/>
                    </a:cubicBezTo>
                    <a:lnTo>
                      <a:pt x="18830" y="21600"/>
                    </a:lnTo>
                    <a:cubicBezTo>
                      <a:pt x="18991" y="21600"/>
                      <a:pt x="19159" y="21566"/>
                      <a:pt x="19328" y="21502"/>
                    </a:cubicBezTo>
                    <a:cubicBezTo>
                      <a:pt x="19498" y="21438"/>
                      <a:pt x="19669" y="21344"/>
                      <a:pt x="19837" y="21226"/>
                    </a:cubicBezTo>
                    <a:cubicBezTo>
                      <a:pt x="20038" y="20965"/>
                      <a:pt x="21562" y="18878"/>
                      <a:pt x="20894" y="15987"/>
                    </a:cubicBezTo>
                    <a:close/>
                  </a:path>
                </a:pathLst>
              </a:custGeom>
              <a:solidFill>
                <a:srgbClr val="EDAA0F"/>
              </a:solidFill>
              <a:ln w="12700" cap="flat">
                <a:noFill/>
                <a:miter lim="400000"/>
              </a:ln>
              <a:effectLst/>
            </p:spPr>
            <p:txBody>
              <a:bodyPr wrap="square" lIns="53578" tIns="53578" rIns="53578" bIns="53578" numCol="1" anchor="ctr">
                <a:noAutofit/>
              </a:bodyPr>
              <a:lstStyle/>
              <a:p>
                <a:endParaRPr sz="900"/>
              </a:p>
            </p:txBody>
          </p:sp>
          <p:sp>
            <p:nvSpPr>
              <p:cNvPr id="432" name="Shape"/>
              <p:cNvSpPr/>
              <p:nvPr/>
            </p:nvSpPr>
            <p:spPr>
              <a:xfrm>
                <a:off x="4927015" y="118496"/>
                <a:ext cx="4883936" cy="8592702"/>
              </a:xfrm>
              <a:custGeom>
                <a:avLst/>
                <a:gdLst/>
                <a:ahLst/>
                <a:cxnLst>
                  <a:cxn ang="0">
                    <a:pos x="wd2" y="hd2"/>
                  </a:cxn>
                  <a:cxn ang="5400000">
                    <a:pos x="wd2" y="hd2"/>
                  </a:cxn>
                  <a:cxn ang="10800000">
                    <a:pos x="wd2" y="hd2"/>
                  </a:cxn>
                  <a:cxn ang="16200000">
                    <a:pos x="wd2" y="hd2"/>
                  </a:cxn>
                </a:cxnLst>
                <a:rect l="0" t="0" r="r" b="b"/>
                <a:pathLst>
                  <a:path w="21594" h="21438" extrusionOk="0">
                    <a:moveTo>
                      <a:pt x="21055" y="9390"/>
                    </a:moveTo>
                    <a:lnTo>
                      <a:pt x="12630" y="1009"/>
                    </a:lnTo>
                    <a:cubicBezTo>
                      <a:pt x="12379" y="778"/>
                      <a:pt x="12019" y="562"/>
                      <a:pt x="11605" y="368"/>
                    </a:cubicBezTo>
                    <a:cubicBezTo>
                      <a:pt x="11487" y="313"/>
                      <a:pt x="11397" y="277"/>
                      <a:pt x="11327" y="254"/>
                    </a:cubicBezTo>
                    <a:cubicBezTo>
                      <a:pt x="11329" y="255"/>
                      <a:pt x="11331" y="255"/>
                      <a:pt x="11333" y="256"/>
                    </a:cubicBezTo>
                    <a:cubicBezTo>
                      <a:pt x="11335" y="257"/>
                      <a:pt x="11337" y="258"/>
                      <a:pt x="11340" y="259"/>
                    </a:cubicBezTo>
                    <a:cubicBezTo>
                      <a:pt x="9857" y="-162"/>
                      <a:pt x="8077" y="-64"/>
                      <a:pt x="6766" y="512"/>
                    </a:cubicBezTo>
                    <a:cubicBezTo>
                      <a:pt x="5789" y="941"/>
                      <a:pt x="5219" y="1580"/>
                      <a:pt x="4614" y="2188"/>
                    </a:cubicBezTo>
                    <a:cubicBezTo>
                      <a:pt x="3923" y="2882"/>
                      <a:pt x="3158" y="3551"/>
                      <a:pt x="2409" y="4225"/>
                    </a:cubicBezTo>
                    <a:cubicBezTo>
                      <a:pt x="1588" y="4964"/>
                      <a:pt x="785" y="5709"/>
                      <a:pt x="0" y="6459"/>
                    </a:cubicBezTo>
                    <a:cubicBezTo>
                      <a:pt x="993" y="7462"/>
                      <a:pt x="10548" y="17110"/>
                      <a:pt x="11657" y="18654"/>
                    </a:cubicBezTo>
                    <a:cubicBezTo>
                      <a:pt x="12827" y="20283"/>
                      <a:pt x="9949" y="21438"/>
                      <a:pt x="9949" y="21438"/>
                    </a:cubicBezTo>
                    <a:cubicBezTo>
                      <a:pt x="10035" y="21418"/>
                      <a:pt x="10121" y="21397"/>
                      <a:pt x="10206" y="21375"/>
                    </a:cubicBezTo>
                    <a:cubicBezTo>
                      <a:pt x="11107" y="21138"/>
                      <a:pt x="11926" y="20759"/>
                      <a:pt x="12369" y="20334"/>
                    </a:cubicBezTo>
                    <a:lnTo>
                      <a:pt x="21020" y="12026"/>
                    </a:lnTo>
                    <a:cubicBezTo>
                      <a:pt x="21395" y="11665"/>
                      <a:pt x="21587" y="11188"/>
                      <a:pt x="21594" y="10710"/>
                    </a:cubicBezTo>
                    <a:cubicBezTo>
                      <a:pt x="21600" y="10233"/>
                      <a:pt x="21421" y="9754"/>
                      <a:pt x="21055" y="9390"/>
                    </a:cubicBezTo>
                    <a:close/>
                  </a:path>
                </a:pathLst>
              </a:custGeom>
              <a:solidFill>
                <a:srgbClr val="9BBF59"/>
              </a:solidFill>
              <a:ln w="12700" cap="flat">
                <a:noFill/>
                <a:miter lim="400000"/>
              </a:ln>
              <a:effectLst/>
            </p:spPr>
            <p:txBody>
              <a:bodyPr wrap="square" lIns="53578" tIns="53578" rIns="53578" bIns="53578" numCol="1" anchor="ctr">
                <a:noAutofit/>
              </a:bodyPr>
              <a:lstStyle/>
              <a:p>
                <a:endParaRPr sz="900"/>
              </a:p>
            </p:txBody>
          </p:sp>
          <p:sp>
            <p:nvSpPr>
              <p:cNvPr id="433" name="Shape"/>
              <p:cNvSpPr/>
              <p:nvPr/>
            </p:nvSpPr>
            <p:spPr>
              <a:xfrm>
                <a:off x="14287" y="0"/>
                <a:ext cx="7495353" cy="5204937"/>
              </a:xfrm>
              <a:custGeom>
                <a:avLst/>
                <a:gdLst/>
                <a:ahLst/>
                <a:cxnLst>
                  <a:cxn ang="0">
                    <a:pos x="wd2" y="hd2"/>
                  </a:cxn>
                  <a:cxn ang="5400000">
                    <a:pos x="wd2" y="hd2"/>
                  </a:cxn>
                  <a:cxn ang="10800000">
                    <a:pos x="wd2" y="hd2"/>
                  </a:cxn>
                  <a:cxn ang="16200000">
                    <a:pos x="wd2" y="hd2"/>
                  </a:cxn>
                </a:cxnLst>
                <a:rect l="0" t="0" r="r" b="b"/>
                <a:pathLst>
                  <a:path w="21598" h="21277" extrusionOk="0">
                    <a:moveTo>
                      <a:pt x="5" y="17334"/>
                    </a:moveTo>
                    <a:cubicBezTo>
                      <a:pt x="44" y="17739"/>
                      <a:pt x="381" y="20549"/>
                      <a:pt x="2247" y="20902"/>
                    </a:cubicBezTo>
                    <a:cubicBezTo>
                      <a:pt x="3157" y="21074"/>
                      <a:pt x="6537" y="21195"/>
                      <a:pt x="9967" y="21277"/>
                    </a:cubicBezTo>
                    <a:cubicBezTo>
                      <a:pt x="10823" y="19204"/>
                      <a:pt x="17071" y="4089"/>
                      <a:pt x="18221" y="1962"/>
                    </a:cubicBezTo>
                    <a:cubicBezTo>
                      <a:pt x="19457" y="-323"/>
                      <a:pt x="21598" y="961"/>
                      <a:pt x="21598" y="961"/>
                    </a:cubicBezTo>
                    <a:cubicBezTo>
                      <a:pt x="21550" y="909"/>
                      <a:pt x="21501" y="857"/>
                      <a:pt x="21450" y="808"/>
                    </a:cubicBezTo>
                    <a:cubicBezTo>
                      <a:pt x="20916" y="287"/>
                      <a:pt x="20229" y="0"/>
                      <a:pt x="19658" y="0"/>
                    </a:cubicBezTo>
                    <a:lnTo>
                      <a:pt x="8530" y="0"/>
                    </a:lnTo>
                    <a:cubicBezTo>
                      <a:pt x="8046" y="0"/>
                      <a:pt x="7508" y="243"/>
                      <a:pt x="7030" y="634"/>
                    </a:cubicBezTo>
                    <a:cubicBezTo>
                      <a:pt x="6553" y="1025"/>
                      <a:pt x="6135" y="1565"/>
                      <a:pt x="5894" y="2159"/>
                    </a:cubicBezTo>
                    <a:lnTo>
                      <a:pt x="329" y="15832"/>
                    </a:lnTo>
                    <a:cubicBezTo>
                      <a:pt x="135" y="16308"/>
                      <a:pt x="46" y="16832"/>
                      <a:pt x="7" y="17177"/>
                    </a:cubicBezTo>
                    <a:cubicBezTo>
                      <a:pt x="6" y="17184"/>
                      <a:pt x="3" y="17225"/>
                      <a:pt x="1" y="17259"/>
                    </a:cubicBezTo>
                    <a:cubicBezTo>
                      <a:pt x="-2" y="17300"/>
                      <a:pt x="2" y="17302"/>
                      <a:pt x="5" y="17334"/>
                    </a:cubicBezTo>
                    <a:close/>
                  </a:path>
                </a:pathLst>
              </a:custGeom>
              <a:solidFill>
                <a:srgbClr val="1F9D97"/>
              </a:solidFill>
              <a:ln w="12700" cap="flat">
                <a:noFill/>
                <a:miter lim="400000"/>
              </a:ln>
              <a:effectLst/>
            </p:spPr>
            <p:txBody>
              <a:bodyPr wrap="square" lIns="53578" tIns="53578" rIns="53578" bIns="53578" numCol="1" anchor="ctr">
                <a:noAutofit/>
              </a:bodyPr>
              <a:lstStyle/>
              <a:p>
                <a:endParaRPr sz="900"/>
              </a:p>
            </p:txBody>
          </p:sp>
        </p:grpSp>
        <p:sp>
          <p:nvSpPr>
            <p:cNvPr id="435" name="Shape"/>
            <p:cNvSpPr/>
            <p:nvPr/>
          </p:nvSpPr>
          <p:spPr>
            <a:xfrm>
              <a:off x="2397167" y="1093680"/>
              <a:ext cx="894896" cy="894896"/>
            </a:xfrm>
            <a:custGeom>
              <a:avLst/>
              <a:gdLst/>
              <a:ahLst/>
              <a:cxnLst>
                <a:cxn ang="0">
                  <a:pos x="wd2" y="hd2"/>
                </a:cxn>
                <a:cxn ang="5400000">
                  <a:pos x="wd2" y="hd2"/>
                </a:cxn>
                <a:cxn ang="10800000">
                  <a:pos x="wd2" y="hd2"/>
                </a:cxn>
                <a:cxn ang="16200000">
                  <a:pos x="wd2" y="hd2"/>
                </a:cxn>
              </a:cxnLst>
              <a:rect l="0" t="0" r="r" b="b"/>
              <a:pathLst>
                <a:path w="21600" h="21600" extrusionOk="0">
                  <a:moveTo>
                    <a:pt x="10800" y="14657"/>
                  </a:moveTo>
                  <a:cubicBezTo>
                    <a:pt x="8670" y="14657"/>
                    <a:pt x="6943" y="12930"/>
                    <a:pt x="6943" y="10800"/>
                  </a:cubicBezTo>
                  <a:cubicBezTo>
                    <a:pt x="6943" y="8670"/>
                    <a:pt x="8670" y="6943"/>
                    <a:pt x="10800" y="6943"/>
                  </a:cubicBezTo>
                  <a:cubicBezTo>
                    <a:pt x="12930" y="6943"/>
                    <a:pt x="14657" y="8670"/>
                    <a:pt x="14657" y="10800"/>
                  </a:cubicBezTo>
                  <a:cubicBezTo>
                    <a:pt x="14657" y="12930"/>
                    <a:pt x="12930" y="14657"/>
                    <a:pt x="10800" y="14657"/>
                  </a:cubicBezTo>
                  <a:close/>
                  <a:moveTo>
                    <a:pt x="20016" y="9930"/>
                  </a:moveTo>
                  <a:cubicBezTo>
                    <a:pt x="21001" y="9522"/>
                    <a:pt x="21600" y="9257"/>
                    <a:pt x="21600" y="9257"/>
                  </a:cubicBezTo>
                  <a:lnTo>
                    <a:pt x="20829" y="6171"/>
                  </a:lnTo>
                  <a:cubicBezTo>
                    <a:pt x="20829" y="6171"/>
                    <a:pt x="20119" y="6283"/>
                    <a:pt x="18990" y="6492"/>
                  </a:cubicBezTo>
                  <a:cubicBezTo>
                    <a:pt x="18430" y="5424"/>
                    <a:pt x="17677" y="4501"/>
                    <a:pt x="16789" y="3749"/>
                  </a:cubicBezTo>
                  <a:cubicBezTo>
                    <a:pt x="17377" y="2418"/>
                    <a:pt x="17743" y="1543"/>
                    <a:pt x="17743" y="1543"/>
                  </a:cubicBezTo>
                  <a:lnTo>
                    <a:pt x="14657" y="0"/>
                  </a:lnTo>
                  <a:cubicBezTo>
                    <a:pt x="14657" y="0"/>
                    <a:pt x="14156" y="750"/>
                    <a:pt x="13405" y="1922"/>
                  </a:cubicBezTo>
                  <a:cubicBezTo>
                    <a:pt x="12297" y="1595"/>
                    <a:pt x="11120" y="1470"/>
                    <a:pt x="9929" y="1584"/>
                  </a:cubicBezTo>
                  <a:cubicBezTo>
                    <a:pt x="9522" y="599"/>
                    <a:pt x="9257" y="0"/>
                    <a:pt x="9257" y="0"/>
                  </a:cubicBezTo>
                  <a:lnTo>
                    <a:pt x="6171" y="771"/>
                  </a:lnTo>
                  <a:cubicBezTo>
                    <a:pt x="6171" y="771"/>
                    <a:pt x="6283" y="1481"/>
                    <a:pt x="6492" y="2610"/>
                  </a:cubicBezTo>
                  <a:cubicBezTo>
                    <a:pt x="5420" y="3172"/>
                    <a:pt x="4494" y="3929"/>
                    <a:pt x="3740" y="4821"/>
                  </a:cubicBezTo>
                  <a:cubicBezTo>
                    <a:pt x="2414" y="4227"/>
                    <a:pt x="1543" y="3857"/>
                    <a:pt x="1543" y="3857"/>
                  </a:cubicBezTo>
                  <a:lnTo>
                    <a:pt x="0" y="6943"/>
                  </a:lnTo>
                  <a:cubicBezTo>
                    <a:pt x="0" y="6943"/>
                    <a:pt x="748" y="7450"/>
                    <a:pt x="1919" y="8207"/>
                  </a:cubicBezTo>
                  <a:cubicBezTo>
                    <a:pt x="1595" y="9313"/>
                    <a:pt x="1471" y="10485"/>
                    <a:pt x="1584" y="11672"/>
                  </a:cubicBezTo>
                  <a:cubicBezTo>
                    <a:pt x="599" y="12078"/>
                    <a:pt x="0" y="12343"/>
                    <a:pt x="0" y="12343"/>
                  </a:cubicBezTo>
                  <a:lnTo>
                    <a:pt x="771" y="15429"/>
                  </a:lnTo>
                  <a:cubicBezTo>
                    <a:pt x="771" y="15429"/>
                    <a:pt x="1480" y="15317"/>
                    <a:pt x="2609" y="15107"/>
                  </a:cubicBezTo>
                  <a:cubicBezTo>
                    <a:pt x="3172" y="16179"/>
                    <a:pt x="3928" y="17106"/>
                    <a:pt x="4820" y="17860"/>
                  </a:cubicBezTo>
                  <a:cubicBezTo>
                    <a:pt x="4227" y="19186"/>
                    <a:pt x="3857" y="20057"/>
                    <a:pt x="3857" y="20057"/>
                  </a:cubicBezTo>
                  <a:lnTo>
                    <a:pt x="6943" y="21600"/>
                  </a:lnTo>
                  <a:cubicBezTo>
                    <a:pt x="6943" y="21600"/>
                    <a:pt x="7449" y="20852"/>
                    <a:pt x="8206" y="19681"/>
                  </a:cubicBezTo>
                  <a:cubicBezTo>
                    <a:pt x="9312" y="20005"/>
                    <a:pt x="10485" y="20129"/>
                    <a:pt x="11672" y="20016"/>
                  </a:cubicBezTo>
                  <a:cubicBezTo>
                    <a:pt x="12078" y="21001"/>
                    <a:pt x="12343" y="21600"/>
                    <a:pt x="12343" y="21600"/>
                  </a:cubicBezTo>
                  <a:lnTo>
                    <a:pt x="15429" y="20829"/>
                  </a:lnTo>
                  <a:cubicBezTo>
                    <a:pt x="15429" y="20829"/>
                    <a:pt x="15317" y="20120"/>
                    <a:pt x="15107" y="18991"/>
                  </a:cubicBezTo>
                  <a:cubicBezTo>
                    <a:pt x="16176" y="18431"/>
                    <a:pt x="17099" y="17676"/>
                    <a:pt x="17852" y="16788"/>
                  </a:cubicBezTo>
                  <a:cubicBezTo>
                    <a:pt x="19183" y="17377"/>
                    <a:pt x="20057" y="17743"/>
                    <a:pt x="20057" y="17743"/>
                  </a:cubicBezTo>
                  <a:lnTo>
                    <a:pt x="21600" y="14657"/>
                  </a:lnTo>
                  <a:cubicBezTo>
                    <a:pt x="21600" y="14657"/>
                    <a:pt x="20851" y="14156"/>
                    <a:pt x="19678" y="13405"/>
                  </a:cubicBezTo>
                  <a:cubicBezTo>
                    <a:pt x="20005" y="12296"/>
                    <a:pt x="20130" y="11120"/>
                    <a:pt x="20016" y="9930"/>
                  </a:cubicBezTo>
                  <a:close/>
                </a:path>
              </a:pathLst>
            </a:custGeom>
            <a:solidFill>
              <a:srgbClr val="FFFFFF"/>
            </a:solidFill>
            <a:ln w="12700" cap="flat">
              <a:noFill/>
              <a:miter lim="400000"/>
            </a:ln>
            <a:effectLst/>
          </p:spPr>
          <p:txBody>
            <a:bodyPr wrap="square" lIns="53578" tIns="53578" rIns="53578" bIns="53578" numCol="1" anchor="ctr">
              <a:noAutofit/>
            </a:bodyPr>
            <a:lstStyle/>
            <a:p>
              <a:pPr defTabSz="228600">
                <a:spcBef>
                  <a:spcPts val="2750"/>
                </a:spcBef>
                <a:defRPr sz="7000">
                  <a:solidFill>
                    <a:srgbClr val="333333"/>
                  </a:solidFill>
                  <a:latin typeface="Helvetica Neue Thin"/>
                  <a:ea typeface="Helvetica Neue Thin"/>
                  <a:cs typeface="Helvetica Neue Thin"/>
                  <a:sym typeface="Helvetica Neue Thin"/>
                </a:defRPr>
              </a:pPr>
              <a:endParaRPr sz="3500"/>
            </a:p>
          </p:txBody>
        </p:sp>
        <p:sp>
          <p:nvSpPr>
            <p:cNvPr id="436" name="Shape"/>
            <p:cNvSpPr/>
            <p:nvPr/>
          </p:nvSpPr>
          <p:spPr>
            <a:xfrm>
              <a:off x="7063156" y="1622510"/>
              <a:ext cx="892970" cy="1179115"/>
            </a:xfrm>
            <a:custGeom>
              <a:avLst/>
              <a:gdLst/>
              <a:ahLst/>
              <a:cxnLst>
                <a:cxn ang="0">
                  <a:pos x="wd2" y="hd2"/>
                </a:cxn>
                <a:cxn ang="5400000">
                  <a:pos x="wd2" y="hd2"/>
                </a:cxn>
                <a:cxn ang="10800000">
                  <a:pos x="wd2" y="hd2"/>
                </a:cxn>
                <a:cxn ang="16200000">
                  <a:pos x="wd2" y="hd2"/>
                </a:cxn>
              </a:cxnLst>
              <a:rect l="0" t="0" r="r" b="b"/>
              <a:pathLst>
                <a:path w="21350" h="21600" extrusionOk="0">
                  <a:moveTo>
                    <a:pt x="16784" y="1264"/>
                  </a:moveTo>
                  <a:cubicBezTo>
                    <a:pt x="16363" y="1078"/>
                    <a:pt x="15824" y="1189"/>
                    <a:pt x="15581" y="1511"/>
                  </a:cubicBezTo>
                  <a:lnTo>
                    <a:pt x="14280" y="3236"/>
                  </a:lnTo>
                  <a:cubicBezTo>
                    <a:pt x="14867" y="3417"/>
                    <a:pt x="15381" y="3636"/>
                    <a:pt x="15831" y="3874"/>
                  </a:cubicBezTo>
                  <a:lnTo>
                    <a:pt x="17106" y="2185"/>
                  </a:lnTo>
                  <a:cubicBezTo>
                    <a:pt x="17349" y="1863"/>
                    <a:pt x="17205" y="1451"/>
                    <a:pt x="16784" y="1264"/>
                  </a:cubicBezTo>
                  <a:close/>
                  <a:moveTo>
                    <a:pt x="21233" y="4689"/>
                  </a:moveTo>
                  <a:cubicBezTo>
                    <a:pt x="20988" y="4366"/>
                    <a:pt x="20450" y="4256"/>
                    <a:pt x="20028" y="4442"/>
                  </a:cubicBezTo>
                  <a:lnTo>
                    <a:pt x="17841" y="5408"/>
                  </a:lnTo>
                  <a:cubicBezTo>
                    <a:pt x="18203" y="5799"/>
                    <a:pt x="18487" y="6197"/>
                    <a:pt x="18711" y="6581"/>
                  </a:cubicBezTo>
                  <a:lnTo>
                    <a:pt x="20909" y="5610"/>
                  </a:lnTo>
                  <a:cubicBezTo>
                    <a:pt x="21331" y="5423"/>
                    <a:pt x="21475" y="5012"/>
                    <a:pt x="21233" y="4689"/>
                  </a:cubicBezTo>
                  <a:close/>
                  <a:moveTo>
                    <a:pt x="1322" y="4393"/>
                  </a:moveTo>
                  <a:cubicBezTo>
                    <a:pt x="900" y="4207"/>
                    <a:pt x="362" y="4317"/>
                    <a:pt x="118" y="4640"/>
                  </a:cubicBezTo>
                  <a:cubicBezTo>
                    <a:pt x="-125" y="4963"/>
                    <a:pt x="19" y="5375"/>
                    <a:pt x="441" y="5561"/>
                  </a:cubicBezTo>
                  <a:lnTo>
                    <a:pt x="2633" y="6530"/>
                  </a:lnTo>
                  <a:cubicBezTo>
                    <a:pt x="2861" y="6146"/>
                    <a:pt x="3149" y="5751"/>
                    <a:pt x="3514" y="5362"/>
                  </a:cubicBezTo>
                  <a:cubicBezTo>
                    <a:pt x="3514" y="5362"/>
                    <a:pt x="1322" y="4393"/>
                    <a:pt x="1322" y="4393"/>
                  </a:cubicBezTo>
                  <a:close/>
                  <a:moveTo>
                    <a:pt x="5797" y="1483"/>
                  </a:moveTo>
                  <a:cubicBezTo>
                    <a:pt x="5553" y="1160"/>
                    <a:pt x="5015" y="1050"/>
                    <a:pt x="4593" y="1236"/>
                  </a:cubicBezTo>
                  <a:cubicBezTo>
                    <a:pt x="4173" y="1422"/>
                    <a:pt x="4029" y="1834"/>
                    <a:pt x="4272" y="2157"/>
                  </a:cubicBezTo>
                  <a:lnTo>
                    <a:pt x="5544" y="3843"/>
                  </a:lnTo>
                  <a:cubicBezTo>
                    <a:pt x="5997" y="3607"/>
                    <a:pt x="6514" y="3392"/>
                    <a:pt x="7103" y="3215"/>
                  </a:cubicBezTo>
                  <a:cubicBezTo>
                    <a:pt x="7103" y="3215"/>
                    <a:pt x="5797" y="1483"/>
                    <a:pt x="5797" y="1483"/>
                  </a:cubicBezTo>
                  <a:close/>
                  <a:moveTo>
                    <a:pt x="10693" y="0"/>
                  </a:moveTo>
                  <a:cubicBezTo>
                    <a:pt x="10208" y="0"/>
                    <a:pt x="9813" y="302"/>
                    <a:pt x="9813" y="674"/>
                  </a:cubicBezTo>
                  <a:lnTo>
                    <a:pt x="9813" y="2753"/>
                  </a:lnTo>
                  <a:cubicBezTo>
                    <a:pt x="10026" y="2740"/>
                    <a:pt x="11348" y="2744"/>
                    <a:pt x="11574" y="2758"/>
                  </a:cubicBezTo>
                  <a:lnTo>
                    <a:pt x="11574" y="674"/>
                  </a:lnTo>
                  <a:cubicBezTo>
                    <a:pt x="11574" y="302"/>
                    <a:pt x="11180" y="0"/>
                    <a:pt x="10693" y="0"/>
                  </a:cubicBezTo>
                  <a:close/>
                  <a:moveTo>
                    <a:pt x="18428" y="9068"/>
                  </a:moveTo>
                  <a:cubicBezTo>
                    <a:pt x="18228" y="7091"/>
                    <a:pt x="16423" y="3572"/>
                    <a:pt x="10662" y="3572"/>
                  </a:cubicBezTo>
                  <a:cubicBezTo>
                    <a:pt x="10661" y="3572"/>
                    <a:pt x="10660" y="3572"/>
                    <a:pt x="10659" y="3572"/>
                  </a:cubicBezTo>
                  <a:cubicBezTo>
                    <a:pt x="10658" y="3572"/>
                    <a:pt x="10658" y="3572"/>
                    <a:pt x="10657" y="3572"/>
                  </a:cubicBezTo>
                  <a:cubicBezTo>
                    <a:pt x="10656" y="3572"/>
                    <a:pt x="10655" y="3572"/>
                    <a:pt x="10655" y="3572"/>
                  </a:cubicBezTo>
                  <a:cubicBezTo>
                    <a:pt x="10654" y="3572"/>
                    <a:pt x="10653" y="3572"/>
                    <a:pt x="10652" y="3572"/>
                  </a:cubicBezTo>
                  <a:cubicBezTo>
                    <a:pt x="4890" y="3572"/>
                    <a:pt x="3086" y="7091"/>
                    <a:pt x="2886" y="9068"/>
                  </a:cubicBezTo>
                  <a:cubicBezTo>
                    <a:pt x="2715" y="10852"/>
                    <a:pt x="4327" y="12514"/>
                    <a:pt x="4510" y="12775"/>
                  </a:cubicBezTo>
                  <a:cubicBezTo>
                    <a:pt x="4810" y="13201"/>
                    <a:pt x="6695" y="14825"/>
                    <a:pt x="6762" y="15807"/>
                  </a:cubicBezTo>
                  <a:cubicBezTo>
                    <a:pt x="6855" y="17159"/>
                    <a:pt x="7070" y="17195"/>
                    <a:pt x="7930" y="17355"/>
                  </a:cubicBezTo>
                  <a:cubicBezTo>
                    <a:pt x="8807" y="17519"/>
                    <a:pt x="12507" y="17519"/>
                    <a:pt x="13383" y="17355"/>
                  </a:cubicBezTo>
                  <a:cubicBezTo>
                    <a:pt x="14243" y="17195"/>
                    <a:pt x="14459" y="17159"/>
                    <a:pt x="14552" y="15807"/>
                  </a:cubicBezTo>
                  <a:cubicBezTo>
                    <a:pt x="14619" y="14825"/>
                    <a:pt x="16504" y="13201"/>
                    <a:pt x="16803" y="12775"/>
                  </a:cubicBezTo>
                  <a:cubicBezTo>
                    <a:pt x="16987" y="12514"/>
                    <a:pt x="18599" y="10852"/>
                    <a:pt x="18428" y="9068"/>
                  </a:cubicBezTo>
                  <a:close/>
                  <a:moveTo>
                    <a:pt x="13756" y="19204"/>
                  </a:moveTo>
                  <a:cubicBezTo>
                    <a:pt x="13756" y="18991"/>
                    <a:pt x="13530" y="18817"/>
                    <a:pt x="13251" y="18817"/>
                  </a:cubicBezTo>
                  <a:lnTo>
                    <a:pt x="8063" y="18817"/>
                  </a:lnTo>
                  <a:cubicBezTo>
                    <a:pt x="7783" y="18817"/>
                    <a:pt x="7557" y="18991"/>
                    <a:pt x="7557" y="19204"/>
                  </a:cubicBezTo>
                  <a:lnTo>
                    <a:pt x="7557" y="19204"/>
                  </a:lnTo>
                  <a:cubicBezTo>
                    <a:pt x="7557" y="19418"/>
                    <a:pt x="7783" y="19591"/>
                    <a:pt x="8063" y="19591"/>
                  </a:cubicBezTo>
                  <a:lnTo>
                    <a:pt x="13251" y="19591"/>
                  </a:lnTo>
                  <a:cubicBezTo>
                    <a:pt x="13530" y="19591"/>
                    <a:pt x="13756" y="19418"/>
                    <a:pt x="13756" y="19204"/>
                  </a:cubicBezTo>
                  <a:cubicBezTo>
                    <a:pt x="13756" y="19204"/>
                    <a:pt x="13756" y="19204"/>
                    <a:pt x="13756" y="19204"/>
                  </a:cubicBezTo>
                  <a:close/>
                  <a:moveTo>
                    <a:pt x="13756" y="18147"/>
                  </a:moveTo>
                  <a:cubicBezTo>
                    <a:pt x="13756" y="17934"/>
                    <a:pt x="13530" y="17761"/>
                    <a:pt x="13251" y="17761"/>
                  </a:cubicBezTo>
                  <a:lnTo>
                    <a:pt x="8063" y="17761"/>
                  </a:lnTo>
                  <a:cubicBezTo>
                    <a:pt x="7783" y="17761"/>
                    <a:pt x="7557" y="17934"/>
                    <a:pt x="7557" y="18147"/>
                  </a:cubicBezTo>
                  <a:lnTo>
                    <a:pt x="7557" y="18147"/>
                  </a:lnTo>
                  <a:cubicBezTo>
                    <a:pt x="7557" y="18361"/>
                    <a:pt x="7783" y="18535"/>
                    <a:pt x="8063" y="18535"/>
                  </a:cubicBezTo>
                  <a:lnTo>
                    <a:pt x="13251" y="18535"/>
                  </a:lnTo>
                  <a:cubicBezTo>
                    <a:pt x="13530" y="18535"/>
                    <a:pt x="13756" y="18361"/>
                    <a:pt x="13756" y="18147"/>
                  </a:cubicBezTo>
                  <a:cubicBezTo>
                    <a:pt x="13756" y="18147"/>
                    <a:pt x="13756" y="18147"/>
                    <a:pt x="13756" y="18147"/>
                  </a:cubicBezTo>
                  <a:close/>
                  <a:moveTo>
                    <a:pt x="8400" y="19874"/>
                  </a:moveTo>
                  <a:lnTo>
                    <a:pt x="12913" y="19874"/>
                  </a:lnTo>
                  <a:cubicBezTo>
                    <a:pt x="12913" y="20827"/>
                    <a:pt x="11903" y="21600"/>
                    <a:pt x="10657" y="21600"/>
                  </a:cubicBezTo>
                  <a:cubicBezTo>
                    <a:pt x="9411" y="21600"/>
                    <a:pt x="8400" y="20827"/>
                    <a:pt x="8400" y="19874"/>
                  </a:cubicBezTo>
                  <a:close/>
                </a:path>
              </a:pathLst>
            </a:custGeom>
            <a:solidFill>
              <a:srgbClr val="FFFFFF"/>
            </a:solidFill>
            <a:ln w="12700" cap="flat">
              <a:noFill/>
              <a:miter lim="400000"/>
            </a:ln>
            <a:effectLst/>
          </p:spPr>
          <p:txBody>
            <a:bodyPr wrap="square" lIns="0" tIns="0" rIns="0" bIns="0" numCol="1" anchor="b">
              <a:noAutofit/>
            </a:bodyPr>
            <a:lstStyle/>
            <a:p>
              <a:pPr defTabSz="228600">
                <a:spcBef>
                  <a:spcPts val="2750"/>
                </a:spcBef>
                <a:defRPr sz="7000">
                  <a:solidFill>
                    <a:srgbClr val="333333"/>
                  </a:solidFill>
                  <a:latin typeface="Helvetica Neue Thin"/>
                  <a:ea typeface="Helvetica Neue Thin"/>
                  <a:cs typeface="Helvetica Neue Thin"/>
                  <a:sym typeface="Helvetica Neue Thin"/>
                </a:defRPr>
              </a:pPr>
              <a:endParaRPr sz="3500"/>
            </a:p>
          </p:txBody>
        </p:sp>
        <p:sp>
          <p:nvSpPr>
            <p:cNvPr id="437" name="Shape"/>
            <p:cNvSpPr/>
            <p:nvPr/>
          </p:nvSpPr>
          <p:spPr>
            <a:xfrm>
              <a:off x="3925358" y="5588822"/>
              <a:ext cx="892970" cy="892624"/>
            </a:xfrm>
            <a:custGeom>
              <a:avLst/>
              <a:gdLst/>
              <a:ahLst/>
              <a:cxnLst>
                <a:cxn ang="0">
                  <a:pos x="wd2" y="hd2"/>
                </a:cxn>
                <a:cxn ang="5400000">
                  <a:pos x="wd2" y="hd2"/>
                </a:cxn>
                <a:cxn ang="10800000">
                  <a:pos x="wd2" y="hd2"/>
                </a:cxn>
                <a:cxn ang="16200000">
                  <a:pos x="wd2" y="hd2"/>
                </a:cxn>
              </a:cxnLst>
              <a:rect l="0" t="0" r="r" b="b"/>
              <a:pathLst>
                <a:path w="21600" h="21600" extrusionOk="0">
                  <a:moveTo>
                    <a:pt x="8689" y="3102"/>
                  </a:moveTo>
                  <a:cubicBezTo>
                    <a:pt x="10181" y="3102"/>
                    <a:pt x="11584" y="3680"/>
                    <a:pt x="12638" y="4729"/>
                  </a:cubicBezTo>
                  <a:cubicBezTo>
                    <a:pt x="13691" y="5775"/>
                    <a:pt x="14270" y="7167"/>
                    <a:pt x="14270" y="8646"/>
                  </a:cubicBezTo>
                  <a:cubicBezTo>
                    <a:pt x="14270" y="10126"/>
                    <a:pt x="13691" y="11517"/>
                    <a:pt x="12638" y="12563"/>
                  </a:cubicBezTo>
                  <a:cubicBezTo>
                    <a:pt x="11584" y="13612"/>
                    <a:pt x="10181" y="14190"/>
                    <a:pt x="8689" y="14190"/>
                  </a:cubicBezTo>
                  <a:cubicBezTo>
                    <a:pt x="7197" y="14190"/>
                    <a:pt x="5795" y="13612"/>
                    <a:pt x="4741" y="12563"/>
                  </a:cubicBezTo>
                  <a:cubicBezTo>
                    <a:pt x="3688" y="11517"/>
                    <a:pt x="3108" y="10125"/>
                    <a:pt x="3108" y="8646"/>
                  </a:cubicBezTo>
                  <a:cubicBezTo>
                    <a:pt x="3108" y="7166"/>
                    <a:pt x="3688" y="5775"/>
                    <a:pt x="4741" y="4729"/>
                  </a:cubicBezTo>
                  <a:cubicBezTo>
                    <a:pt x="5795" y="3680"/>
                    <a:pt x="7197" y="3102"/>
                    <a:pt x="8689" y="3102"/>
                  </a:cubicBezTo>
                  <a:close/>
                  <a:moveTo>
                    <a:pt x="16149" y="13086"/>
                  </a:moveTo>
                  <a:cubicBezTo>
                    <a:pt x="16951" y="11758"/>
                    <a:pt x="17378" y="10235"/>
                    <a:pt x="17378" y="8646"/>
                  </a:cubicBezTo>
                  <a:cubicBezTo>
                    <a:pt x="17378" y="6336"/>
                    <a:pt x="16474" y="4164"/>
                    <a:pt x="14832" y="2531"/>
                  </a:cubicBezTo>
                  <a:cubicBezTo>
                    <a:pt x="13191" y="899"/>
                    <a:pt x="11009" y="0"/>
                    <a:pt x="8689" y="0"/>
                  </a:cubicBezTo>
                  <a:cubicBezTo>
                    <a:pt x="6370" y="0"/>
                    <a:pt x="4188" y="899"/>
                    <a:pt x="2547" y="2531"/>
                  </a:cubicBezTo>
                  <a:cubicBezTo>
                    <a:pt x="905" y="4164"/>
                    <a:pt x="0" y="6336"/>
                    <a:pt x="0" y="8646"/>
                  </a:cubicBezTo>
                  <a:cubicBezTo>
                    <a:pt x="0" y="10957"/>
                    <a:pt x="905" y="13128"/>
                    <a:pt x="2547" y="14762"/>
                  </a:cubicBezTo>
                  <a:cubicBezTo>
                    <a:pt x="4188" y="16393"/>
                    <a:pt x="6369" y="17292"/>
                    <a:pt x="8689" y="17292"/>
                  </a:cubicBezTo>
                  <a:cubicBezTo>
                    <a:pt x="8689" y="17292"/>
                    <a:pt x="8689" y="17292"/>
                    <a:pt x="8690" y="17292"/>
                  </a:cubicBezTo>
                  <a:cubicBezTo>
                    <a:pt x="10229" y="17292"/>
                    <a:pt x="11708" y="16896"/>
                    <a:pt x="13008" y="16152"/>
                  </a:cubicBezTo>
                  <a:lnTo>
                    <a:pt x="18487" y="21600"/>
                  </a:lnTo>
                  <a:lnTo>
                    <a:pt x="21600" y="18505"/>
                  </a:lnTo>
                  <a:cubicBezTo>
                    <a:pt x="21600" y="18505"/>
                    <a:pt x="16149" y="13086"/>
                    <a:pt x="16149" y="13086"/>
                  </a:cubicBezTo>
                  <a:close/>
                </a:path>
              </a:pathLst>
            </a:custGeom>
            <a:solidFill>
              <a:srgbClr val="FFFFFF"/>
            </a:solidFill>
            <a:ln w="12700" cap="flat">
              <a:noFill/>
              <a:miter lim="400000"/>
            </a:ln>
            <a:effectLst/>
          </p:spPr>
          <p:txBody>
            <a:bodyPr wrap="square" lIns="0" tIns="0" rIns="0" bIns="0" numCol="1" anchor="b">
              <a:noAutofit/>
            </a:bodyPr>
            <a:lstStyle/>
            <a:p>
              <a:pPr defTabSz="228600">
                <a:spcBef>
                  <a:spcPts val="2750"/>
                </a:spcBef>
                <a:defRPr sz="7000">
                  <a:solidFill>
                    <a:srgbClr val="333333"/>
                  </a:solidFill>
                  <a:latin typeface="Helvetica Neue Thin"/>
                  <a:ea typeface="Helvetica Neue Thin"/>
                  <a:cs typeface="Helvetica Neue Thin"/>
                  <a:sym typeface="Helvetica Neue Thin"/>
                </a:defRPr>
              </a:pPr>
              <a:endParaRPr sz="3500"/>
            </a:p>
          </p:txBody>
        </p:sp>
      </p:grpSp>
      <p:sp>
        <p:nvSpPr>
          <p:cNvPr id="439" name="Praesent commodo cursus, consctetur et."/>
          <p:cNvSpPr txBox="1">
            <a:spLocks noGrp="1"/>
          </p:cNvSpPr>
          <p:nvPr>
            <p:ph type="body" sz="quarter" idx="13"/>
          </p:nvPr>
        </p:nvSpPr>
        <p:spPr>
          <a:xfrm>
            <a:off x="5233737" y="1723474"/>
            <a:ext cx="2266040" cy="1447852"/>
          </a:xfrm>
          <a:prstGeom prst="rect">
            <a:avLst/>
          </a:prstGeom>
        </p:spPr>
        <p:txBody>
          <a:bodyPr>
            <a:noAutofit/>
          </a:bodyPr>
          <a:lstStyle>
            <a:lvl1pPr marL="0" indent="0" algn="ctr">
              <a:spcBef>
                <a:spcPts val="500"/>
              </a:spcBef>
              <a:buNone/>
              <a:defRPr sz="1600">
                <a:solidFill>
                  <a:srgbClr val="FFFFFF"/>
                </a:solidFill>
              </a:defRPr>
            </a:lvl1pPr>
          </a:lstStyle>
          <a:p>
            <a:pPr lvl="0"/>
            <a:r>
              <a:rPr lang="en-GB"/>
              <a:t>Click to edit Master text styles</a:t>
            </a:r>
          </a:p>
        </p:txBody>
      </p:sp>
      <p:sp>
        <p:nvSpPr>
          <p:cNvPr id="440" name="Integer posuere a ante dapibus posuere aliquet."/>
          <p:cNvSpPr txBox="1">
            <a:spLocks noGrp="1"/>
          </p:cNvSpPr>
          <p:nvPr>
            <p:ph type="body" sz="quarter" idx="14"/>
          </p:nvPr>
        </p:nvSpPr>
        <p:spPr>
          <a:xfrm>
            <a:off x="8885475" y="2365148"/>
            <a:ext cx="2352020" cy="1772185"/>
          </a:xfrm>
          <a:prstGeom prst="rect">
            <a:avLst/>
          </a:prstGeom>
        </p:spPr>
        <p:txBody>
          <a:bodyPr>
            <a:noAutofit/>
          </a:bodyPr>
          <a:lstStyle>
            <a:lvl1pPr marL="0" indent="0" algn="ctr">
              <a:spcBef>
                <a:spcPts val="500"/>
              </a:spcBef>
              <a:buNone/>
              <a:defRPr sz="1600">
                <a:solidFill>
                  <a:srgbClr val="FFFFFF"/>
                </a:solidFill>
              </a:defRPr>
            </a:lvl1pPr>
          </a:lstStyle>
          <a:p>
            <a:pPr lvl="0"/>
            <a:r>
              <a:rPr lang="en-GB"/>
              <a:t>Click to edit Master text styles</a:t>
            </a:r>
          </a:p>
        </p:txBody>
      </p:sp>
      <p:sp>
        <p:nvSpPr>
          <p:cNvPr id="441" name="Nulla vitae elit libero, a pharetra lorem augue."/>
          <p:cNvSpPr txBox="1">
            <a:spLocks noGrp="1"/>
          </p:cNvSpPr>
          <p:nvPr>
            <p:ph type="body" sz="quarter" idx="15"/>
          </p:nvPr>
        </p:nvSpPr>
        <p:spPr>
          <a:xfrm>
            <a:off x="6340129" y="4919964"/>
            <a:ext cx="2582265" cy="1194087"/>
          </a:xfrm>
          <a:prstGeom prst="rect">
            <a:avLst/>
          </a:prstGeom>
        </p:spPr>
        <p:txBody>
          <a:bodyPr>
            <a:noAutofit/>
          </a:bodyPr>
          <a:lstStyle>
            <a:lvl1pPr marL="0" indent="0" algn="ctr">
              <a:spcBef>
                <a:spcPts val="500"/>
              </a:spcBef>
              <a:buNone/>
              <a:defRPr sz="1600">
                <a:solidFill>
                  <a:srgbClr val="FFFFFF"/>
                </a:solidFill>
              </a:defRPr>
            </a:lvl1pPr>
          </a:lstStyle>
          <a:p>
            <a:pPr lvl="0"/>
            <a:r>
              <a:rPr lang="en-GB"/>
              <a:t>Click to edit Master text styles</a:t>
            </a:r>
          </a:p>
        </p:txBody>
      </p:sp>
      <p:pic>
        <p:nvPicPr>
          <p:cNvPr id="17" name="Picture 16">
            <a:extLst>
              <a:ext uri="{FF2B5EF4-FFF2-40B4-BE49-F238E27FC236}">
                <a16:creationId xmlns:a16="http://schemas.microsoft.com/office/drawing/2014/main" id="{8C63D32C-4F1A-C145-A13A-299B9D71D32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027409" y="22480"/>
            <a:ext cx="1124708" cy="686822"/>
          </a:xfrm>
          <a:prstGeom prst="rect">
            <a:avLst/>
          </a:prstGeom>
        </p:spPr>
      </p:pic>
      <p:sp>
        <p:nvSpPr>
          <p:cNvPr id="18" name="Title 1">
            <a:extLst>
              <a:ext uri="{FF2B5EF4-FFF2-40B4-BE49-F238E27FC236}">
                <a16:creationId xmlns:a16="http://schemas.microsoft.com/office/drawing/2014/main" id="{780B5FF8-E536-7C47-8B55-FFB1A49FE7AD}"/>
              </a:ext>
            </a:extLst>
          </p:cNvPr>
          <p:cNvSpPr>
            <a:spLocks noGrp="1"/>
          </p:cNvSpPr>
          <p:nvPr>
            <p:ph type="title"/>
          </p:nvPr>
        </p:nvSpPr>
        <p:spPr>
          <a:xfrm>
            <a:off x="231350" y="119743"/>
            <a:ext cx="3092510" cy="6520543"/>
          </a:xfrm>
        </p:spPr>
        <p:txBody>
          <a:bodyPr/>
          <a:lstStyle>
            <a:lvl1pPr>
              <a:defRPr>
                <a:solidFill>
                  <a:srgbClr val="009EDF"/>
                </a:solidFill>
              </a:defRPr>
            </a:lvl1pPr>
          </a:lstStyle>
          <a:p>
            <a:r>
              <a:rPr lang="en-GB"/>
              <a:t>Click to edit Master title style</a:t>
            </a:r>
            <a:endParaRPr lang="en-GB" dirty="0"/>
          </a:p>
        </p:txBody>
      </p:sp>
    </p:spTree>
    <p:extLst>
      <p:ext uri="{BB962C8B-B14F-4D97-AF65-F5344CB8AC3E}">
        <p14:creationId xmlns:p14="http://schemas.microsoft.com/office/powerpoint/2010/main" val="20028376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amp; Subtitle copy 17">
    <p:bg>
      <p:bgPr>
        <a:solidFill>
          <a:srgbClr val="41444B"/>
        </a:solidFill>
        <a:effectLst/>
      </p:bgPr>
    </p:bg>
    <p:spTree>
      <p:nvGrpSpPr>
        <p:cNvPr id="1" name=""/>
        <p:cNvGrpSpPr/>
        <p:nvPr/>
      </p:nvGrpSpPr>
      <p:grpSpPr>
        <a:xfrm>
          <a:off x="0" y="0"/>
          <a:ext cx="0" cy="0"/>
          <a:chOff x="0" y="0"/>
          <a:chExt cx="0" cy="0"/>
        </a:xfrm>
      </p:grpSpPr>
      <p:sp>
        <p:nvSpPr>
          <p:cNvPr id="450" name="Title Text"/>
          <p:cNvSpPr txBox="1">
            <a:spLocks noGrp="1"/>
          </p:cNvSpPr>
          <p:nvPr>
            <p:ph type="title"/>
          </p:nvPr>
        </p:nvSpPr>
        <p:spPr>
          <a:xfrm>
            <a:off x="336490" y="279668"/>
            <a:ext cx="11519019" cy="1021814"/>
          </a:xfrm>
          <a:prstGeom prst="rect">
            <a:avLst/>
          </a:prstGeom>
        </p:spPr>
        <p:txBody>
          <a:bodyPr/>
          <a:lstStyle>
            <a:lvl1pPr>
              <a:defRPr>
                <a:solidFill>
                  <a:schemeClr val="bg1"/>
                </a:solidFill>
              </a:defRPr>
            </a:lvl1pPr>
          </a:lstStyle>
          <a:p>
            <a:r>
              <a:rPr lang="en-GB"/>
              <a:t>Click to edit Master title style</a:t>
            </a:r>
            <a:endParaRPr dirty="0"/>
          </a:p>
        </p:txBody>
      </p:sp>
      <p:grpSp>
        <p:nvGrpSpPr>
          <p:cNvPr id="459" name="Group"/>
          <p:cNvGrpSpPr/>
          <p:nvPr/>
        </p:nvGrpSpPr>
        <p:grpSpPr>
          <a:xfrm>
            <a:off x="664030" y="1342305"/>
            <a:ext cx="10123714" cy="5236028"/>
            <a:chOff x="0" y="0"/>
            <a:chExt cx="15240000" cy="7874313"/>
          </a:xfrm>
        </p:grpSpPr>
        <p:grpSp>
          <p:nvGrpSpPr>
            <p:cNvPr id="454" name="Group"/>
            <p:cNvGrpSpPr/>
            <p:nvPr/>
          </p:nvGrpSpPr>
          <p:grpSpPr>
            <a:xfrm>
              <a:off x="2936478" y="90031"/>
              <a:ext cx="12303523" cy="7784283"/>
              <a:chOff x="0" y="0"/>
              <a:chExt cx="12303521" cy="7784282"/>
            </a:xfrm>
          </p:grpSpPr>
          <p:sp>
            <p:nvSpPr>
              <p:cNvPr id="451" name="Shape"/>
              <p:cNvSpPr/>
              <p:nvPr/>
            </p:nvSpPr>
            <p:spPr>
              <a:xfrm>
                <a:off x="3425888" y="-1"/>
                <a:ext cx="2744265" cy="2464878"/>
              </a:xfrm>
              <a:custGeom>
                <a:avLst/>
                <a:gdLst/>
                <a:ahLst/>
                <a:cxnLst>
                  <a:cxn ang="0">
                    <a:pos x="wd2" y="hd2"/>
                  </a:cxn>
                  <a:cxn ang="5400000">
                    <a:pos x="wd2" y="hd2"/>
                  </a:cxn>
                  <a:cxn ang="10800000">
                    <a:pos x="wd2" y="hd2"/>
                  </a:cxn>
                  <a:cxn ang="16200000">
                    <a:pos x="wd2" y="hd2"/>
                  </a:cxn>
                </a:cxnLst>
                <a:rect l="0" t="0" r="r" b="b"/>
                <a:pathLst>
                  <a:path w="21519" h="21364" extrusionOk="0">
                    <a:moveTo>
                      <a:pt x="3010" y="6585"/>
                    </a:moveTo>
                    <a:cubicBezTo>
                      <a:pt x="2435" y="7097"/>
                      <a:pt x="992" y="7348"/>
                      <a:pt x="363" y="6890"/>
                    </a:cubicBezTo>
                    <a:cubicBezTo>
                      <a:pt x="444" y="6750"/>
                      <a:pt x="713" y="6786"/>
                      <a:pt x="499" y="6579"/>
                    </a:cubicBezTo>
                    <a:cubicBezTo>
                      <a:pt x="464" y="6545"/>
                      <a:pt x="118" y="6445"/>
                      <a:pt x="106" y="6460"/>
                    </a:cubicBezTo>
                    <a:cubicBezTo>
                      <a:pt x="240" y="6289"/>
                      <a:pt x="512" y="6444"/>
                      <a:pt x="654" y="6279"/>
                    </a:cubicBezTo>
                    <a:cubicBezTo>
                      <a:pt x="796" y="6113"/>
                      <a:pt x="-14" y="6151"/>
                      <a:pt x="0" y="6157"/>
                    </a:cubicBezTo>
                    <a:cubicBezTo>
                      <a:pt x="226" y="5657"/>
                      <a:pt x="953" y="5687"/>
                      <a:pt x="954" y="6266"/>
                    </a:cubicBezTo>
                    <a:cubicBezTo>
                      <a:pt x="1102" y="6190"/>
                      <a:pt x="1215" y="6074"/>
                      <a:pt x="1294" y="5918"/>
                    </a:cubicBezTo>
                    <a:cubicBezTo>
                      <a:pt x="1537" y="5893"/>
                      <a:pt x="2370" y="6107"/>
                      <a:pt x="2491" y="5816"/>
                    </a:cubicBezTo>
                    <a:cubicBezTo>
                      <a:pt x="2514" y="5759"/>
                      <a:pt x="3682" y="5987"/>
                      <a:pt x="3010" y="6585"/>
                    </a:cubicBezTo>
                    <a:cubicBezTo>
                      <a:pt x="2843" y="6734"/>
                      <a:pt x="3142" y="6468"/>
                      <a:pt x="3010" y="6585"/>
                    </a:cubicBezTo>
                    <a:close/>
                    <a:moveTo>
                      <a:pt x="11005" y="300"/>
                    </a:moveTo>
                    <a:cubicBezTo>
                      <a:pt x="11317" y="195"/>
                      <a:pt x="11825" y="280"/>
                      <a:pt x="12088" y="495"/>
                    </a:cubicBezTo>
                    <a:cubicBezTo>
                      <a:pt x="12051" y="428"/>
                      <a:pt x="12017" y="355"/>
                      <a:pt x="12030" y="274"/>
                    </a:cubicBezTo>
                    <a:cubicBezTo>
                      <a:pt x="12514" y="182"/>
                      <a:pt x="14125" y="719"/>
                      <a:pt x="14503" y="1064"/>
                    </a:cubicBezTo>
                    <a:cubicBezTo>
                      <a:pt x="14355" y="1090"/>
                      <a:pt x="13593" y="1487"/>
                      <a:pt x="13494" y="1113"/>
                    </a:cubicBezTo>
                    <a:cubicBezTo>
                      <a:pt x="13514" y="1074"/>
                      <a:pt x="13535" y="1036"/>
                      <a:pt x="13555" y="997"/>
                    </a:cubicBezTo>
                    <a:cubicBezTo>
                      <a:pt x="13092" y="666"/>
                      <a:pt x="12573" y="887"/>
                      <a:pt x="12439" y="1482"/>
                    </a:cubicBezTo>
                    <a:cubicBezTo>
                      <a:pt x="12305" y="1656"/>
                      <a:pt x="11018" y="988"/>
                      <a:pt x="11664" y="897"/>
                    </a:cubicBezTo>
                    <a:cubicBezTo>
                      <a:pt x="11583" y="891"/>
                      <a:pt x="10294" y="541"/>
                      <a:pt x="11005" y="300"/>
                    </a:cubicBezTo>
                    <a:cubicBezTo>
                      <a:pt x="11317" y="195"/>
                      <a:pt x="10790" y="373"/>
                      <a:pt x="11005" y="300"/>
                    </a:cubicBezTo>
                    <a:close/>
                    <a:moveTo>
                      <a:pt x="13416" y="415"/>
                    </a:moveTo>
                    <a:cubicBezTo>
                      <a:pt x="13177" y="380"/>
                      <a:pt x="12943" y="324"/>
                      <a:pt x="12720" y="200"/>
                    </a:cubicBezTo>
                    <a:cubicBezTo>
                      <a:pt x="13106" y="-111"/>
                      <a:pt x="14518" y="-25"/>
                      <a:pt x="14908" y="222"/>
                    </a:cubicBezTo>
                    <a:cubicBezTo>
                      <a:pt x="14603" y="635"/>
                      <a:pt x="13826" y="474"/>
                      <a:pt x="13416" y="415"/>
                    </a:cubicBezTo>
                    <a:cubicBezTo>
                      <a:pt x="13177" y="380"/>
                      <a:pt x="13560" y="435"/>
                      <a:pt x="13416" y="415"/>
                    </a:cubicBezTo>
                    <a:close/>
                    <a:moveTo>
                      <a:pt x="17057" y="21008"/>
                    </a:moveTo>
                    <a:cubicBezTo>
                      <a:pt x="17044" y="21058"/>
                      <a:pt x="17025" y="21102"/>
                      <a:pt x="16998" y="21143"/>
                    </a:cubicBezTo>
                    <a:cubicBezTo>
                      <a:pt x="16638" y="21123"/>
                      <a:pt x="16355" y="21046"/>
                      <a:pt x="15994" y="21031"/>
                    </a:cubicBezTo>
                    <a:cubicBezTo>
                      <a:pt x="15992" y="20975"/>
                      <a:pt x="15985" y="20922"/>
                      <a:pt x="15986" y="20864"/>
                    </a:cubicBezTo>
                    <a:cubicBezTo>
                      <a:pt x="16167" y="20818"/>
                      <a:pt x="16655" y="20912"/>
                      <a:pt x="16834" y="20976"/>
                    </a:cubicBezTo>
                    <a:cubicBezTo>
                      <a:pt x="16831" y="20995"/>
                      <a:pt x="16840" y="21021"/>
                      <a:pt x="16837" y="21040"/>
                    </a:cubicBezTo>
                    <a:cubicBezTo>
                      <a:pt x="16925" y="21067"/>
                      <a:pt x="16976" y="21002"/>
                      <a:pt x="17057" y="21008"/>
                    </a:cubicBezTo>
                    <a:cubicBezTo>
                      <a:pt x="17069" y="21052"/>
                      <a:pt x="16976" y="21002"/>
                      <a:pt x="17057" y="21008"/>
                    </a:cubicBezTo>
                    <a:close/>
                    <a:moveTo>
                      <a:pt x="15035" y="9329"/>
                    </a:moveTo>
                    <a:cubicBezTo>
                      <a:pt x="15040" y="9332"/>
                      <a:pt x="15043" y="9336"/>
                      <a:pt x="15046" y="9340"/>
                    </a:cubicBezTo>
                    <a:cubicBezTo>
                      <a:pt x="15083" y="9411"/>
                      <a:pt x="14747" y="9586"/>
                      <a:pt x="14719" y="9588"/>
                    </a:cubicBezTo>
                    <a:cubicBezTo>
                      <a:pt x="14509" y="9606"/>
                      <a:pt x="14814" y="9185"/>
                      <a:pt x="15035" y="9329"/>
                    </a:cubicBezTo>
                    <a:cubicBezTo>
                      <a:pt x="15040" y="9332"/>
                      <a:pt x="15025" y="9323"/>
                      <a:pt x="15035" y="9329"/>
                    </a:cubicBezTo>
                    <a:close/>
                    <a:moveTo>
                      <a:pt x="10464" y="17106"/>
                    </a:moveTo>
                    <a:lnTo>
                      <a:pt x="10453" y="17083"/>
                    </a:lnTo>
                    <a:cubicBezTo>
                      <a:pt x="10426" y="17405"/>
                      <a:pt x="10539" y="17595"/>
                      <a:pt x="10345" y="17882"/>
                    </a:cubicBezTo>
                    <a:cubicBezTo>
                      <a:pt x="9796" y="17382"/>
                      <a:pt x="10473" y="17289"/>
                      <a:pt x="10464" y="17106"/>
                    </a:cubicBezTo>
                    <a:cubicBezTo>
                      <a:pt x="10464" y="17106"/>
                      <a:pt x="10457" y="16967"/>
                      <a:pt x="10464" y="17106"/>
                    </a:cubicBezTo>
                    <a:close/>
                    <a:moveTo>
                      <a:pt x="10564" y="18237"/>
                    </a:moveTo>
                    <a:cubicBezTo>
                      <a:pt x="10602" y="18346"/>
                      <a:pt x="10551" y="18790"/>
                      <a:pt x="10530" y="18920"/>
                    </a:cubicBezTo>
                    <a:cubicBezTo>
                      <a:pt x="10485" y="19203"/>
                      <a:pt x="10300" y="18856"/>
                      <a:pt x="10290" y="19078"/>
                    </a:cubicBezTo>
                    <a:cubicBezTo>
                      <a:pt x="10271" y="19507"/>
                      <a:pt x="9961" y="18146"/>
                      <a:pt x="9970" y="18150"/>
                    </a:cubicBezTo>
                    <a:cubicBezTo>
                      <a:pt x="10234" y="18257"/>
                      <a:pt x="10411" y="17796"/>
                      <a:pt x="10564" y="18237"/>
                    </a:cubicBezTo>
                    <a:cubicBezTo>
                      <a:pt x="10578" y="18276"/>
                      <a:pt x="10539" y="18164"/>
                      <a:pt x="10564" y="18237"/>
                    </a:cubicBezTo>
                    <a:close/>
                    <a:moveTo>
                      <a:pt x="5029" y="10651"/>
                    </a:moveTo>
                    <a:cubicBezTo>
                      <a:pt x="5077" y="10532"/>
                      <a:pt x="5345" y="10601"/>
                      <a:pt x="5317" y="10393"/>
                    </a:cubicBezTo>
                    <a:cubicBezTo>
                      <a:pt x="5309" y="10405"/>
                      <a:pt x="5301" y="10411"/>
                      <a:pt x="5295" y="10424"/>
                    </a:cubicBezTo>
                    <a:cubicBezTo>
                      <a:pt x="5232" y="10439"/>
                      <a:pt x="5176" y="10423"/>
                      <a:pt x="5111" y="10424"/>
                    </a:cubicBezTo>
                    <a:cubicBezTo>
                      <a:pt x="5102" y="10395"/>
                      <a:pt x="5323" y="9733"/>
                      <a:pt x="5376" y="9698"/>
                    </a:cubicBezTo>
                    <a:cubicBezTo>
                      <a:pt x="5467" y="9638"/>
                      <a:pt x="5548" y="9315"/>
                      <a:pt x="5670" y="9337"/>
                    </a:cubicBezTo>
                    <a:cubicBezTo>
                      <a:pt x="5754" y="9352"/>
                      <a:pt x="6274" y="9294"/>
                      <a:pt x="6258" y="9415"/>
                    </a:cubicBezTo>
                    <a:cubicBezTo>
                      <a:pt x="6253" y="9452"/>
                      <a:pt x="5825" y="9767"/>
                      <a:pt x="5928" y="9811"/>
                    </a:cubicBezTo>
                    <a:cubicBezTo>
                      <a:pt x="5995" y="9839"/>
                      <a:pt x="6642" y="9635"/>
                      <a:pt x="6636" y="9850"/>
                    </a:cubicBezTo>
                    <a:cubicBezTo>
                      <a:pt x="6630" y="10107"/>
                      <a:pt x="6142" y="10320"/>
                      <a:pt x="6302" y="10517"/>
                    </a:cubicBezTo>
                    <a:cubicBezTo>
                      <a:pt x="6401" y="10638"/>
                      <a:pt x="6622" y="10658"/>
                      <a:pt x="6653" y="10846"/>
                    </a:cubicBezTo>
                    <a:cubicBezTo>
                      <a:pt x="6671" y="10958"/>
                      <a:pt x="6675" y="11181"/>
                      <a:pt x="6785" y="11246"/>
                    </a:cubicBezTo>
                    <a:cubicBezTo>
                      <a:pt x="7128" y="11447"/>
                      <a:pt x="7055" y="11926"/>
                      <a:pt x="7226" y="12079"/>
                    </a:cubicBezTo>
                    <a:cubicBezTo>
                      <a:pt x="7345" y="12186"/>
                      <a:pt x="7646" y="11861"/>
                      <a:pt x="7721" y="12232"/>
                    </a:cubicBezTo>
                    <a:cubicBezTo>
                      <a:pt x="7759" y="12416"/>
                      <a:pt x="7449" y="12755"/>
                      <a:pt x="7292" y="12788"/>
                    </a:cubicBezTo>
                    <a:cubicBezTo>
                      <a:pt x="7264" y="12782"/>
                      <a:pt x="7615" y="12821"/>
                      <a:pt x="7617" y="12880"/>
                    </a:cubicBezTo>
                    <a:cubicBezTo>
                      <a:pt x="7622" y="13056"/>
                      <a:pt x="6316" y="13296"/>
                      <a:pt x="6190" y="13215"/>
                    </a:cubicBezTo>
                    <a:cubicBezTo>
                      <a:pt x="5876" y="13016"/>
                      <a:pt x="5422" y="13624"/>
                      <a:pt x="4985" y="13472"/>
                    </a:cubicBezTo>
                    <a:cubicBezTo>
                      <a:pt x="5239" y="13140"/>
                      <a:pt x="5940" y="13044"/>
                      <a:pt x="6110" y="12742"/>
                    </a:cubicBezTo>
                    <a:cubicBezTo>
                      <a:pt x="5925" y="12832"/>
                      <a:pt x="5802" y="12692"/>
                      <a:pt x="5782" y="12693"/>
                    </a:cubicBezTo>
                    <a:cubicBezTo>
                      <a:pt x="5654" y="12701"/>
                      <a:pt x="5527" y="12674"/>
                      <a:pt x="5405" y="12714"/>
                    </a:cubicBezTo>
                    <a:cubicBezTo>
                      <a:pt x="5071" y="12824"/>
                      <a:pt x="5664" y="12288"/>
                      <a:pt x="5650" y="12311"/>
                    </a:cubicBezTo>
                    <a:cubicBezTo>
                      <a:pt x="5754" y="12141"/>
                      <a:pt x="5455" y="11802"/>
                      <a:pt x="5686" y="11851"/>
                    </a:cubicBezTo>
                    <a:cubicBezTo>
                      <a:pt x="5913" y="11898"/>
                      <a:pt x="6249" y="11772"/>
                      <a:pt x="6176" y="11451"/>
                    </a:cubicBezTo>
                    <a:cubicBezTo>
                      <a:pt x="5978" y="11400"/>
                      <a:pt x="5859" y="11364"/>
                      <a:pt x="6069" y="11081"/>
                    </a:cubicBezTo>
                    <a:cubicBezTo>
                      <a:pt x="5935" y="11261"/>
                      <a:pt x="5499" y="11034"/>
                      <a:pt x="5491" y="11228"/>
                    </a:cubicBezTo>
                    <a:cubicBezTo>
                      <a:pt x="5230" y="11183"/>
                      <a:pt x="5585" y="10919"/>
                      <a:pt x="5602" y="10890"/>
                    </a:cubicBezTo>
                    <a:cubicBezTo>
                      <a:pt x="5707" y="10710"/>
                      <a:pt x="5363" y="10523"/>
                      <a:pt x="5390" y="10718"/>
                    </a:cubicBezTo>
                    <a:cubicBezTo>
                      <a:pt x="5581" y="10787"/>
                      <a:pt x="5302" y="10864"/>
                      <a:pt x="5290" y="10905"/>
                    </a:cubicBezTo>
                    <a:cubicBezTo>
                      <a:pt x="5166" y="10939"/>
                      <a:pt x="5297" y="10688"/>
                      <a:pt x="5272" y="10646"/>
                    </a:cubicBezTo>
                    <a:cubicBezTo>
                      <a:pt x="5255" y="10619"/>
                      <a:pt x="4940" y="10871"/>
                      <a:pt x="5029" y="10651"/>
                    </a:cubicBezTo>
                    <a:cubicBezTo>
                      <a:pt x="5047" y="10606"/>
                      <a:pt x="5016" y="10683"/>
                      <a:pt x="5029" y="10651"/>
                    </a:cubicBezTo>
                    <a:close/>
                    <a:moveTo>
                      <a:pt x="19919" y="20951"/>
                    </a:moveTo>
                    <a:cubicBezTo>
                      <a:pt x="19993" y="20920"/>
                      <a:pt x="20069" y="20888"/>
                      <a:pt x="20137" y="20844"/>
                    </a:cubicBezTo>
                    <a:cubicBezTo>
                      <a:pt x="20138" y="20843"/>
                      <a:pt x="19724" y="21347"/>
                      <a:pt x="19988" y="21347"/>
                    </a:cubicBezTo>
                    <a:cubicBezTo>
                      <a:pt x="19707" y="21325"/>
                      <a:pt x="19367" y="21489"/>
                      <a:pt x="19252" y="21103"/>
                    </a:cubicBezTo>
                    <a:cubicBezTo>
                      <a:pt x="19317" y="21150"/>
                      <a:pt x="19414" y="21101"/>
                      <a:pt x="19487" y="21094"/>
                    </a:cubicBezTo>
                    <a:cubicBezTo>
                      <a:pt x="19505" y="21064"/>
                      <a:pt x="19515" y="21012"/>
                      <a:pt x="19515" y="20976"/>
                    </a:cubicBezTo>
                    <a:cubicBezTo>
                      <a:pt x="19659" y="20996"/>
                      <a:pt x="19780" y="21008"/>
                      <a:pt x="19919" y="20951"/>
                    </a:cubicBezTo>
                    <a:cubicBezTo>
                      <a:pt x="19993" y="20920"/>
                      <a:pt x="19780" y="21008"/>
                      <a:pt x="19919" y="20951"/>
                    </a:cubicBezTo>
                    <a:close/>
                    <a:moveTo>
                      <a:pt x="3448" y="12512"/>
                    </a:moveTo>
                    <a:lnTo>
                      <a:pt x="3439" y="12467"/>
                    </a:lnTo>
                    <a:cubicBezTo>
                      <a:pt x="3441" y="12484"/>
                      <a:pt x="3910" y="11973"/>
                      <a:pt x="3927" y="11961"/>
                    </a:cubicBezTo>
                    <a:cubicBezTo>
                      <a:pt x="3801" y="11949"/>
                      <a:pt x="3649" y="11911"/>
                      <a:pt x="3652" y="11769"/>
                    </a:cubicBezTo>
                    <a:lnTo>
                      <a:pt x="3653" y="11732"/>
                    </a:lnTo>
                    <a:cubicBezTo>
                      <a:pt x="3638" y="11187"/>
                      <a:pt x="4036" y="11537"/>
                      <a:pt x="4296" y="11292"/>
                    </a:cubicBezTo>
                    <a:cubicBezTo>
                      <a:pt x="4019" y="11229"/>
                      <a:pt x="4821" y="10776"/>
                      <a:pt x="5082" y="10841"/>
                    </a:cubicBezTo>
                    <a:cubicBezTo>
                      <a:pt x="5103" y="10873"/>
                      <a:pt x="5214" y="11022"/>
                      <a:pt x="5230" y="11072"/>
                    </a:cubicBezTo>
                    <a:cubicBezTo>
                      <a:pt x="5337" y="11212"/>
                      <a:pt x="5329" y="11337"/>
                      <a:pt x="5207" y="11445"/>
                    </a:cubicBezTo>
                    <a:cubicBezTo>
                      <a:pt x="4948" y="11696"/>
                      <a:pt x="5225" y="11803"/>
                      <a:pt x="5096" y="12165"/>
                    </a:cubicBezTo>
                    <a:cubicBezTo>
                      <a:pt x="4944" y="12594"/>
                      <a:pt x="3961" y="12830"/>
                      <a:pt x="3623" y="12797"/>
                    </a:cubicBezTo>
                    <a:lnTo>
                      <a:pt x="3629" y="12759"/>
                    </a:lnTo>
                    <a:cubicBezTo>
                      <a:pt x="3593" y="12765"/>
                      <a:pt x="3565" y="12764"/>
                      <a:pt x="3528" y="12766"/>
                    </a:cubicBezTo>
                    <a:cubicBezTo>
                      <a:pt x="3509" y="12734"/>
                      <a:pt x="3505" y="12702"/>
                      <a:pt x="3523" y="12678"/>
                    </a:cubicBezTo>
                    <a:cubicBezTo>
                      <a:pt x="3435" y="12635"/>
                      <a:pt x="3431" y="12581"/>
                      <a:pt x="3510" y="12516"/>
                    </a:cubicBezTo>
                    <a:cubicBezTo>
                      <a:pt x="3502" y="12515"/>
                      <a:pt x="3448" y="12512"/>
                      <a:pt x="3448" y="12512"/>
                    </a:cubicBezTo>
                    <a:cubicBezTo>
                      <a:pt x="3448" y="12512"/>
                      <a:pt x="3448" y="12512"/>
                      <a:pt x="3448" y="12512"/>
                    </a:cubicBezTo>
                    <a:close/>
                    <a:moveTo>
                      <a:pt x="11104" y="9151"/>
                    </a:moveTo>
                    <a:cubicBezTo>
                      <a:pt x="11102" y="9148"/>
                      <a:pt x="11098" y="9146"/>
                      <a:pt x="11094" y="9143"/>
                    </a:cubicBezTo>
                    <a:cubicBezTo>
                      <a:pt x="11097" y="9141"/>
                      <a:pt x="11101" y="9138"/>
                      <a:pt x="11105" y="9135"/>
                    </a:cubicBezTo>
                    <a:cubicBezTo>
                      <a:pt x="11105" y="9140"/>
                      <a:pt x="11105" y="9147"/>
                      <a:pt x="11104" y="9151"/>
                    </a:cubicBezTo>
                    <a:cubicBezTo>
                      <a:pt x="11102" y="9148"/>
                      <a:pt x="11105" y="9147"/>
                      <a:pt x="11104" y="9151"/>
                    </a:cubicBezTo>
                    <a:close/>
                    <a:moveTo>
                      <a:pt x="21399" y="14198"/>
                    </a:moveTo>
                    <a:cubicBezTo>
                      <a:pt x="21409" y="14173"/>
                      <a:pt x="21499" y="14149"/>
                      <a:pt x="21520" y="14142"/>
                    </a:cubicBezTo>
                    <a:lnTo>
                      <a:pt x="21423" y="14087"/>
                    </a:lnTo>
                    <a:cubicBezTo>
                      <a:pt x="21320" y="14027"/>
                      <a:pt x="21586" y="13723"/>
                      <a:pt x="21296" y="13692"/>
                    </a:cubicBezTo>
                    <a:cubicBezTo>
                      <a:pt x="21112" y="13672"/>
                      <a:pt x="20805" y="13386"/>
                      <a:pt x="20627" y="13557"/>
                    </a:cubicBezTo>
                    <a:cubicBezTo>
                      <a:pt x="20375" y="13291"/>
                      <a:pt x="20136" y="13280"/>
                      <a:pt x="19764" y="13317"/>
                    </a:cubicBezTo>
                    <a:cubicBezTo>
                      <a:pt x="19859" y="13317"/>
                      <a:pt x="19308" y="12896"/>
                      <a:pt x="19323" y="12913"/>
                    </a:cubicBezTo>
                    <a:cubicBezTo>
                      <a:pt x="19229" y="12913"/>
                      <a:pt x="19162" y="12594"/>
                      <a:pt x="19105" y="12495"/>
                    </a:cubicBezTo>
                    <a:cubicBezTo>
                      <a:pt x="18878" y="12097"/>
                      <a:pt x="18551" y="12640"/>
                      <a:pt x="18342" y="12454"/>
                    </a:cubicBezTo>
                    <a:cubicBezTo>
                      <a:pt x="18213" y="12393"/>
                      <a:pt x="18189" y="12168"/>
                      <a:pt x="18086" y="12043"/>
                    </a:cubicBezTo>
                    <a:cubicBezTo>
                      <a:pt x="18386" y="11994"/>
                      <a:pt x="18733" y="11639"/>
                      <a:pt x="18199" y="11620"/>
                    </a:cubicBezTo>
                    <a:cubicBezTo>
                      <a:pt x="18172" y="11530"/>
                      <a:pt x="17896" y="11200"/>
                      <a:pt x="17799" y="11143"/>
                    </a:cubicBezTo>
                    <a:cubicBezTo>
                      <a:pt x="17967" y="10775"/>
                      <a:pt x="17329" y="10571"/>
                      <a:pt x="17149" y="10533"/>
                    </a:cubicBezTo>
                    <a:cubicBezTo>
                      <a:pt x="16689" y="10533"/>
                      <a:pt x="16796" y="10101"/>
                      <a:pt x="16546" y="9833"/>
                    </a:cubicBezTo>
                    <a:cubicBezTo>
                      <a:pt x="16590" y="9843"/>
                      <a:pt x="16633" y="9860"/>
                      <a:pt x="16674" y="9878"/>
                    </a:cubicBezTo>
                    <a:lnTo>
                      <a:pt x="16626" y="9776"/>
                    </a:lnTo>
                    <a:cubicBezTo>
                      <a:pt x="16769" y="9537"/>
                      <a:pt x="16634" y="9167"/>
                      <a:pt x="16725" y="8824"/>
                    </a:cubicBezTo>
                    <a:cubicBezTo>
                      <a:pt x="16306" y="8876"/>
                      <a:pt x="15803" y="8638"/>
                      <a:pt x="15397" y="8843"/>
                    </a:cubicBezTo>
                    <a:cubicBezTo>
                      <a:pt x="14990" y="9046"/>
                      <a:pt x="15218" y="9655"/>
                      <a:pt x="15490" y="9475"/>
                    </a:cubicBezTo>
                    <a:cubicBezTo>
                      <a:pt x="15446" y="9559"/>
                      <a:pt x="15400" y="9612"/>
                      <a:pt x="15302" y="9624"/>
                    </a:cubicBezTo>
                    <a:cubicBezTo>
                      <a:pt x="15527" y="10138"/>
                      <a:pt x="15043" y="10023"/>
                      <a:pt x="14840" y="9709"/>
                    </a:cubicBezTo>
                    <a:lnTo>
                      <a:pt x="14842" y="9700"/>
                    </a:lnTo>
                    <a:cubicBezTo>
                      <a:pt x="14833" y="9734"/>
                      <a:pt x="14822" y="9767"/>
                      <a:pt x="14810" y="9799"/>
                    </a:cubicBezTo>
                    <a:cubicBezTo>
                      <a:pt x="14723" y="9791"/>
                      <a:pt x="14635" y="9776"/>
                      <a:pt x="14548" y="9751"/>
                    </a:cubicBezTo>
                    <a:cubicBezTo>
                      <a:pt x="14418" y="9770"/>
                      <a:pt x="14357" y="9921"/>
                      <a:pt x="14366" y="10048"/>
                    </a:cubicBezTo>
                    <a:lnTo>
                      <a:pt x="14272" y="10101"/>
                    </a:lnTo>
                    <a:cubicBezTo>
                      <a:pt x="14229" y="10390"/>
                      <a:pt x="14291" y="10708"/>
                      <a:pt x="14374" y="10979"/>
                    </a:cubicBezTo>
                    <a:cubicBezTo>
                      <a:pt x="14374" y="10980"/>
                      <a:pt x="14706" y="11039"/>
                      <a:pt x="14271" y="10982"/>
                    </a:cubicBezTo>
                    <a:cubicBezTo>
                      <a:pt x="14155" y="10964"/>
                      <a:pt x="14030" y="11072"/>
                      <a:pt x="14169" y="11177"/>
                    </a:cubicBezTo>
                    <a:cubicBezTo>
                      <a:pt x="14151" y="11181"/>
                      <a:pt x="14133" y="11186"/>
                      <a:pt x="14115" y="11190"/>
                    </a:cubicBezTo>
                    <a:cubicBezTo>
                      <a:pt x="14118" y="11235"/>
                      <a:pt x="14112" y="11279"/>
                      <a:pt x="14095" y="11321"/>
                    </a:cubicBezTo>
                    <a:cubicBezTo>
                      <a:pt x="14319" y="11407"/>
                      <a:pt x="14597" y="11381"/>
                      <a:pt x="14839" y="11383"/>
                    </a:cubicBezTo>
                    <a:lnTo>
                      <a:pt x="14792" y="11431"/>
                    </a:lnTo>
                    <a:cubicBezTo>
                      <a:pt x="14873" y="11397"/>
                      <a:pt x="15020" y="11368"/>
                      <a:pt x="15097" y="11423"/>
                    </a:cubicBezTo>
                    <a:cubicBezTo>
                      <a:pt x="14771" y="11469"/>
                      <a:pt x="14345" y="11485"/>
                      <a:pt x="14023" y="11419"/>
                    </a:cubicBezTo>
                    <a:cubicBezTo>
                      <a:pt x="13755" y="11424"/>
                      <a:pt x="13655" y="11208"/>
                      <a:pt x="13442" y="11208"/>
                    </a:cubicBezTo>
                    <a:cubicBezTo>
                      <a:pt x="13013" y="11208"/>
                      <a:pt x="12497" y="11570"/>
                      <a:pt x="12077" y="11683"/>
                    </a:cubicBezTo>
                    <a:cubicBezTo>
                      <a:pt x="12021" y="11598"/>
                      <a:pt x="11938" y="11539"/>
                      <a:pt x="11850" y="11498"/>
                    </a:cubicBezTo>
                    <a:cubicBezTo>
                      <a:pt x="11906" y="11380"/>
                      <a:pt x="11866" y="11334"/>
                      <a:pt x="11769" y="11310"/>
                    </a:cubicBezTo>
                    <a:lnTo>
                      <a:pt x="11748" y="11359"/>
                    </a:lnTo>
                    <a:cubicBezTo>
                      <a:pt x="11689" y="11359"/>
                      <a:pt x="11635" y="11383"/>
                      <a:pt x="11585" y="11434"/>
                    </a:cubicBezTo>
                    <a:cubicBezTo>
                      <a:pt x="11468" y="11434"/>
                      <a:pt x="11068" y="11450"/>
                      <a:pt x="10966" y="11574"/>
                    </a:cubicBezTo>
                    <a:cubicBezTo>
                      <a:pt x="11003" y="11493"/>
                      <a:pt x="11068" y="11431"/>
                      <a:pt x="11053" y="11329"/>
                    </a:cubicBezTo>
                    <a:cubicBezTo>
                      <a:pt x="11360" y="11511"/>
                      <a:pt x="11588" y="10834"/>
                      <a:pt x="11473" y="10674"/>
                    </a:cubicBezTo>
                    <a:cubicBezTo>
                      <a:pt x="11548" y="11455"/>
                      <a:pt x="12215" y="10595"/>
                      <a:pt x="12459" y="10590"/>
                    </a:cubicBezTo>
                    <a:cubicBezTo>
                      <a:pt x="12794" y="10584"/>
                      <a:pt x="12838" y="10062"/>
                      <a:pt x="12863" y="9783"/>
                    </a:cubicBezTo>
                    <a:cubicBezTo>
                      <a:pt x="12881" y="9580"/>
                      <a:pt x="13458" y="9031"/>
                      <a:pt x="13427" y="8990"/>
                    </a:cubicBezTo>
                    <a:cubicBezTo>
                      <a:pt x="13815" y="8727"/>
                      <a:pt x="12477" y="8225"/>
                      <a:pt x="13133" y="7551"/>
                    </a:cubicBezTo>
                    <a:cubicBezTo>
                      <a:pt x="13342" y="7340"/>
                      <a:pt x="13527" y="7230"/>
                      <a:pt x="13796" y="7110"/>
                    </a:cubicBezTo>
                    <a:cubicBezTo>
                      <a:pt x="13875" y="7074"/>
                      <a:pt x="14210" y="6821"/>
                      <a:pt x="14230" y="6703"/>
                    </a:cubicBezTo>
                    <a:cubicBezTo>
                      <a:pt x="14239" y="6653"/>
                      <a:pt x="14134" y="6487"/>
                      <a:pt x="14081" y="6528"/>
                    </a:cubicBezTo>
                    <a:cubicBezTo>
                      <a:pt x="14339" y="5989"/>
                      <a:pt x="15221" y="5978"/>
                      <a:pt x="15459" y="6484"/>
                    </a:cubicBezTo>
                    <a:cubicBezTo>
                      <a:pt x="15284" y="6479"/>
                      <a:pt x="14555" y="7035"/>
                      <a:pt x="14534" y="7238"/>
                    </a:cubicBezTo>
                    <a:cubicBezTo>
                      <a:pt x="14055" y="7196"/>
                      <a:pt x="14378" y="8563"/>
                      <a:pt x="14576" y="8615"/>
                    </a:cubicBezTo>
                    <a:cubicBezTo>
                      <a:pt x="14918" y="8705"/>
                      <a:pt x="14912" y="8954"/>
                      <a:pt x="15299" y="8832"/>
                    </a:cubicBezTo>
                    <a:cubicBezTo>
                      <a:pt x="16051" y="8597"/>
                      <a:pt x="16518" y="8623"/>
                      <a:pt x="17126" y="8089"/>
                    </a:cubicBezTo>
                    <a:cubicBezTo>
                      <a:pt x="17989" y="7332"/>
                      <a:pt x="17131" y="7189"/>
                      <a:pt x="16960" y="6564"/>
                    </a:cubicBezTo>
                    <a:cubicBezTo>
                      <a:pt x="16891" y="6310"/>
                      <a:pt x="16962" y="6056"/>
                      <a:pt x="16770" y="5802"/>
                    </a:cubicBezTo>
                    <a:cubicBezTo>
                      <a:pt x="16593" y="5570"/>
                      <a:pt x="16691" y="5715"/>
                      <a:pt x="16751" y="5394"/>
                    </a:cubicBezTo>
                    <a:cubicBezTo>
                      <a:pt x="16807" y="5092"/>
                      <a:pt x="16443" y="5099"/>
                      <a:pt x="16319" y="4939"/>
                    </a:cubicBezTo>
                    <a:cubicBezTo>
                      <a:pt x="16366" y="4885"/>
                      <a:pt x="16402" y="4805"/>
                      <a:pt x="16433" y="4739"/>
                    </a:cubicBezTo>
                    <a:cubicBezTo>
                      <a:pt x="16397" y="4728"/>
                      <a:pt x="16370" y="4705"/>
                      <a:pt x="16352" y="4670"/>
                    </a:cubicBezTo>
                    <a:cubicBezTo>
                      <a:pt x="16486" y="4552"/>
                      <a:pt x="16818" y="4457"/>
                      <a:pt x="16818" y="4297"/>
                    </a:cubicBezTo>
                    <a:lnTo>
                      <a:pt x="16777" y="4292"/>
                    </a:lnTo>
                    <a:lnTo>
                      <a:pt x="16781" y="4239"/>
                    </a:lnTo>
                    <a:cubicBezTo>
                      <a:pt x="16681" y="4213"/>
                      <a:pt x="16582" y="4186"/>
                      <a:pt x="16483" y="4156"/>
                    </a:cubicBezTo>
                    <a:cubicBezTo>
                      <a:pt x="16600" y="4125"/>
                      <a:pt x="16712" y="4098"/>
                      <a:pt x="16819" y="4044"/>
                    </a:cubicBezTo>
                    <a:lnTo>
                      <a:pt x="16812" y="4008"/>
                    </a:lnTo>
                    <a:cubicBezTo>
                      <a:pt x="16788" y="3879"/>
                      <a:pt x="16102" y="3767"/>
                      <a:pt x="16024" y="3831"/>
                    </a:cubicBezTo>
                    <a:cubicBezTo>
                      <a:pt x="16035" y="3485"/>
                      <a:pt x="15559" y="3828"/>
                      <a:pt x="15481" y="3933"/>
                    </a:cubicBezTo>
                    <a:cubicBezTo>
                      <a:pt x="15481" y="3810"/>
                      <a:pt x="15465" y="3728"/>
                      <a:pt x="15353" y="3712"/>
                    </a:cubicBezTo>
                    <a:cubicBezTo>
                      <a:pt x="15350" y="3712"/>
                      <a:pt x="15455" y="3766"/>
                      <a:pt x="15313" y="3766"/>
                    </a:cubicBezTo>
                    <a:lnTo>
                      <a:pt x="15313" y="3708"/>
                    </a:lnTo>
                    <a:cubicBezTo>
                      <a:pt x="14920" y="3686"/>
                      <a:pt x="14462" y="3793"/>
                      <a:pt x="14080" y="3879"/>
                    </a:cubicBezTo>
                    <a:lnTo>
                      <a:pt x="14055" y="3979"/>
                    </a:lnTo>
                    <a:cubicBezTo>
                      <a:pt x="14083" y="3996"/>
                      <a:pt x="14112" y="4012"/>
                      <a:pt x="14141" y="4027"/>
                    </a:cubicBezTo>
                    <a:cubicBezTo>
                      <a:pt x="14126" y="4044"/>
                      <a:pt x="13707" y="4059"/>
                      <a:pt x="13848" y="4178"/>
                    </a:cubicBezTo>
                    <a:cubicBezTo>
                      <a:pt x="13839" y="4188"/>
                      <a:pt x="13730" y="4250"/>
                      <a:pt x="13705" y="4250"/>
                    </a:cubicBezTo>
                    <a:cubicBezTo>
                      <a:pt x="13546" y="4221"/>
                      <a:pt x="13373" y="4049"/>
                      <a:pt x="13215" y="4159"/>
                    </a:cubicBezTo>
                    <a:cubicBezTo>
                      <a:pt x="13149" y="4204"/>
                      <a:pt x="12175" y="4604"/>
                      <a:pt x="12746" y="4666"/>
                    </a:cubicBezTo>
                    <a:cubicBezTo>
                      <a:pt x="12622" y="4865"/>
                      <a:pt x="12457" y="4653"/>
                      <a:pt x="12460" y="4524"/>
                    </a:cubicBezTo>
                    <a:cubicBezTo>
                      <a:pt x="12221" y="4504"/>
                      <a:pt x="11580" y="4848"/>
                      <a:pt x="11551" y="5086"/>
                    </a:cubicBezTo>
                    <a:cubicBezTo>
                      <a:pt x="11780" y="5070"/>
                      <a:pt x="12010" y="5019"/>
                      <a:pt x="12238" y="4987"/>
                    </a:cubicBezTo>
                    <a:cubicBezTo>
                      <a:pt x="11896" y="5054"/>
                      <a:pt x="11014" y="6216"/>
                      <a:pt x="10964" y="6583"/>
                    </a:cubicBezTo>
                    <a:cubicBezTo>
                      <a:pt x="10736" y="6624"/>
                      <a:pt x="10558" y="6970"/>
                      <a:pt x="10381" y="6977"/>
                    </a:cubicBezTo>
                    <a:cubicBezTo>
                      <a:pt x="10180" y="6977"/>
                      <a:pt x="10128" y="6767"/>
                      <a:pt x="10029" y="7058"/>
                    </a:cubicBezTo>
                    <a:cubicBezTo>
                      <a:pt x="9982" y="7191"/>
                      <a:pt x="9499" y="7414"/>
                      <a:pt x="9402" y="7408"/>
                    </a:cubicBezTo>
                    <a:cubicBezTo>
                      <a:pt x="9414" y="7463"/>
                      <a:pt x="9398" y="7484"/>
                      <a:pt x="9354" y="7470"/>
                    </a:cubicBezTo>
                    <a:cubicBezTo>
                      <a:pt x="9353" y="7486"/>
                      <a:pt x="9333" y="7546"/>
                      <a:pt x="9329" y="7554"/>
                    </a:cubicBezTo>
                    <a:cubicBezTo>
                      <a:pt x="9181" y="7675"/>
                      <a:pt x="8893" y="7604"/>
                      <a:pt x="8949" y="7955"/>
                    </a:cubicBezTo>
                    <a:cubicBezTo>
                      <a:pt x="8986" y="8192"/>
                      <a:pt x="8876" y="8784"/>
                      <a:pt x="8991" y="8987"/>
                    </a:cubicBezTo>
                    <a:cubicBezTo>
                      <a:pt x="9205" y="9365"/>
                      <a:pt x="9340" y="9782"/>
                      <a:pt x="9892" y="9648"/>
                    </a:cubicBezTo>
                    <a:cubicBezTo>
                      <a:pt x="10114" y="9595"/>
                      <a:pt x="10749" y="9192"/>
                      <a:pt x="10777" y="8955"/>
                    </a:cubicBezTo>
                    <a:cubicBezTo>
                      <a:pt x="10817" y="9053"/>
                      <a:pt x="10800" y="9070"/>
                      <a:pt x="10918" y="9140"/>
                    </a:cubicBezTo>
                    <a:cubicBezTo>
                      <a:pt x="10889" y="9162"/>
                      <a:pt x="10862" y="9182"/>
                      <a:pt x="10829" y="9197"/>
                    </a:cubicBezTo>
                    <a:cubicBezTo>
                      <a:pt x="11004" y="9640"/>
                      <a:pt x="11181" y="10022"/>
                      <a:pt x="11497" y="10369"/>
                    </a:cubicBezTo>
                    <a:cubicBezTo>
                      <a:pt x="11390" y="10425"/>
                      <a:pt x="11363" y="10548"/>
                      <a:pt x="11450" y="10649"/>
                    </a:cubicBezTo>
                    <a:cubicBezTo>
                      <a:pt x="11391" y="10614"/>
                      <a:pt x="11149" y="10769"/>
                      <a:pt x="11098" y="10800"/>
                    </a:cubicBezTo>
                    <a:cubicBezTo>
                      <a:pt x="10812" y="10969"/>
                      <a:pt x="11257" y="11023"/>
                      <a:pt x="11209" y="11174"/>
                    </a:cubicBezTo>
                    <a:cubicBezTo>
                      <a:pt x="11154" y="11353"/>
                      <a:pt x="10994" y="11044"/>
                      <a:pt x="11012" y="11359"/>
                    </a:cubicBezTo>
                    <a:cubicBezTo>
                      <a:pt x="10937" y="11384"/>
                      <a:pt x="10752" y="11439"/>
                      <a:pt x="10683" y="11373"/>
                    </a:cubicBezTo>
                    <a:cubicBezTo>
                      <a:pt x="10699" y="11309"/>
                      <a:pt x="10743" y="11117"/>
                      <a:pt x="10714" y="11059"/>
                    </a:cubicBezTo>
                    <a:cubicBezTo>
                      <a:pt x="10772" y="11086"/>
                      <a:pt x="10965" y="11220"/>
                      <a:pt x="10955" y="11230"/>
                    </a:cubicBezTo>
                    <a:cubicBezTo>
                      <a:pt x="11264" y="10919"/>
                      <a:pt x="10514" y="10683"/>
                      <a:pt x="10674" y="11018"/>
                    </a:cubicBezTo>
                    <a:cubicBezTo>
                      <a:pt x="10644" y="11008"/>
                      <a:pt x="10613" y="11003"/>
                      <a:pt x="10583" y="11002"/>
                    </a:cubicBezTo>
                    <a:cubicBezTo>
                      <a:pt x="10613" y="10960"/>
                      <a:pt x="10785" y="10573"/>
                      <a:pt x="10785" y="10566"/>
                    </a:cubicBezTo>
                    <a:cubicBezTo>
                      <a:pt x="10800" y="10576"/>
                      <a:pt x="10821" y="10590"/>
                      <a:pt x="10853" y="10592"/>
                    </a:cubicBezTo>
                    <a:cubicBezTo>
                      <a:pt x="10863" y="10592"/>
                      <a:pt x="10848" y="9927"/>
                      <a:pt x="10934" y="9698"/>
                    </a:cubicBezTo>
                    <a:cubicBezTo>
                      <a:pt x="10675" y="9764"/>
                      <a:pt x="10420" y="9916"/>
                      <a:pt x="10181" y="10042"/>
                    </a:cubicBezTo>
                    <a:cubicBezTo>
                      <a:pt x="9963" y="10157"/>
                      <a:pt x="9886" y="10826"/>
                      <a:pt x="10149" y="10909"/>
                    </a:cubicBezTo>
                    <a:cubicBezTo>
                      <a:pt x="10138" y="10964"/>
                      <a:pt x="10090" y="11008"/>
                      <a:pt x="10090" y="11067"/>
                    </a:cubicBezTo>
                    <a:cubicBezTo>
                      <a:pt x="10053" y="11050"/>
                      <a:pt x="10016" y="11033"/>
                      <a:pt x="9978" y="11019"/>
                    </a:cubicBezTo>
                    <a:cubicBezTo>
                      <a:pt x="10028" y="11079"/>
                      <a:pt x="10066" y="11359"/>
                      <a:pt x="10163" y="11359"/>
                    </a:cubicBezTo>
                    <a:cubicBezTo>
                      <a:pt x="10073" y="11359"/>
                      <a:pt x="10093" y="11378"/>
                      <a:pt x="10048" y="11394"/>
                    </a:cubicBezTo>
                    <a:cubicBezTo>
                      <a:pt x="10043" y="11379"/>
                      <a:pt x="10156" y="11600"/>
                      <a:pt x="10151" y="11616"/>
                    </a:cubicBezTo>
                    <a:cubicBezTo>
                      <a:pt x="10064" y="11619"/>
                      <a:pt x="9974" y="11681"/>
                      <a:pt x="10004" y="11789"/>
                    </a:cubicBezTo>
                    <a:cubicBezTo>
                      <a:pt x="9806" y="11773"/>
                      <a:pt x="8782" y="11721"/>
                      <a:pt x="9003" y="12226"/>
                    </a:cubicBezTo>
                    <a:cubicBezTo>
                      <a:pt x="8695" y="11907"/>
                      <a:pt x="8967" y="11872"/>
                      <a:pt x="8720" y="12293"/>
                    </a:cubicBezTo>
                    <a:cubicBezTo>
                      <a:pt x="8561" y="12563"/>
                      <a:pt x="8330" y="12770"/>
                      <a:pt x="8088" y="12915"/>
                    </a:cubicBezTo>
                    <a:lnTo>
                      <a:pt x="8082" y="12908"/>
                    </a:lnTo>
                    <a:cubicBezTo>
                      <a:pt x="7634" y="12869"/>
                      <a:pt x="7779" y="13179"/>
                      <a:pt x="7606" y="13396"/>
                    </a:cubicBezTo>
                    <a:cubicBezTo>
                      <a:pt x="7588" y="13419"/>
                      <a:pt x="7002" y="13803"/>
                      <a:pt x="7051" y="13801"/>
                    </a:cubicBezTo>
                    <a:cubicBezTo>
                      <a:pt x="6841" y="13801"/>
                      <a:pt x="6602" y="13612"/>
                      <a:pt x="6400" y="13559"/>
                    </a:cubicBezTo>
                    <a:cubicBezTo>
                      <a:pt x="6489" y="14164"/>
                      <a:pt x="6519" y="13881"/>
                      <a:pt x="6154" y="14145"/>
                    </a:cubicBezTo>
                    <a:cubicBezTo>
                      <a:pt x="5934" y="14026"/>
                      <a:pt x="5898" y="14077"/>
                      <a:pt x="5673" y="14077"/>
                    </a:cubicBezTo>
                    <a:cubicBezTo>
                      <a:pt x="5381" y="14162"/>
                      <a:pt x="5116" y="14590"/>
                      <a:pt x="5629" y="14617"/>
                    </a:cubicBezTo>
                    <a:cubicBezTo>
                      <a:pt x="5897" y="14801"/>
                      <a:pt x="6092" y="14655"/>
                      <a:pt x="6255" y="15020"/>
                    </a:cubicBezTo>
                    <a:cubicBezTo>
                      <a:pt x="6320" y="15168"/>
                      <a:pt x="6390" y="15262"/>
                      <a:pt x="6508" y="15350"/>
                    </a:cubicBezTo>
                    <a:cubicBezTo>
                      <a:pt x="6728" y="15390"/>
                      <a:pt x="6465" y="16646"/>
                      <a:pt x="6350" y="16730"/>
                    </a:cubicBezTo>
                    <a:cubicBezTo>
                      <a:pt x="6365" y="16739"/>
                      <a:pt x="5826" y="16663"/>
                      <a:pt x="5785" y="16667"/>
                    </a:cubicBezTo>
                    <a:cubicBezTo>
                      <a:pt x="5650" y="16689"/>
                      <a:pt x="5391" y="16822"/>
                      <a:pt x="5281" y="16822"/>
                    </a:cubicBezTo>
                    <a:cubicBezTo>
                      <a:pt x="5108" y="16822"/>
                      <a:pt x="3913" y="16170"/>
                      <a:pt x="3821" y="16687"/>
                    </a:cubicBezTo>
                    <a:cubicBezTo>
                      <a:pt x="3737" y="16815"/>
                      <a:pt x="3377" y="16828"/>
                      <a:pt x="3449" y="17021"/>
                    </a:cubicBezTo>
                    <a:cubicBezTo>
                      <a:pt x="3530" y="17238"/>
                      <a:pt x="3616" y="17337"/>
                      <a:pt x="3535" y="17599"/>
                    </a:cubicBezTo>
                    <a:cubicBezTo>
                      <a:pt x="3600" y="17542"/>
                      <a:pt x="3710" y="17444"/>
                      <a:pt x="3784" y="17425"/>
                    </a:cubicBezTo>
                    <a:cubicBezTo>
                      <a:pt x="3784" y="17438"/>
                      <a:pt x="3787" y="17450"/>
                      <a:pt x="3789" y="17462"/>
                    </a:cubicBezTo>
                    <a:cubicBezTo>
                      <a:pt x="3726" y="17490"/>
                      <a:pt x="3651" y="17551"/>
                      <a:pt x="3593" y="17601"/>
                    </a:cubicBezTo>
                    <a:cubicBezTo>
                      <a:pt x="3653" y="18066"/>
                      <a:pt x="3066" y="19278"/>
                      <a:pt x="3496" y="19389"/>
                    </a:cubicBezTo>
                    <a:cubicBezTo>
                      <a:pt x="3578" y="19503"/>
                      <a:pt x="3431" y="20005"/>
                      <a:pt x="3411" y="20118"/>
                    </a:cubicBezTo>
                    <a:cubicBezTo>
                      <a:pt x="3635" y="20121"/>
                      <a:pt x="3877" y="20136"/>
                      <a:pt x="4087" y="20055"/>
                    </a:cubicBezTo>
                    <a:cubicBezTo>
                      <a:pt x="4100" y="20019"/>
                      <a:pt x="4106" y="19981"/>
                      <a:pt x="4104" y="19942"/>
                    </a:cubicBezTo>
                    <a:cubicBezTo>
                      <a:pt x="4297" y="19997"/>
                      <a:pt x="4530" y="20799"/>
                      <a:pt x="4764" y="20513"/>
                    </a:cubicBezTo>
                    <a:cubicBezTo>
                      <a:pt x="4977" y="20254"/>
                      <a:pt x="5179" y="20132"/>
                      <a:pt x="5537" y="20162"/>
                    </a:cubicBezTo>
                    <a:cubicBezTo>
                      <a:pt x="5614" y="20159"/>
                      <a:pt x="5904" y="20198"/>
                      <a:pt x="5920" y="20206"/>
                    </a:cubicBezTo>
                    <a:cubicBezTo>
                      <a:pt x="6029" y="20263"/>
                      <a:pt x="6288" y="19747"/>
                      <a:pt x="6500" y="19720"/>
                    </a:cubicBezTo>
                    <a:cubicBezTo>
                      <a:pt x="6516" y="19542"/>
                      <a:pt x="6994" y="19064"/>
                      <a:pt x="6943" y="19014"/>
                    </a:cubicBezTo>
                    <a:cubicBezTo>
                      <a:pt x="6523" y="18603"/>
                      <a:pt x="7185" y="18457"/>
                      <a:pt x="7212" y="18069"/>
                    </a:cubicBezTo>
                    <a:cubicBezTo>
                      <a:pt x="7226" y="17872"/>
                      <a:pt x="8104" y="17676"/>
                      <a:pt x="8191" y="17252"/>
                    </a:cubicBezTo>
                    <a:cubicBezTo>
                      <a:pt x="7967" y="16762"/>
                      <a:pt x="8592" y="16828"/>
                      <a:pt x="8806" y="16828"/>
                    </a:cubicBezTo>
                    <a:cubicBezTo>
                      <a:pt x="9295" y="16828"/>
                      <a:pt x="9285" y="17028"/>
                      <a:pt x="9719" y="16681"/>
                    </a:cubicBezTo>
                    <a:cubicBezTo>
                      <a:pt x="10053" y="16798"/>
                      <a:pt x="10062" y="16395"/>
                      <a:pt x="10290" y="16395"/>
                    </a:cubicBezTo>
                    <a:cubicBezTo>
                      <a:pt x="10831" y="16420"/>
                      <a:pt x="10690" y="16988"/>
                      <a:pt x="11024" y="17234"/>
                    </a:cubicBezTo>
                    <a:cubicBezTo>
                      <a:pt x="11260" y="17408"/>
                      <a:pt x="11458" y="17785"/>
                      <a:pt x="11701" y="17900"/>
                    </a:cubicBezTo>
                    <a:cubicBezTo>
                      <a:pt x="11758" y="17927"/>
                      <a:pt x="12171" y="18115"/>
                      <a:pt x="12175" y="18125"/>
                    </a:cubicBezTo>
                    <a:cubicBezTo>
                      <a:pt x="12200" y="18189"/>
                      <a:pt x="12697" y="18605"/>
                      <a:pt x="12766" y="18619"/>
                    </a:cubicBezTo>
                    <a:cubicBezTo>
                      <a:pt x="12961" y="18658"/>
                      <a:pt x="13173" y="19418"/>
                      <a:pt x="12855" y="19436"/>
                    </a:cubicBezTo>
                    <a:cubicBezTo>
                      <a:pt x="12711" y="19427"/>
                      <a:pt x="12614" y="19631"/>
                      <a:pt x="12536" y="19631"/>
                    </a:cubicBezTo>
                    <a:cubicBezTo>
                      <a:pt x="12338" y="19631"/>
                      <a:pt x="11750" y="19355"/>
                      <a:pt x="11649" y="19598"/>
                    </a:cubicBezTo>
                    <a:cubicBezTo>
                      <a:pt x="11548" y="19838"/>
                      <a:pt x="12500" y="20365"/>
                      <a:pt x="12643" y="20365"/>
                    </a:cubicBezTo>
                    <a:cubicBezTo>
                      <a:pt x="12872" y="20365"/>
                      <a:pt x="12768" y="19773"/>
                      <a:pt x="12861" y="19652"/>
                    </a:cubicBezTo>
                    <a:cubicBezTo>
                      <a:pt x="12937" y="19784"/>
                      <a:pt x="13907" y="18987"/>
                      <a:pt x="13268" y="18723"/>
                    </a:cubicBezTo>
                    <a:cubicBezTo>
                      <a:pt x="13262" y="18582"/>
                      <a:pt x="13314" y="18477"/>
                      <a:pt x="13424" y="18409"/>
                    </a:cubicBezTo>
                    <a:cubicBezTo>
                      <a:pt x="13567" y="18409"/>
                      <a:pt x="13727" y="18623"/>
                      <a:pt x="13787" y="18743"/>
                    </a:cubicBezTo>
                    <a:cubicBezTo>
                      <a:pt x="14586" y="18482"/>
                      <a:pt x="13011" y="17868"/>
                      <a:pt x="13024" y="17811"/>
                    </a:cubicBezTo>
                    <a:cubicBezTo>
                      <a:pt x="13147" y="17540"/>
                      <a:pt x="12981" y="17586"/>
                      <a:pt x="12787" y="17586"/>
                    </a:cubicBezTo>
                    <a:cubicBezTo>
                      <a:pt x="12361" y="17586"/>
                      <a:pt x="12347" y="17113"/>
                      <a:pt x="12152" y="16852"/>
                    </a:cubicBezTo>
                    <a:cubicBezTo>
                      <a:pt x="11986" y="16631"/>
                      <a:pt x="11693" y="16567"/>
                      <a:pt x="11625" y="16266"/>
                    </a:cubicBezTo>
                    <a:cubicBezTo>
                      <a:pt x="11495" y="15947"/>
                      <a:pt x="11716" y="15939"/>
                      <a:pt x="11865" y="15798"/>
                    </a:cubicBezTo>
                    <a:cubicBezTo>
                      <a:pt x="11841" y="15934"/>
                      <a:pt x="11936" y="16125"/>
                      <a:pt x="12008" y="16225"/>
                    </a:cubicBezTo>
                    <a:cubicBezTo>
                      <a:pt x="12087" y="16161"/>
                      <a:pt x="12165" y="16158"/>
                      <a:pt x="12238" y="16230"/>
                    </a:cubicBezTo>
                    <a:cubicBezTo>
                      <a:pt x="12254" y="16203"/>
                      <a:pt x="12301" y="16084"/>
                      <a:pt x="12329" y="16084"/>
                    </a:cubicBezTo>
                    <a:cubicBezTo>
                      <a:pt x="12326" y="16084"/>
                      <a:pt x="12736" y="16816"/>
                      <a:pt x="12978" y="16874"/>
                    </a:cubicBezTo>
                    <a:cubicBezTo>
                      <a:pt x="13227" y="16935"/>
                      <a:pt x="13439" y="17177"/>
                      <a:pt x="13668" y="17310"/>
                    </a:cubicBezTo>
                    <a:lnTo>
                      <a:pt x="13669" y="17307"/>
                    </a:lnTo>
                    <a:cubicBezTo>
                      <a:pt x="13733" y="17355"/>
                      <a:pt x="13798" y="17401"/>
                      <a:pt x="13864" y="17445"/>
                    </a:cubicBezTo>
                    <a:cubicBezTo>
                      <a:pt x="13864" y="17445"/>
                      <a:pt x="13885" y="17398"/>
                      <a:pt x="13900" y="17364"/>
                    </a:cubicBezTo>
                    <a:cubicBezTo>
                      <a:pt x="13996" y="17452"/>
                      <a:pt x="14062" y="17548"/>
                      <a:pt x="14179" y="17579"/>
                    </a:cubicBezTo>
                    <a:cubicBezTo>
                      <a:pt x="14188" y="18042"/>
                      <a:pt x="14082" y="18142"/>
                      <a:pt x="14348" y="18508"/>
                    </a:cubicBezTo>
                    <a:cubicBezTo>
                      <a:pt x="14118" y="18572"/>
                      <a:pt x="14350" y="18860"/>
                      <a:pt x="14440" y="18766"/>
                    </a:cubicBezTo>
                    <a:cubicBezTo>
                      <a:pt x="14548" y="18913"/>
                      <a:pt x="14606" y="19070"/>
                      <a:pt x="14601" y="19267"/>
                    </a:cubicBezTo>
                    <a:cubicBezTo>
                      <a:pt x="14744" y="19281"/>
                      <a:pt x="14884" y="19339"/>
                      <a:pt x="15005" y="19427"/>
                    </a:cubicBezTo>
                    <a:cubicBezTo>
                      <a:pt x="14917" y="19488"/>
                      <a:pt x="14849" y="19566"/>
                      <a:pt x="14799" y="19661"/>
                    </a:cubicBezTo>
                    <a:cubicBezTo>
                      <a:pt x="15088" y="19884"/>
                      <a:pt x="14876" y="20093"/>
                      <a:pt x="15189" y="20301"/>
                    </a:cubicBezTo>
                    <a:cubicBezTo>
                      <a:pt x="15191" y="20250"/>
                      <a:pt x="15226" y="20114"/>
                      <a:pt x="15288" y="20127"/>
                    </a:cubicBezTo>
                    <a:cubicBezTo>
                      <a:pt x="15355" y="20187"/>
                      <a:pt x="15355" y="20379"/>
                      <a:pt x="15421" y="20470"/>
                    </a:cubicBezTo>
                    <a:cubicBezTo>
                      <a:pt x="15434" y="20425"/>
                      <a:pt x="15471" y="20268"/>
                      <a:pt x="15516" y="20268"/>
                    </a:cubicBezTo>
                    <a:cubicBezTo>
                      <a:pt x="15547" y="20268"/>
                      <a:pt x="15717" y="20454"/>
                      <a:pt x="15743" y="20497"/>
                    </a:cubicBezTo>
                    <a:cubicBezTo>
                      <a:pt x="15738" y="20305"/>
                      <a:pt x="15706" y="20091"/>
                      <a:pt x="15617" y="19924"/>
                    </a:cubicBezTo>
                    <a:cubicBezTo>
                      <a:pt x="15719" y="19942"/>
                      <a:pt x="15823" y="19903"/>
                      <a:pt x="15832" y="19775"/>
                    </a:cubicBezTo>
                    <a:cubicBezTo>
                      <a:pt x="15922" y="19798"/>
                      <a:pt x="16115" y="19795"/>
                      <a:pt x="16041" y="19632"/>
                    </a:cubicBezTo>
                    <a:cubicBezTo>
                      <a:pt x="16106" y="19623"/>
                      <a:pt x="16168" y="19588"/>
                      <a:pt x="16210" y="19533"/>
                    </a:cubicBezTo>
                    <a:cubicBezTo>
                      <a:pt x="16138" y="19390"/>
                      <a:pt x="15206" y="18490"/>
                      <a:pt x="15434" y="18346"/>
                    </a:cubicBezTo>
                    <a:cubicBezTo>
                      <a:pt x="15434" y="18538"/>
                      <a:pt x="16064" y="18478"/>
                      <a:pt x="15848" y="18241"/>
                    </a:cubicBezTo>
                    <a:cubicBezTo>
                      <a:pt x="16147" y="18267"/>
                      <a:pt x="16258" y="18137"/>
                      <a:pt x="16617" y="18242"/>
                    </a:cubicBezTo>
                    <a:cubicBezTo>
                      <a:pt x="16734" y="18192"/>
                      <a:pt x="16850" y="18068"/>
                      <a:pt x="16906" y="17901"/>
                    </a:cubicBezTo>
                    <a:cubicBezTo>
                      <a:pt x="16903" y="17828"/>
                      <a:pt x="16902" y="17625"/>
                      <a:pt x="16866" y="17758"/>
                    </a:cubicBezTo>
                    <a:cubicBezTo>
                      <a:pt x="16932" y="17767"/>
                      <a:pt x="16992" y="17749"/>
                      <a:pt x="17046" y="17705"/>
                    </a:cubicBezTo>
                    <a:lnTo>
                      <a:pt x="16983" y="17599"/>
                    </a:lnTo>
                    <a:cubicBezTo>
                      <a:pt x="17041" y="17536"/>
                      <a:pt x="17165" y="17507"/>
                      <a:pt x="17236" y="17493"/>
                    </a:cubicBezTo>
                    <a:cubicBezTo>
                      <a:pt x="17318" y="17587"/>
                      <a:pt x="17416" y="17601"/>
                      <a:pt x="17530" y="17550"/>
                    </a:cubicBezTo>
                    <a:cubicBezTo>
                      <a:pt x="17577" y="17423"/>
                      <a:pt x="17512" y="17280"/>
                      <a:pt x="17384" y="17221"/>
                    </a:cubicBezTo>
                    <a:cubicBezTo>
                      <a:pt x="17687" y="16967"/>
                      <a:pt x="17565" y="16430"/>
                      <a:pt x="17781" y="16125"/>
                    </a:cubicBezTo>
                    <a:cubicBezTo>
                      <a:pt x="17837" y="16046"/>
                      <a:pt x="18329" y="15957"/>
                      <a:pt x="17971" y="15701"/>
                    </a:cubicBezTo>
                    <a:cubicBezTo>
                      <a:pt x="18121" y="15585"/>
                      <a:pt x="18165" y="15400"/>
                      <a:pt x="18293" y="15287"/>
                    </a:cubicBezTo>
                    <a:cubicBezTo>
                      <a:pt x="18372" y="15279"/>
                      <a:pt x="18564" y="15290"/>
                      <a:pt x="18635" y="15243"/>
                    </a:cubicBezTo>
                    <a:cubicBezTo>
                      <a:pt x="18639" y="15249"/>
                      <a:pt x="18650" y="15264"/>
                      <a:pt x="18652" y="15266"/>
                    </a:cubicBezTo>
                    <a:cubicBezTo>
                      <a:pt x="18287" y="15517"/>
                      <a:pt x="19128" y="15507"/>
                      <a:pt x="19226" y="15549"/>
                    </a:cubicBezTo>
                    <a:cubicBezTo>
                      <a:pt x="19228" y="15542"/>
                      <a:pt x="18587" y="15928"/>
                      <a:pt x="18950" y="15928"/>
                    </a:cubicBezTo>
                    <a:cubicBezTo>
                      <a:pt x="19011" y="15928"/>
                      <a:pt x="19283" y="15953"/>
                      <a:pt x="19298" y="16033"/>
                    </a:cubicBezTo>
                    <a:cubicBezTo>
                      <a:pt x="19302" y="16103"/>
                      <a:pt x="19240" y="16207"/>
                      <a:pt x="19205" y="16258"/>
                    </a:cubicBezTo>
                    <a:cubicBezTo>
                      <a:pt x="19386" y="16473"/>
                      <a:pt x="20060" y="16208"/>
                      <a:pt x="20085" y="16168"/>
                    </a:cubicBezTo>
                    <a:cubicBezTo>
                      <a:pt x="20101" y="16142"/>
                      <a:pt x="20747" y="15587"/>
                      <a:pt x="20176" y="15813"/>
                    </a:cubicBezTo>
                    <a:cubicBezTo>
                      <a:pt x="19948" y="15902"/>
                      <a:pt x="19869" y="15644"/>
                      <a:pt x="19761" y="15477"/>
                    </a:cubicBezTo>
                    <a:cubicBezTo>
                      <a:pt x="19950" y="15446"/>
                      <a:pt x="20140" y="15270"/>
                      <a:pt x="20317" y="15219"/>
                    </a:cubicBezTo>
                    <a:cubicBezTo>
                      <a:pt x="20455" y="15239"/>
                      <a:pt x="21096" y="15033"/>
                      <a:pt x="20948" y="14830"/>
                    </a:cubicBezTo>
                    <a:cubicBezTo>
                      <a:pt x="21018" y="14787"/>
                      <a:pt x="21111" y="14689"/>
                      <a:pt x="21196" y="14689"/>
                    </a:cubicBezTo>
                    <a:cubicBezTo>
                      <a:pt x="21540" y="14453"/>
                      <a:pt x="21283" y="14523"/>
                      <a:pt x="21399" y="14198"/>
                    </a:cubicBezTo>
                    <a:cubicBezTo>
                      <a:pt x="21401" y="14194"/>
                      <a:pt x="21392" y="14218"/>
                      <a:pt x="21399" y="14198"/>
                    </a:cubicBezTo>
                    <a:close/>
                  </a:path>
                </a:pathLst>
              </a:custGeom>
              <a:solidFill>
                <a:srgbClr val="9BBF59"/>
              </a:solidFill>
              <a:ln w="12700" cap="flat">
                <a:noFill/>
                <a:miter lim="400000"/>
              </a:ln>
              <a:effectLst/>
            </p:spPr>
            <p:txBody>
              <a:bodyPr wrap="square" lIns="0" tIns="0" rIns="0" bIns="0" numCol="1" anchor="ctr">
                <a:noAutofit/>
              </a:bodyPr>
              <a:lstStyle/>
              <a:p>
                <a:endParaRPr sz="900"/>
              </a:p>
            </p:txBody>
          </p:sp>
          <p:sp>
            <p:nvSpPr>
              <p:cNvPr id="452" name="Shape"/>
              <p:cNvSpPr/>
              <p:nvPr/>
            </p:nvSpPr>
            <p:spPr>
              <a:xfrm>
                <a:off x="10023901" y="4645598"/>
                <a:ext cx="2279621" cy="2435021"/>
              </a:xfrm>
              <a:custGeom>
                <a:avLst/>
                <a:gdLst/>
                <a:ahLst/>
                <a:cxnLst>
                  <a:cxn ang="0">
                    <a:pos x="wd2" y="hd2"/>
                  </a:cxn>
                  <a:cxn ang="5400000">
                    <a:pos x="wd2" y="hd2"/>
                  </a:cxn>
                  <a:cxn ang="10800000">
                    <a:pos x="wd2" y="hd2"/>
                  </a:cxn>
                  <a:cxn ang="16200000">
                    <a:pos x="wd2" y="hd2"/>
                  </a:cxn>
                </a:cxnLst>
                <a:rect l="0" t="0" r="r" b="b"/>
                <a:pathLst>
                  <a:path w="21110" h="21301" extrusionOk="0">
                    <a:moveTo>
                      <a:pt x="19386" y="1922"/>
                    </a:moveTo>
                    <a:cubicBezTo>
                      <a:pt x="19814" y="2079"/>
                      <a:pt x="20906" y="1684"/>
                      <a:pt x="20889" y="1153"/>
                    </a:cubicBezTo>
                    <a:cubicBezTo>
                      <a:pt x="20881" y="1256"/>
                      <a:pt x="20912" y="1341"/>
                      <a:pt x="20981" y="1408"/>
                    </a:cubicBezTo>
                    <a:cubicBezTo>
                      <a:pt x="21526" y="952"/>
                      <a:pt x="20191" y="325"/>
                      <a:pt x="19879" y="191"/>
                    </a:cubicBezTo>
                    <a:cubicBezTo>
                      <a:pt x="20063" y="604"/>
                      <a:pt x="20673" y="601"/>
                      <a:pt x="20855" y="1057"/>
                    </a:cubicBezTo>
                    <a:cubicBezTo>
                      <a:pt x="20512" y="588"/>
                      <a:pt x="20469" y="1319"/>
                      <a:pt x="20375" y="1358"/>
                    </a:cubicBezTo>
                    <a:cubicBezTo>
                      <a:pt x="19827" y="1584"/>
                      <a:pt x="19497" y="1595"/>
                      <a:pt x="18866" y="1649"/>
                    </a:cubicBezTo>
                    <a:cubicBezTo>
                      <a:pt x="18833" y="1737"/>
                      <a:pt x="19305" y="1892"/>
                      <a:pt x="19386" y="1922"/>
                    </a:cubicBezTo>
                    <a:cubicBezTo>
                      <a:pt x="19639" y="2015"/>
                      <a:pt x="19305" y="1892"/>
                      <a:pt x="19386" y="1922"/>
                    </a:cubicBezTo>
                    <a:close/>
                    <a:moveTo>
                      <a:pt x="19103" y="11614"/>
                    </a:moveTo>
                    <a:cubicBezTo>
                      <a:pt x="18975" y="11369"/>
                      <a:pt x="18653" y="11271"/>
                      <a:pt x="18576" y="10982"/>
                    </a:cubicBezTo>
                    <a:cubicBezTo>
                      <a:pt x="18519" y="10767"/>
                      <a:pt x="18708" y="10228"/>
                      <a:pt x="18266" y="10244"/>
                    </a:cubicBezTo>
                    <a:cubicBezTo>
                      <a:pt x="18251" y="10303"/>
                      <a:pt x="18237" y="10362"/>
                      <a:pt x="18222" y="10421"/>
                    </a:cubicBezTo>
                    <a:cubicBezTo>
                      <a:pt x="18247" y="10396"/>
                      <a:pt x="17854" y="9575"/>
                      <a:pt x="17912" y="9416"/>
                    </a:cubicBezTo>
                    <a:cubicBezTo>
                      <a:pt x="18034" y="9074"/>
                      <a:pt x="17131" y="8901"/>
                      <a:pt x="16984" y="8720"/>
                    </a:cubicBezTo>
                    <a:cubicBezTo>
                      <a:pt x="16704" y="8377"/>
                      <a:pt x="17067" y="6218"/>
                      <a:pt x="16504" y="6177"/>
                    </a:cubicBezTo>
                    <a:cubicBezTo>
                      <a:pt x="16273" y="6159"/>
                      <a:pt x="16153" y="6484"/>
                      <a:pt x="16083" y="6080"/>
                    </a:cubicBezTo>
                    <a:cubicBezTo>
                      <a:pt x="16022" y="5728"/>
                      <a:pt x="15985" y="5371"/>
                      <a:pt x="15924" y="5018"/>
                    </a:cubicBezTo>
                    <a:cubicBezTo>
                      <a:pt x="15759" y="4079"/>
                      <a:pt x="15690" y="4529"/>
                      <a:pt x="15317" y="5042"/>
                    </a:cubicBezTo>
                    <a:cubicBezTo>
                      <a:pt x="15183" y="5227"/>
                      <a:pt x="15058" y="5775"/>
                      <a:pt x="15034" y="6013"/>
                    </a:cubicBezTo>
                    <a:cubicBezTo>
                      <a:pt x="14984" y="6502"/>
                      <a:pt x="14940" y="7628"/>
                      <a:pt x="14375" y="7886"/>
                    </a:cubicBezTo>
                    <a:cubicBezTo>
                      <a:pt x="13846" y="8128"/>
                      <a:pt x="13658" y="7617"/>
                      <a:pt x="13271" y="7435"/>
                    </a:cubicBezTo>
                    <a:cubicBezTo>
                      <a:pt x="13079" y="7345"/>
                      <a:pt x="12495" y="6993"/>
                      <a:pt x="12357" y="6844"/>
                    </a:cubicBezTo>
                    <a:cubicBezTo>
                      <a:pt x="11909" y="6361"/>
                      <a:pt x="12379" y="6386"/>
                      <a:pt x="12379" y="5897"/>
                    </a:cubicBezTo>
                    <a:cubicBezTo>
                      <a:pt x="12379" y="5657"/>
                      <a:pt x="13041" y="5327"/>
                      <a:pt x="12893" y="5142"/>
                    </a:cubicBezTo>
                    <a:cubicBezTo>
                      <a:pt x="12638" y="4826"/>
                      <a:pt x="12410" y="5104"/>
                      <a:pt x="12118" y="5167"/>
                    </a:cubicBezTo>
                    <a:cubicBezTo>
                      <a:pt x="12073" y="5176"/>
                      <a:pt x="11507" y="4979"/>
                      <a:pt x="11456" y="4956"/>
                    </a:cubicBezTo>
                    <a:cubicBezTo>
                      <a:pt x="11258" y="4883"/>
                      <a:pt x="11085" y="4777"/>
                      <a:pt x="10936" y="4638"/>
                    </a:cubicBezTo>
                    <a:cubicBezTo>
                      <a:pt x="10808" y="4516"/>
                      <a:pt x="10485" y="4622"/>
                      <a:pt x="10582" y="4696"/>
                    </a:cubicBezTo>
                    <a:cubicBezTo>
                      <a:pt x="11287" y="5235"/>
                      <a:pt x="10445" y="4961"/>
                      <a:pt x="10047" y="5209"/>
                    </a:cubicBezTo>
                    <a:cubicBezTo>
                      <a:pt x="9664" y="5449"/>
                      <a:pt x="9179" y="6015"/>
                      <a:pt x="9314" y="6398"/>
                    </a:cubicBezTo>
                    <a:cubicBezTo>
                      <a:pt x="9371" y="6558"/>
                      <a:pt x="8566" y="6395"/>
                      <a:pt x="8566" y="6529"/>
                    </a:cubicBezTo>
                    <a:cubicBezTo>
                      <a:pt x="8531" y="5234"/>
                      <a:pt x="7201" y="6528"/>
                      <a:pt x="6847" y="6707"/>
                    </a:cubicBezTo>
                    <a:cubicBezTo>
                      <a:pt x="6570" y="6847"/>
                      <a:pt x="6760" y="7297"/>
                      <a:pt x="6430" y="7209"/>
                    </a:cubicBezTo>
                    <a:cubicBezTo>
                      <a:pt x="5937" y="7077"/>
                      <a:pt x="6342" y="7794"/>
                      <a:pt x="6208" y="7535"/>
                    </a:cubicBezTo>
                    <a:cubicBezTo>
                      <a:pt x="6184" y="7632"/>
                      <a:pt x="6160" y="7729"/>
                      <a:pt x="6135" y="7825"/>
                    </a:cubicBezTo>
                    <a:cubicBezTo>
                      <a:pt x="6054" y="7657"/>
                      <a:pt x="5985" y="7487"/>
                      <a:pt x="5914" y="7315"/>
                    </a:cubicBezTo>
                    <a:cubicBezTo>
                      <a:pt x="5873" y="7238"/>
                      <a:pt x="5208" y="8371"/>
                      <a:pt x="5154" y="8419"/>
                    </a:cubicBezTo>
                    <a:cubicBezTo>
                      <a:pt x="4695" y="8824"/>
                      <a:pt x="4672" y="9190"/>
                      <a:pt x="3820" y="9133"/>
                    </a:cubicBezTo>
                    <a:cubicBezTo>
                      <a:pt x="3705" y="9125"/>
                      <a:pt x="3316" y="9336"/>
                      <a:pt x="3212" y="9384"/>
                    </a:cubicBezTo>
                    <a:cubicBezTo>
                      <a:pt x="2904" y="9527"/>
                      <a:pt x="2613" y="9385"/>
                      <a:pt x="2350" y="9563"/>
                    </a:cubicBezTo>
                    <a:cubicBezTo>
                      <a:pt x="2074" y="9751"/>
                      <a:pt x="1515" y="10312"/>
                      <a:pt x="1214" y="10384"/>
                    </a:cubicBezTo>
                    <a:cubicBezTo>
                      <a:pt x="1097" y="10411"/>
                      <a:pt x="1127" y="9952"/>
                      <a:pt x="1118" y="10178"/>
                    </a:cubicBezTo>
                    <a:lnTo>
                      <a:pt x="1118" y="10178"/>
                    </a:lnTo>
                    <a:lnTo>
                      <a:pt x="1194" y="10178"/>
                    </a:lnTo>
                    <a:cubicBezTo>
                      <a:pt x="883" y="10178"/>
                      <a:pt x="1016" y="10855"/>
                      <a:pt x="856" y="11012"/>
                    </a:cubicBezTo>
                    <a:cubicBezTo>
                      <a:pt x="361" y="11497"/>
                      <a:pt x="1155" y="12018"/>
                      <a:pt x="820" y="12399"/>
                    </a:cubicBezTo>
                    <a:cubicBezTo>
                      <a:pt x="699" y="12536"/>
                      <a:pt x="536" y="11960"/>
                      <a:pt x="513" y="12066"/>
                    </a:cubicBezTo>
                    <a:cubicBezTo>
                      <a:pt x="514" y="12062"/>
                      <a:pt x="549" y="12342"/>
                      <a:pt x="465" y="12293"/>
                    </a:cubicBezTo>
                    <a:cubicBezTo>
                      <a:pt x="405" y="12258"/>
                      <a:pt x="370" y="12039"/>
                      <a:pt x="334" y="12030"/>
                    </a:cubicBezTo>
                    <a:cubicBezTo>
                      <a:pt x="424" y="12052"/>
                      <a:pt x="564" y="13355"/>
                      <a:pt x="640" y="13566"/>
                    </a:cubicBezTo>
                    <a:cubicBezTo>
                      <a:pt x="776" y="13948"/>
                      <a:pt x="561" y="14270"/>
                      <a:pt x="640" y="14640"/>
                    </a:cubicBezTo>
                    <a:cubicBezTo>
                      <a:pt x="747" y="15148"/>
                      <a:pt x="722" y="15468"/>
                      <a:pt x="458" y="15951"/>
                    </a:cubicBezTo>
                    <a:cubicBezTo>
                      <a:pt x="334" y="16180"/>
                      <a:pt x="56" y="16125"/>
                      <a:pt x="7" y="16277"/>
                    </a:cubicBezTo>
                    <a:cubicBezTo>
                      <a:pt x="-74" y="16533"/>
                      <a:pt x="511" y="16975"/>
                      <a:pt x="767" y="16949"/>
                    </a:cubicBezTo>
                    <a:cubicBezTo>
                      <a:pt x="1436" y="16881"/>
                      <a:pt x="1955" y="16336"/>
                      <a:pt x="2582" y="16311"/>
                    </a:cubicBezTo>
                    <a:cubicBezTo>
                      <a:pt x="2970" y="16295"/>
                      <a:pt x="3361" y="16353"/>
                      <a:pt x="3748" y="16338"/>
                    </a:cubicBezTo>
                    <a:cubicBezTo>
                      <a:pt x="4202" y="16322"/>
                      <a:pt x="4244" y="15862"/>
                      <a:pt x="4658" y="15792"/>
                    </a:cubicBezTo>
                    <a:cubicBezTo>
                      <a:pt x="5484" y="15654"/>
                      <a:pt x="6330" y="15193"/>
                      <a:pt x="7174" y="15152"/>
                    </a:cubicBezTo>
                    <a:cubicBezTo>
                      <a:pt x="7842" y="15118"/>
                      <a:pt x="8423" y="15247"/>
                      <a:pt x="9041" y="15506"/>
                    </a:cubicBezTo>
                    <a:cubicBezTo>
                      <a:pt x="9151" y="15552"/>
                      <a:pt x="9103" y="15862"/>
                      <a:pt x="9215" y="15989"/>
                    </a:cubicBezTo>
                    <a:cubicBezTo>
                      <a:pt x="9373" y="16166"/>
                      <a:pt x="9280" y="16704"/>
                      <a:pt x="9294" y="16895"/>
                    </a:cubicBezTo>
                    <a:cubicBezTo>
                      <a:pt x="9744" y="16511"/>
                      <a:pt x="10481" y="16247"/>
                      <a:pt x="10791" y="15743"/>
                    </a:cubicBezTo>
                    <a:cubicBezTo>
                      <a:pt x="10672" y="15935"/>
                      <a:pt x="10609" y="16166"/>
                      <a:pt x="10450" y="16380"/>
                    </a:cubicBezTo>
                    <a:cubicBezTo>
                      <a:pt x="10245" y="16658"/>
                      <a:pt x="9969" y="16812"/>
                      <a:pt x="9793" y="17054"/>
                    </a:cubicBezTo>
                    <a:cubicBezTo>
                      <a:pt x="10023" y="17069"/>
                      <a:pt x="10650" y="16543"/>
                      <a:pt x="10604" y="16524"/>
                    </a:cubicBezTo>
                    <a:cubicBezTo>
                      <a:pt x="10935" y="16663"/>
                      <a:pt x="10343" y="17138"/>
                      <a:pt x="10355" y="17217"/>
                    </a:cubicBezTo>
                    <a:cubicBezTo>
                      <a:pt x="10364" y="17277"/>
                      <a:pt x="10778" y="17209"/>
                      <a:pt x="10835" y="17418"/>
                    </a:cubicBezTo>
                    <a:cubicBezTo>
                      <a:pt x="10924" y="17735"/>
                      <a:pt x="10430" y="18217"/>
                      <a:pt x="10794" y="18457"/>
                    </a:cubicBezTo>
                    <a:cubicBezTo>
                      <a:pt x="11038" y="18617"/>
                      <a:pt x="11598" y="18832"/>
                      <a:pt x="11883" y="18879"/>
                    </a:cubicBezTo>
                    <a:cubicBezTo>
                      <a:pt x="11993" y="18897"/>
                      <a:pt x="12786" y="18418"/>
                      <a:pt x="12805" y="18490"/>
                    </a:cubicBezTo>
                    <a:cubicBezTo>
                      <a:pt x="12831" y="18588"/>
                      <a:pt x="12780" y="19001"/>
                      <a:pt x="13060" y="19024"/>
                    </a:cubicBezTo>
                    <a:cubicBezTo>
                      <a:pt x="13190" y="19036"/>
                      <a:pt x="13814" y="18599"/>
                      <a:pt x="13974" y="18534"/>
                    </a:cubicBezTo>
                    <a:cubicBezTo>
                      <a:pt x="14404" y="18360"/>
                      <a:pt x="14907" y="18467"/>
                      <a:pt x="15218" y="18114"/>
                    </a:cubicBezTo>
                    <a:cubicBezTo>
                      <a:pt x="15902" y="17337"/>
                      <a:pt x="16505" y="16291"/>
                      <a:pt x="17441" y="15754"/>
                    </a:cubicBezTo>
                    <a:cubicBezTo>
                      <a:pt x="17751" y="15577"/>
                      <a:pt x="18253" y="15097"/>
                      <a:pt x="18307" y="14745"/>
                    </a:cubicBezTo>
                    <a:cubicBezTo>
                      <a:pt x="18377" y="14291"/>
                      <a:pt x="19033" y="14017"/>
                      <a:pt x="19084" y="13563"/>
                    </a:cubicBezTo>
                    <a:cubicBezTo>
                      <a:pt x="19101" y="13406"/>
                      <a:pt x="18979" y="12964"/>
                      <a:pt x="19065" y="12849"/>
                    </a:cubicBezTo>
                    <a:cubicBezTo>
                      <a:pt x="19320" y="12510"/>
                      <a:pt x="19290" y="11971"/>
                      <a:pt x="19103" y="11614"/>
                    </a:cubicBezTo>
                    <a:cubicBezTo>
                      <a:pt x="19044" y="11501"/>
                      <a:pt x="19150" y="11703"/>
                      <a:pt x="19103" y="11614"/>
                    </a:cubicBezTo>
                    <a:close/>
                    <a:moveTo>
                      <a:pt x="15800" y="4444"/>
                    </a:moveTo>
                    <a:cubicBezTo>
                      <a:pt x="15809" y="4453"/>
                      <a:pt x="15761" y="4402"/>
                      <a:pt x="15800" y="4444"/>
                    </a:cubicBezTo>
                    <a:cubicBezTo>
                      <a:pt x="15800" y="4444"/>
                      <a:pt x="15800" y="4444"/>
                      <a:pt x="15800" y="4444"/>
                    </a:cubicBezTo>
                    <a:close/>
                    <a:moveTo>
                      <a:pt x="12961" y="19986"/>
                    </a:moveTo>
                    <a:cubicBezTo>
                      <a:pt x="12502" y="20038"/>
                      <a:pt x="11814" y="19592"/>
                      <a:pt x="11697" y="20225"/>
                    </a:cubicBezTo>
                    <a:cubicBezTo>
                      <a:pt x="11654" y="20463"/>
                      <a:pt x="11399" y="21102"/>
                      <a:pt x="11737" y="21256"/>
                    </a:cubicBezTo>
                    <a:cubicBezTo>
                      <a:pt x="12489" y="21600"/>
                      <a:pt x="13163" y="19850"/>
                      <a:pt x="13376" y="19873"/>
                    </a:cubicBezTo>
                    <a:cubicBezTo>
                      <a:pt x="13233" y="19896"/>
                      <a:pt x="13095" y="19934"/>
                      <a:pt x="12961" y="19986"/>
                    </a:cubicBezTo>
                    <a:cubicBezTo>
                      <a:pt x="12832" y="20001"/>
                      <a:pt x="13107" y="19970"/>
                      <a:pt x="12961" y="19986"/>
                    </a:cubicBezTo>
                    <a:close/>
                    <a:moveTo>
                      <a:pt x="19596" y="4380"/>
                    </a:moveTo>
                    <a:cubicBezTo>
                      <a:pt x="19063" y="4380"/>
                      <a:pt x="18133" y="3946"/>
                      <a:pt x="17879" y="3572"/>
                    </a:cubicBezTo>
                    <a:cubicBezTo>
                      <a:pt x="17402" y="3008"/>
                      <a:pt x="17105" y="2596"/>
                      <a:pt x="16321" y="3113"/>
                    </a:cubicBezTo>
                    <a:cubicBezTo>
                      <a:pt x="16648" y="3732"/>
                      <a:pt x="15403" y="3702"/>
                      <a:pt x="15051" y="3495"/>
                    </a:cubicBezTo>
                    <a:cubicBezTo>
                      <a:pt x="15134" y="3171"/>
                      <a:pt x="15298" y="2458"/>
                      <a:pt x="15008" y="2222"/>
                    </a:cubicBezTo>
                    <a:cubicBezTo>
                      <a:pt x="15402" y="1681"/>
                      <a:pt x="15220" y="646"/>
                      <a:pt x="15263" y="0"/>
                    </a:cubicBezTo>
                    <a:cubicBezTo>
                      <a:pt x="15561" y="34"/>
                      <a:pt x="17124" y="514"/>
                      <a:pt x="17185" y="775"/>
                    </a:cubicBezTo>
                    <a:cubicBezTo>
                      <a:pt x="17438" y="709"/>
                      <a:pt x="17882" y="1262"/>
                      <a:pt x="17752" y="1481"/>
                    </a:cubicBezTo>
                    <a:cubicBezTo>
                      <a:pt x="18163" y="1442"/>
                      <a:pt x="18795" y="1893"/>
                      <a:pt x="18686" y="2306"/>
                    </a:cubicBezTo>
                    <a:cubicBezTo>
                      <a:pt x="18541" y="2326"/>
                      <a:pt x="18392" y="2303"/>
                      <a:pt x="18250" y="2326"/>
                    </a:cubicBezTo>
                    <a:cubicBezTo>
                      <a:pt x="18305" y="2472"/>
                      <a:pt x="18867" y="3294"/>
                      <a:pt x="18927" y="3308"/>
                    </a:cubicBezTo>
                    <a:cubicBezTo>
                      <a:pt x="19111" y="3288"/>
                      <a:pt x="19291" y="3374"/>
                      <a:pt x="19195" y="3589"/>
                    </a:cubicBezTo>
                    <a:cubicBezTo>
                      <a:pt x="19473" y="3593"/>
                      <a:pt x="20184" y="4380"/>
                      <a:pt x="19596" y="4380"/>
                    </a:cubicBezTo>
                    <a:cubicBezTo>
                      <a:pt x="19480" y="4380"/>
                      <a:pt x="19626" y="4380"/>
                      <a:pt x="19596" y="4380"/>
                    </a:cubicBezTo>
                    <a:close/>
                  </a:path>
                </a:pathLst>
              </a:custGeom>
              <a:solidFill>
                <a:srgbClr val="1F9D97"/>
              </a:solidFill>
              <a:ln w="12700" cap="flat">
                <a:noFill/>
                <a:miter lim="400000"/>
              </a:ln>
              <a:effectLst/>
            </p:spPr>
            <p:txBody>
              <a:bodyPr wrap="square" lIns="0" tIns="0" rIns="0" bIns="0" numCol="1" anchor="ctr">
                <a:noAutofit/>
              </a:bodyPr>
              <a:lstStyle/>
              <a:p>
                <a:endParaRPr sz="900"/>
              </a:p>
            </p:txBody>
          </p:sp>
          <p:sp>
            <p:nvSpPr>
              <p:cNvPr id="453" name="Shape"/>
              <p:cNvSpPr/>
              <p:nvPr/>
            </p:nvSpPr>
            <p:spPr>
              <a:xfrm>
                <a:off x="0" y="3763296"/>
                <a:ext cx="2467605" cy="4020987"/>
              </a:xfrm>
              <a:custGeom>
                <a:avLst/>
                <a:gdLst/>
                <a:ahLst/>
                <a:cxnLst>
                  <a:cxn ang="0">
                    <a:pos x="wd2" y="hd2"/>
                  </a:cxn>
                  <a:cxn ang="5400000">
                    <a:pos x="wd2" y="hd2"/>
                  </a:cxn>
                  <a:cxn ang="10800000">
                    <a:pos x="wd2" y="hd2"/>
                  </a:cxn>
                  <a:cxn ang="16200000">
                    <a:pos x="wd2" y="hd2"/>
                  </a:cxn>
                </a:cxnLst>
                <a:rect l="0" t="0" r="r" b="b"/>
                <a:pathLst>
                  <a:path w="21156" h="21346" extrusionOk="0">
                    <a:moveTo>
                      <a:pt x="14907" y="13611"/>
                    </a:moveTo>
                    <a:cubicBezTo>
                      <a:pt x="14908" y="13576"/>
                      <a:pt x="14915" y="13542"/>
                      <a:pt x="14927" y="13508"/>
                    </a:cubicBezTo>
                    <a:cubicBezTo>
                      <a:pt x="14945" y="13527"/>
                      <a:pt x="14935" y="13561"/>
                      <a:pt x="14907" y="13611"/>
                    </a:cubicBezTo>
                    <a:cubicBezTo>
                      <a:pt x="14911" y="13596"/>
                      <a:pt x="14935" y="13561"/>
                      <a:pt x="14907" y="13611"/>
                    </a:cubicBezTo>
                    <a:close/>
                    <a:moveTo>
                      <a:pt x="13846" y="3906"/>
                    </a:moveTo>
                    <a:cubicBezTo>
                      <a:pt x="13745" y="4068"/>
                      <a:pt x="13727" y="4129"/>
                      <a:pt x="13495" y="4231"/>
                    </a:cubicBezTo>
                    <a:cubicBezTo>
                      <a:pt x="13568" y="4090"/>
                      <a:pt x="13714" y="3995"/>
                      <a:pt x="13864" y="3877"/>
                    </a:cubicBezTo>
                    <a:lnTo>
                      <a:pt x="13846" y="3906"/>
                    </a:lnTo>
                    <a:cubicBezTo>
                      <a:pt x="13827" y="3937"/>
                      <a:pt x="13846" y="3906"/>
                      <a:pt x="13846" y="3906"/>
                    </a:cubicBezTo>
                    <a:close/>
                    <a:moveTo>
                      <a:pt x="12475" y="14778"/>
                    </a:moveTo>
                    <a:cubicBezTo>
                      <a:pt x="12516" y="14778"/>
                      <a:pt x="12564" y="14776"/>
                      <a:pt x="12595" y="14795"/>
                    </a:cubicBezTo>
                    <a:cubicBezTo>
                      <a:pt x="12555" y="14785"/>
                      <a:pt x="12514" y="14778"/>
                      <a:pt x="12475" y="14778"/>
                    </a:cubicBezTo>
                    <a:cubicBezTo>
                      <a:pt x="12476" y="14778"/>
                      <a:pt x="12514" y="14778"/>
                      <a:pt x="12475" y="14778"/>
                    </a:cubicBezTo>
                    <a:close/>
                    <a:moveTo>
                      <a:pt x="7113" y="17141"/>
                    </a:moveTo>
                    <a:cubicBezTo>
                      <a:pt x="7109" y="17139"/>
                      <a:pt x="7101" y="17127"/>
                      <a:pt x="7096" y="17118"/>
                    </a:cubicBezTo>
                    <a:cubicBezTo>
                      <a:pt x="7113" y="17112"/>
                      <a:pt x="7129" y="17104"/>
                      <a:pt x="7143" y="17096"/>
                    </a:cubicBezTo>
                    <a:cubicBezTo>
                      <a:pt x="7135" y="17114"/>
                      <a:pt x="7137" y="17132"/>
                      <a:pt x="7149" y="17150"/>
                    </a:cubicBezTo>
                    <a:lnTo>
                      <a:pt x="7113" y="17141"/>
                    </a:lnTo>
                    <a:cubicBezTo>
                      <a:pt x="7109" y="17139"/>
                      <a:pt x="7113" y="17141"/>
                      <a:pt x="7113" y="17141"/>
                    </a:cubicBezTo>
                    <a:close/>
                    <a:moveTo>
                      <a:pt x="4271" y="153"/>
                    </a:moveTo>
                    <a:cubicBezTo>
                      <a:pt x="4271" y="153"/>
                      <a:pt x="4274" y="153"/>
                      <a:pt x="4271" y="153"/>
                    </a:cubicBezTo>
                    <a:cubicBezTo>
                      <a:pt x="4271" y="153"/>
                      <a:pt x="4271" y="153"/>
                      <a:pt x="4271" y="153"/>
                    </a:cubicBezTo>
                    <a:close/>
                    <a:moveTo>
                      <a:pt x="21083" y="5876"/>
                    </a:moveTo>
                    <a:cubicBezTo>
                      <a:pt x="20878" y="5351"/>
                      <a:pt x="20177" y="5444"/>
                      <a:pt x="19555" y="5083"/>
                    </a:cubicBezTo>
                    <a:cubicBezTo>
                      <a:pt x="19066" y="4799"/>
                      <a:pt x="18685" y="4740"/>
                      <a:pt x="18023" y="4717"/>
                    </a:cubicBezTo>
                    <a:cubicBezTo>
                      <a:pt x="17537" y="4700"/>
                      <a:pt x="17283" y="4482"/>
                      <a:pt x="16812" y="4685"/>
                    </a:cubicBezTo>
                    <a:cubicBezTo>
                      <a:pt x="16950" y="4215"/>
                      <a:pt x="15462" y="3995"/>
                      <a:pt x="14945" y="4103"/>
                    </a:cubicBezTo>
                    <a:cubicBezTo>
                      <a:pt x="14955" y="4083"/>
                      <a:pt x="15053" y="3900"/>
                      <a:pt x="15053" y="3900"/>
                    </a:cubicBezTo>
                    <a:cubicBezTo>
                      <a:pt x="14663" y="3887"/>
                      <a:pt x="14273" y="3873"/>
                      <a:pt x="13883" y="3862"/>
                    </a:cubicBezTo>
                    <a:cubicBezTo>
                      <a:pt x="14117" y="3655"/>
                      <a:pt x="14501" y="3533"/>
                      <a:pt x="14274" y="3246"/>
                    </a:cubicBezTo>
                    <a:cubicBezTo>
                      <a:pt x="13791" y="3298"/>
                      <a:pt x="13738" y="2329"/>
                      <a:pt x="13421" y="2513"/>
                    </a:cubicBezTo>
                    <a:cubicBezTo>
                      <a:pt x="13222" y="2341"/>
                      <a:pt x="12877" y="2206"/>
                      <a:pt x="12575" y="2135"/>
                    </a:cubicBezTo>
                    <a:cubicBezTo>
                      <a:pt x="12586" y="2119"/>
                      <a:pt x="12595" y="2102"/>
                      <a:pt x="12600" y="2085"/>
                    </a:cubicBezTo>
                    <a:cubicBezTo>
                      <a:pt x="12472" y="2018"/>
                      <a:pt x="11718" y="1855"/>
                      <a:pt x="11552" y="2009"/>
                    </a:cubicBezTo>
                    <a:cubicBezTo>
                      <a:pt x="11407" y="1950"/>
                      <a:pt x="11152" y="1951"/>
                      <a:pt x="10982" y="1957"/>
                    </a:cubicBezTo>
                    <a:lnTo>
                      <a:pt x="10971" y="1915"/>
                    </a:lnTo>
                    <a:lnTo>
                      <a:pt x="10942" y="1935"/>
                    </a:lnTo>
                    <a:cubicBezTo>
                      <a:pt x="10847" y="1887"/>
                      <a:pt x="10590" y="1730"/>
                      <a:pt x="10461" y="1730"/>
                    </a:cubicBezTo>
                    <a:cubicBezTo>
                      <a:pt x="10603" y="1730"/>
                      <a:pt x="10202" y="1408"/>
                      <a:pt x="10132" y="1370"/>
                    </a:cubicBezTo>
                    <a:cubicBezTo>
                      <a:pt x="10175" y="1376"/>
                      <a:pt x="10205" y="1380"/>
                      <a:pt x="10205" y="1380"/>
                    </a:cubicBezTo>
                    <a:cubicBezTo>
                      <a:pt x="9946" y="1224"/>
                      <a:pt x="9692" y="1045"/>
                      <a:pt x="9292" y="1115"/>
                    </a:cubicBezTo>
                    <a:cubicBezTo>
                      <a:pt x="9308" y="1100"/>
                      <a:pt x="9312" y="1069"/>
                      <a:pt x="9318" y="1047"/>
                    </a:cubicBezTo>
                    <a:cubicBezTo>
                      <a:pt x="9756" y="901"/>
                      <a:pt x="8958" y="655"/>
                      <a:pt x="8719" y="691"/>
                    </a:cubicBezTo>
                    <a:cubicBezTo>
                      <a:pt x="8697" y="649"/>
                      <a:pt x="8672" y="637"/>
                      <a:pt x="8622" y="605"/>
                    </a:cubicBezTo>
                    <a:cubicBezTo>
                      <a:pt x="8595" y="615"/>
                      <a:pt x="8857" y="603"/>
                      <a:pt x="8946" y="583"/>
                    </a:cubicBezTo>
                    <a:lnTo>
                      <a:pt x="8946" y="424"/>
                    </a:lnTo>
                    <a:cubicBezTo>
                      <a:pt x="8584" y="419"/>
                      <a:pt x="8041" y="370"/>
                      <a:pt x="7753" y="527"/>
                    </a:cubicBezTo>
                    <a:cubicBezTo>
                      <a:pt x="7325" y="761"/>
                      <a:pt x="7238" y="462"/>
                      <a:pt x="6865" y="462"/>
                    </a:cubicBezTo>
                    <a:cubicBezTo>
                      <a:pt x="6651" y="462"/>
                      <a:pt x="6162" y="582"/>
                      <a:pt x="6100" y="423"/>
                    </a:cubicBezTo>
                    <a:cubicBezTo>
                      <a:pt x="6035" y="257"/>
                      <a:pt x="5794" y="173"/>
                      <a:pt x="5530" y="201"/>
                    </a:cubicBezTo>
                    <a:cubicBezTo>
                      <a:pt x="5798" y="201"/>
                      <a:pt x="4516" y="-254"/>
                      <a:pt x="5126" y="246"/>
                    </a:cubicBezTo>
                    <a:cubicBezTo>
                      <a:pt x="4964" y="310"/>
                      <a:pt x="4729" y="281"/>
                      <a:pt x="4573" y="365"/>
                    </a:cubicBezTo>
                    <a:cubicBezTo>
                      <a:pt x="4569" y="357"/>
                      <a:pt x="4565" y="351"/>
                      <a:pt x="4561" y="344"/>
                    </a:cubicBezTo>
                    <a:cubicBezTo>
                      <a:pt x="4686" y="310"/>
                      <a:pt x="4802" y="265"/>
                      <a:pt x="4906" y="212"/>
                    </a:cubicBezTo>
                    <a:cubicBezTo>
                      <a:pt x="4915" y="-229"/>
                      <a:pt x="4397" y="153"/>
                      <a:pt x="4270" y="153"/>
                    </a:cubicBezTo>
                    <a:cubicBezTo>
                      <a:pt x="4167" y="164"/>
                      <a:pt x="3359" y="353"/>
                      <a:pt x="3319" y="417"/>
                    </a:cubicBezTo>
                    <a:lnTo>
                      <a:pt x="3145" y="383"/>
                    </a:lnTo>
                    <a:cubicBezTo>
                      <a:pt x="2836" y="502"/>
                      <a:pt x="2710" y="657"/>
                      <a:pt x="2597" y="861"/>
                    </a:cubicBezTo>
                    <a:lnTo>
                      <a:pt x="2632" y="881"/>
                    </a:lnTo>
                    <a:lnTo>
                      <a:pt x="2609" y="891"/>
                    </a:lnTo>
                    <a:cubicBezTo>
                      <a:pt x="2609" y="891"/>
                      <a:pt x="2630" y="919"/>
                      <a:pt x="2631" y="920"/>
                    </a:cubicBezTo>
                    <a:cubicBezTo>
                      <a:pt x="2441" y="925"/>
                      <a:pt x="2439" y="994"/>
                      <a:pt x="2367" y="1082"/>
                    </a:cubicBezTo>
                    <a:cubicBezTo>
                      <a:pt x="2327" y="1132"/>
                      <a:pt x="2134" y="1188"/>
                      <a:pt x="2046" y="1216"/>
                    </a:cubicBezTo>
                    <a:cubicBezTo>
                      <a:pt x="2006" y="1191"/>
                      <a:pt x="1971" y="1160"/>
                      <a:pt x="1938" y="1132"/>
                    </a:cubicBezTo>
                    <a:lnTo>
                      <a:pt x="1757" y="1278"/>
                    </a:lnTo>
                    <a:lnTo>
                      <a:pt x="1868" y="1415"/>
                    </a:lnTo>
                    <a:lnTo>
                      <a:pt x="1840" y="1419"/>
                    </a:lnTo>
                    <a:lnTo>
                      <a:pt x="1824" y="1473"/>
                    </a:lnTo>
                    <a:lnTo>
                      <a:pt x="1805" y="1460"/>
                    </a:lnTo>
                    <a:cubicBezTo>
                      <a:pt x="1758" y="1481"/>
                      <a:pt x="1709" y="1500"/>
                      <a:pt x="1658" y="1517"/>
                    </a:cubicBezTo>
                    <a:cubicBezTo>
                      <a:pt x="1549" y="1674"/>
                      <a:pt x="1707" y="1979"/>
                      <a:pt x="1798" y="2121"/>
                    </a:cubicBezTo>
                    <a:lnTo>
                      <a:pt x="1623" y="2198"/>
                    </a:lnTo>
                    <a:cubicBezTo>
                      <a:pt x="1623" y="2198"/>
                      <a:pt x="1757" y="2274"/>
                      <a:pt x="1768" y="2279"/>
                    </a:cubicBezTo>
                    <a:cubicBezTo>
                      <a:pt x="1773" y="2424"/>
                      <a:pt x="1650" y="2661"/>
                      <a:pt x="1803" y="2773"/>
                    </a:cubicBezTo>
                    <a:cubicBezTo>
                      <a:pt x="1723" y="2851"/>
                      <a:pt x="1540" y="2983"/>
                      <a:pt x="1532" y="3078"/>
                    </a:cubicBezTo>
                    <a:cubicBezTo>
                      <a:pt x="1139" y="3076"/>
                      <a:pt x="1182" y="3360"/>
                      <a:pt x="947" y="3451"/>
                    </a:cubicBezTo>
                    <a:cubicBezTo>
                      <a:pt x="945" y="3436"/>
                      <a:pt x="951" y="3434"/>
                      <a:pt x="966" y="3447"/>
                    </a:cubicBezTo>
                    <a:cubicBezTo>
                      <a:pt x="608" y="3513"/>
                      <a:pt x="413" y="3554"/>
                      <a:pt x="434" y="3830"/>
                    </a:cubicBezTo>
                    <a:cubicBezTo>
                      <a:pt x="410" y="3843"/>
                      <a:pt x="192" y="4024"/>
                      <a:pt x="245" y="4024"/>
                    </a:cubicBezTo>
                    <a:lnTo>
                      <a:pt x="236" y="4024"/>
                    </a:lnTo>
                    <a:cubicBezTo>
                      <a:pt x="54" y="4141"/>
                      <a:pt x="48" y="4311"/>
                      <a:pt x="120" y="4482"/>
                    </a:cubicBezTo>
                    <a:cubicBezTo>
                      <a:pt x="-250" y="4580"/>
                      <a:pt x="355" y="4716"/>
                      <a:pt x="355" y="4730"/>
                    </a:cubicBezTo>
                    <a:cubicBezTo>
                      <a:pt x="361" y="4790"/>
                      <a:pt x="347" y="4826"/>
                      <a:pt x="446" y="4867"/>
                    </a:cubicBezTo>
                    <a:cubicBezTo>
                      <a:pt x="418" y="4880"/>
                      <a:pt x="385" y="4889"/>
                      <a:pt x="354" y="4898"/>
                    </a:cubicBezTo>
                    <a:lnTo>
                      <a:pt x="401" y="5044"/>
                    </a:lnTo>
                    <a:cubicBezTo>
                      <a:pt x="360" y="5065"/>
                      <a:pt x="295" y="5073"/>
                      <a:pt x="243" y="5074"/>
                    </a:cubicBezTo>
                    <a:cubicBezTo>
                      <a:pt x="-96" y="5327"/>
                      <a:pt x="100" y="5478"/>
                      <a:pt x="253" y="5724"/>
                    </a:cubicBezTo>
                    <a:cubicBezTo>
                      <a:pt x="-131" y="5758"/>
                      <a:pt x="906" y="6336"/>
                      <a:pt x="977" y="6405"/>
                    </a:cubicBezTo>
                    <a:cubicBezTo>
                      <a:pt x="1473" y="6884"/>
                      <a:pt x="1943" y="7410"/>
                      <a:pt x="2366" y="7917"/>
                    </a:cubicBezTo>
                    <a:cubicBezTo>
                      <a:pt x="2792" y="8429"/>
                      <a:pt x="2834" y="8747"/>
                      <a:pt x="3754" y="9047"/>
                    </a:cubicBezTo>
                    <a:cubicBezTo>
                      <a:pt x="4138" y="9172"/>
                      <a:pt x="4518" y="9326"/>
                      <a:pt x="4908" y="9441"/>
                    </a:cubicBezTo>
                    <a:cubicBezTo>
                      <a:pt x="5168" y="9517"/>
                      <a:pt x="5201" y="9759"/>
                      <a:pt x="5520" y="9800"/>
                    </a:cubicBezTo>
                    <a:cubicBezTo>
                      <a:pt x="5673" y="10251"/>
                      <a:pt x="5783" y="10655"/>
                      <a:pt x="5791" y="11117"/>
                    </a:cubicBezTo>
                    <a:cubicBezTo>
                      <a:pt x="5711" y="11122"/>
                      <a:pt x="5913" y="12338"/>
                      <a:pt x="5907" y="12464"/>
                    </a:cubicBezTo>
                    <a:cubicBezTo>
                      <a:pt x="5882" y="13059"/>
                      <a:pt x="5883" y="13548"/>
                      <a:pt x="6193" y="14121"/>
                    </a:cubicBezTo>
                    <a:lnTo>
                      <a:pt x="6225" y="14132"/>
                    </a:lnTo>
                    <a:cubicBezTo>
                      <a:pt x="6430" y="14543"/>
                      <a:pt x="6291" y="15161"/>
                      <a:pt x="6165" y="15567"/>
                    </a:cubicBezTo>
                    <a:lnTo>
                      <a:pt x="5959" y="15469"/>
                    </a:lnTo>
                    <a:cubicBezTo>
                      <a:pt x="6052" y="15704"/>
                      <a:pt x="6153" y="16040"/>
                      <a:pt x="6421" y="16224"/>
                    </a:cubicBezTo>
                    <a:cubicBezTo>
                      <a:pt x="6507" y="16420"/>
                      <a:pt x="6366" y="16837"/>
                      <a:pt x="6657" y="17019"/>
                    </a:cubicBezTo>
                    <a:lnTo>
                      <a:pt x="6608" y="17029"/>
                    </a:lnTo>
                    <a:cubicBezTo>
                      <a:pt x="6637" y="17135"/>
                      <a:pt x="6673" y="17242"/>
                      <a:pt x="6698" y="17348"/>
                    </a:cubicBezTo>
                    <a:cubicBezTo>
                      <a:pt x="6724" y="17460"/>
                      <a:pt x="6961" y="17753"/>
                      <a:pt x="7204" y="17552"/>
                    </a:cubicBezTo>
                    <a:cubicBezTo>
                      <a:pt x="7368" y="17415"/>
                      <a:pt x="7130" y="17379"/>
                      <a:pt x="7104" y="17271"/>
                    </a:cubicBezTo>
                    <a:cubicBezTo>
                      <a:pt x="7153" y="17247"/>
                      <a:pt x="7205" y="17224"/>
                      <a:pt x="7258" y="17204"/>
                    </a:cubicBezTo>
                    <a:cubicBezTo>
                      <a:pt x="7266" y="17207"/>
                      <a:pt x="7274" y="17209"/>
                      <a:pt x="7283" y="17212"/>
                    </a:cubicBezTo>
                    <a:cubicBezTo>
                      <a:pt x="7428" y="17330"/>
                      <a:pt x="7359" y="17669"/>
                      <a:pt x="7457" y="17825"/>
                    </a:cubicBezTo>
                    <a:cubicBezTo>
                      <a:pt x="7064" y="17733"/>
                      <a:pt x="6781" y="17992"/>
                      <a:pt x="7244" y="18037"/>
                    </a:cubicBezTo>
                    <a:cubicBezTo>
                      <a:pt x="7249" y="18089"/>
                      <a:pt x="7372" y="18164"/>
                      <a:pt x="7414" y="18219"/>
                    </a:cubicBezTo>
                    <a:cubicBezTo>
                      <a:pt x="7100" y="18171"/>
                      <a:pt x="6990" y="18391"/>
                      <a:pt x="6948" y="18541"/>
                    </a:cubicBezTo>
                    <a:cubicBezTo>
                      <a:pt x="6858" y="18867"/>
                      <a:pt x="7590" y="18545"/>
                      <a:pt x="7695" y="18694"/>
                    </a:cubicBezTo>
                    <a:cubicBezTo>
                      <a:pt x="7722" y="18862"/>
                      <a:pt x="7638" y="18904"/>
                      <a:pt x="7476" y="18960"/>
                    </a:cubicBezTo>
                    <a:cubicBezTo>
                      <a:pt x="7193" y="19058"/>
                      <a:pt x="7547" y="19380"/>
                      <a:pt x="7676" y="19483"/>
                    </a:cubicBezTo>
                    <a:cubicBezTo>
                      <a:pt x="7806" y="19585"/>
                      <a:pt x="8719" y="19925"/>
                      <a:pt x="8709" y="20034"/>
                    </a:cubicBezTo>
                    <a:cubicBezTo>
                      <a:pt x="8675" y="20055"/>
                      <a:pt x="8539" y="20057"/>
                      <a:pt x="8495" y="20060"/>
                    </a:cubicBezTo>
                    <a:cubicBezTo>
                      <a:pt x="8668" y="20215"/>
                      <a:pt x="8970" y="20245"/>
                      <a:pt x="9155" y="20402"/>
                    </a:cubicBezTo>
                    <a:cubicBezTo>
                      <a:pt x="9472" y="20673"/>
                      <a:pt x="9686" y="20866"/>
                      <a:pt x="10256" y="20922"/>
                    </a:cubicBezTo>
                    <a:cubicBezTo>
                      <a:pt x="10224" y="21093"/>
                      <a:pt x="10989" y="21099"/>
                      <a:pt x="11173" y="21106"/>
                    </a:cubicBezTo>
                    <a:cubicBezTo>
                      <a:pt x="11320" y="21272"/>
                      <a:pt x="11860" y="21266"/>
                      <a:pt x="12121" y="21346"/>
                    </a:cubicBezTo>
                    <a:cubicBezTo>
                      <a:pt x="12171" y="21325"/>
                      <a:pt x="12226" y="21311"/>
                      <a:pt x="12286" y="21303"/>
                    </a:cubicBezTo>
                    <a:cubicBezTo>
                      <a:pt x="12279" y="21275"/>
                      <a:pt x="12265" y="21249"/>
                      <a:pt x="12243" y="21224"/>
                    </a:cubicBezTo>
                    <a:cubicBezTo>
                      <a:pt x="12367" y="21226"/>
                      <a:pt x="12609" y="21245"/>
                      <a:pt x="12688" y="21175"/>
                    </a:cubicBezTo>
                    <a:cubicBezTo>
                      <a:pt x="13408" y="21075"/>
                      <a:pt x="12856" y="20944"/>
                      <a:pt x="12432" y="20879"/>
                    </a:cubicBezTo>
                    <a:cubicBezTo>
                      <a:pt x="12038" y="20820"/>
                      <a:pt x="11669" y="20556"/>
                      <a:pt x="11367" y="20396"/>
                    </a:cubicBezTo>
                    <a:lnTo>
                      <a:pt x="11371" y="20394"/>
                    </a:lnTo>
                    <a:cubicBezTo>
                      <a:pt x="11287" y="20307"/>
                      <a:pt x="11160" y="20275"/>
                      <a:pt x="11013" y="20336"/>
                    </a:cubicBezTo>
                    <a:cubicBezTo>
                      <a:pt x="10986" y="20329"/>
                      <a:pt x="10938" y="20310"/>
                      <a:pt x="10929" y="20303"/>
                    </a:cubicBezTo>
                    <a:cubicBezTo>
                      <a:pt x="10926" y="20288"/>
                      <a:pt x="10923" y="20273"/>
                      <a:pt x="10922" y="20258"/>
                    </a:cubicBezTo>
                    <a:lnTo>
                      <a:pt x="11154" y="20296"/>
                    </a:lnTo>
                    <a:lnTo>
                      <a:pt x="11240" y="20191"/>
                    </a:lnTo>
                    <a:cubicBezTo>
                      <a:pt x="10960" y="20056"/>
                      <a:pt x="10729" y="19885"/>
                      <a:pt x="10600" y="19679"/>
                    </a:cubicBezTo>
                    <a:cubicBezTo>
                      <a:pt x="11043" y="19491"/>
                      <a:pt x="10850" y="19267"/>
                      <a:pt x="11190" y="19008"/>
                    </a:cubicBezTo>
                    <a:cubicBezTo>
                      <a:pt x="11610" y="18689"/>
                      <a:pt x="10881" y="18589"/>
                      <a:pt x="10564" y="18488"/>
                    </a:cubicBezTo>
                    <a:cubicBezTo>
                      <a:pt x="9933" y="18287"/>
                      <a:pt x="10482" y="18110"/>
                      <a:pt x="10762" y="17956"/>
                    </a:cubicBezTo>
                    <a:cubicBezTo>
                      <a:pt x="11082" y="17780"/>
                      <a:pt x="10532" y="17572"/>
                      <a:pt x="10925" y="17461"/>
                    </a:cubicBezTo>
                    <a:cubicBezTo>
                      <a:pt x="11053" y="17363"/>
                      <a:pt x="11542" y="17241"/>
                      <a:pt x="11132" y="17081"/>
                    </a:cubicBezTo>
                    <a:cubicBezTo>
                      <a:pt x="10719" y="16920"/>
                      <a:pt x="10542" y="17195"/>
                      <a:pt x="10370" y="16756"/>
                    </a:cubicBezTo>
                    <a:cubicBezTo>
                      <a:pt x="10280" y="16736"/>
                      <a:pt x="10698" y="16839"/>
                      <a:pt x="10701" y="16840"/>
                    </a:cubicBezTo>
                    <a:cubicBezTo>
                      <a:pt x="10852" y="16881"/>
                      <a:pt x="11044" y="16917"/>
                      <a:pt x="11208" y="16879"/>
                    </a:cubicBezTo>
                    <a:cubicBezTo>
                      <a:pt x="11677" y="16774"/>
                      <a:pt x="11296" y="16620"/>
                      <a:pt x="11327" y="16476"/>
                    </a:cubicBezTo>
                    <a:lnTo>
                      <a:pt x="11391" y="16465"/>
                    </a:lnTo>
                    <a:cubicBezTo>
                      <a:pt x="11399" y="16341"/>
                      <a:pt x="11312" y="16265"/>
                      <a:pt x="11208" y="16169"/>
                    </a:cubicBezTo>
                    <a:cubicBezTo>
                      <a:pt x="11664" y="16259"/>
                      <a:pt x="12455" y="16159"/>
                      <a:pt x="12835" y="15994"/>
                    </a:cubicBezTo>
                    <a:cubicBezTo>
                      <a:pt x="13028" y="15910"/>
                      <a:pt x="13154" y="15698"/>
                      <a:pt x="13228" y="15565"/>
                    </a:cubicBezTo>
                    <a:cubicBezTo>
                      <a:pt x="13402" y="15253"/>
                      <a:pt x="12911" y="15333"/>
                      <a:pt x="12834" y="15144"/>
                    </a:cubicBezTo>
                    <a:cubicBezTo>
                      <a:pt x="12802" y="15022"/>
                      <a:pt x="12963" y="14987"/>
                      <a:pt x="12778" y="14873"/>
                    </a:cubicBezTo>
                    <a:cubicBezTo>
                      <a:pt x="13254" y="14989"/>
                      <a:pt x="14069" y="14954"/>
                      <a:pt x="14075" y="14543"/>
                    </a:cubicBezTo>
                    <a:cubicBezTo>
                      <a:pt x="14715" y="14565"/>
                      <a:pt x="14622" y="13934"/>
                      <a:pt x="14861" y="13689"/>
                    </a:cubicBezTo>
                    <a:cubicBezTo>
                      <a:pt x="14826" y="13753"/>
                      <a:pt x="14779" y="13815"/>
                      <a:pt x="14699" y="13862"/>
                    </a:cubicBezTo>
                    <a:lnTo>
                      <a:pt x="14810" y="13932"/>
                    </a:lnTo>
                    <a:lnTo>
                      <a:pt x="14823" y="13925"/>
                    </a:lnTo>
                    <a:lnTo>
                      <a:pt x="14866" y="13945"/>
                    </a:lnTo>
                    <a:cubicBezTo>
                      <a:pt x="15391" y="13663"/>
                      <a:pt x="15253" y="13268"/>
                      <a:pt x="15713" y="12979"/>
                    </a:cubicBezTo>
                    <a:cubicBezTo>
                      <a:pt x="16218" y="12660"/>
                      <a:pt x="15525" y="12151"/>
                      <a:pt x="15954" y="11777"/>
                    </a:cubicBezTo>
                    <a:cubicBezTo>
                      <a:pt x="16313" y="11463"/>
                      <a:pt x="17360" y="11121"/>
                      <a:pt x="17972" y="11165"/>
                    </a:cubicBezTo>
                    <a:cubicBezTo>
                      <a:pt x="18474" y="11201"/>
                      <a:pt x="18489" y="10927"/>
                      <a:pt x="18940" y="10851"/>
                    </a:cubicBezTo>
                    <a:cubicBezTo>
                      <a:pt x="18679" y="10613"/>
                      <a:pt x="19041" y="10505"/>
                      <a:pt x="19136" y="10300"/>
                    </a:cubicBezTo>
                    <a:cubicBezTo>
                      <a:pt x="19263" y="10026"/>
                      <a:pt x="19440" y="9737"/>
                      <a:pt x="19532" y="9473"/>
                    </a:cubicBezTo>
                    <a:cubicBezTo>
                      <a:pt x="19677" y="9053"/>
                      <a:pt x="19187" y="8394"/>
                      <a:pt x="19505" y="8013"/>
                    </a:cubicBezTo>
                    <a:cubicBezTo>
                      <a:pt x="20005" y="8053"/>
                      <a:pt x="20030" y="7526"/>
                      <a:pt x="20245" y="7340"/>
                    </a:cubicBezTo>
                    <a:cubicBezTo>
                      <a:pt x="20849" y="6817"/>
                      <a:pt x="21350" y="6573"/>
                      <a:pt x="21083" y="5876"/>
                    </a:cubicBezTo>
                    <a:cubicBezTo>
                      <a:pt x="21071" y="5847"/>
                      <a:pt x="21253" y="6319"/>
                      <a:pt x="21083" y="5876"/>
                    </a:cubicBezTo>
                    <a:close/>
                  </a:path>
                </a:pathLst>
              </a:custGeom>
              <a:solidFill>
                <a:srgbClr val="1A98C4"/>
              </a:solidFill>
              <a:ln w="12700" cap="flat">
                <a:noFill/>
                <a:miter lim="400000"/>
              </a:ln>
              <a:effectLst/>
            </p:spPr>
            <p:txBody>
              <a:bodyPr wrap="square" lIns="0" tIns="0" rIns="0" bIns="0" numCol="1" anchor="ctr">
                <a:noAutofit/>
              </a:bodyPr>
              <a:lstStyle/>
              <a:p>
                <a:endParaRPr sz="900"/>
              </a:p>
            </p:txBody>
          </p:sp>
        </p:grpSp>
        <p:grpSp>
          <p:nvGrpSpPr>
            <p:cNvPr id="458" name="Group"/>
            <p:cNvGrpSpPr/>
            <p:nvPr/>
          </p:nvGrpSpPr>
          <p:grpSpPr>
            <a:xfrm>
              <a:off x="-1" y="-1"/>
              <a:ext cx="14851543" cy="6662513"/>
              <a:chOff x="0" y="0"/>
              <a:chExt cx="14851542" cy="6662511"/>
            </a:xfrm>
          </p:grpSpPr>
          <p:sp>
            <p:nvSpPr>
              <p:cNvPr id="455" name="Shape"/>
              <p:cNvSpPr/>
              <p:nvPr/>
            </p:nvSpPr>
            <p:spPr>
              <a:xfrm>
                <a:off x="-1" y="-1"/>
                <a:ext cx="7012470" cy="4170436"/>
              </a:xfrm>
              <a:custGeom>
                <a:avLst/>
                <a:gdLst/>
                <a:ahLst/>
                <a:cxnLst>
                  <a:cxn ang="0">
                    <a:pos x="wd2" y="hd2"/>
                  </a:cxn>
                  <a:cxn ang="5400000">
                    <a:pos x="wd2" y="hd2"/>
                  </a:cxn>
                  <a:cxn ang="10800000">
                    <a:pos x="wd2" y="hd2"/>
                  </a:cxn>
                  <a:cxn ang="16200000">
                    <a:pos x="wd2" y="hd2"/>
                  </a:cxn>
                </a:cxnLst>
                <a:rect l="0" t="0" r="r" b="b"/>
                <a:pathLst>
                  <a:path w="21446" h="21465" extrusionOk="0">
                    <a:moveTo>
                      <a:pt x="13469" y="3580"/>
                    </a:moveTo>
                    <a:cubicBezTo>
                      <a:pt x="13690" y="3383"/>
                      <a:pt x="13241" y="3198"/>
                      <a:pt x="13219" y="3654"/>
                    </a:cubicBezTo>
                    <a:cubicBezTo>
                      <a:pt x="13301" y="3647"/>
                      <a:pt x="13395" y="3646"/>
                      <a:pt x="13469" y="3580"/>
                    </a:cubicBezTo>
                    <a:cubicBezTo>
                      <a:pt x="13488" y="3563"/>
                      <a:pt x="13429" y="3616"/>
                      <a:pt x="13469" y="3580"/>
                    </a:cubicBezTo>
                    <a:close/>
                    <a:moveTo>
                      <a:pt x="11812" y="960"/>
                    </a:moveTo>
                    <a:cubicBezTo>
                      <a:pt x="11873" y="975"/>
                      <a:pt x="12398" y="1247"/>
                      <a:pt x="12369" y="928"/>
                    </a:cubicBezTo>
                    <a:cubicBezTo>
                      <a:pt x="12352" y="748"/>
                      <a:pt x="11916" y="805"/>
                      <a:pt x="11875" y="809"/>
                    </a:cubicBezTo>
                    <a:cubicBezTo>
                      <a:pt x="11884" y="836"/>
                      <a:pt x="11971" y="855"/>
                      <a:pt x="11950" y="900"/>
                    </a:cubicBezTo>
                    <a:cubicBezTo>
                      <a:pt x="11906" y="934"/>
                      <a:pt x="11860" y="954"/>
                      <a:pt x="11812" y="960"/>
                    </a:cubicBezTo>
                    <a:cubicBezTo>
                      <a:pt x="11855" y="970"/>
                      <a:pt x="11846" y="935"/>
                      <a:pt x="11812" y="960"/>
                    </a:cubicBezTo>
                    <a:close/>
                    <a:moveTo>
                      <a:pt x="11540" y="1517"/>
                    </a:moveTo>
                    <a:cubicBezTo>
                      <a:pt x="11523" y="1533"/>
                      <a:pt x="11515" y="1556"/>
                      <a:pt x="11513" y="1586"/>
                    </a:cubicBezTo>
                    <a:cubicBezTo>
                      <a:pt x="11538" y="1636"/>
                      <a:pt x="11761" y="1589"/>
                      <a:pt x="11799" y="1596"/>
                    </a:cubicBezTo>
                    <a:cubicBezTo>
                      <a:pt x="11765" y="1635"/>
                      <a:pt x="11679" y="1642"/>
                      <a:pt x="11690" y="1736"/>
                    </a:cubicBezTo>
                    <a:cubicBezTo>
                      <a:pt x="11831" y="1761"/>
                      <a:pt x="11923" y="1736"/>
                      <a:pt x="12042" y="1625"/>
                    </a:cubicBezTo>
                    <a:cubicBezTo>
                      <a:pt x="12061" y="1607"/>
                      <a:pt x="12223" y="1391"/>
                      <a:pt x="12222" y="1391"/>
                    </a:cubicBezTo>
                    <a:cubicBezTo>
                      <a:pt x="12126" y="1354"/>
                      <a:pt x="11952" y="1272"/>
                      <a:pt x="11858" y="1369"/>
                    </a:cubicBezTo>
                    <a:cubicBezTo>
                      <a:pt x="11884" y="1388"/>
                      <a:pt x="11887" y="1414"/>
                      <a:pt x="11867" y="1446"/>
                    </a:cubicBezTo>
                    <a:cubicBezTo>
                      <a:pt x="11799" y="1500"/>
                      <a:pt x="11752" y="1289"/>
                      <a:pt x="11704" y="1540"/>
                    </a:cubicBezTo>
                    <a:cubicBezTo>
                      <a:pt x="11678" y="1531"/>
                      <a:pt x="11511" y="1089"/>
                      <a:pt x="11476" y="1479"/>
                    </a:cubicBezTo>
                    <a:cubicBezTo>
                      <a:pt x="11501" y="1477"/>
                      <a:pt x="11546" y="1464"/>
                      <a:pt x="11540" y="1517"/>
                    </a:cubicBezTo>
                    <a:cubicBezTo>
                      <a:pt x="11536" y="1546"/>
                      <a:pt x="11546" y="1464"/>
                      <a:pt x="11540" y="1517"/>
                    </a:cubicBezTo>
                    <a:close/>
                    <a:moveTo>
                      <a:pt x="12343" y="1561"/>
                    </a:moveTo>
                    <a:cubicBezTo>
                      <a:pt x="12265" y="1570"/>
                      <a:pt x="12133" y="1594"/>
                      <a:pt x="12080" y="1710"/>
                    </a:cubicBezTo>
                    <a:cubicBezTo>
                      <a:pt x="12161" y="1774"/>
                      <a:pt x="12265" y="1833"/>
                      <a:pt x="12355" y="1780"/>
                    </a:cubicBezTo>
                    <a:cubicBezTo>
                      <a:pt x="12461" y="1718"/>
                      <a:pt x="12469" y="1547"/>
                      <a:pt x="12343" y="1561"/>
                    </a:cubicBezTo>
                    <a:cubicBezTo>
                      <a:pt x="12307" y="1565"/>
                      <a:pt x="12374" y="1558"/>
                      <a:pt x="12343" y="1561"/>
                    </a:cubicBezTo>
                    <a:close/>
                    <a:moveTo>
                      <a:pt x="12410" y="1343"/>
                    </a:moveTo>
                    <a:cubicBezTo>
                      <a:pt x="12467" y="1514"/>
                      <a:pt x="12652" y="1308"/>
                      <a:pt x="12689" y="1408"/>
                    </a:cubicBezTo>
                    <a:cubicBezTo>
                      <a:pt x="12756" y="1588"/>
                      <a:pt x="12564" y="1588"/>
                      <a:pt x="12560" y="1740"/>
                    </a:cubicBezTo>
                    <a:cubicBezTo>
                      <a:pt x="12559" y="1806"/>
                      <a:pt x="12970" y="1815"/>
                      <a:pt x="12882" y="1823"/>
                    </a:cubicBezTo>
                    <a:cubicBezTo>
                      <a:pt x="13030" y="1809"/>
                      <a:pt x="13368" y="1722"/>
                      <a:pt x="13506" y="1791"/>
                    </a:cubicBezTo>
                    <a:cubicBezTo>
                      <a:pt x="13589" y="1831"/>
                      <a:pt x="13984" y="1801"/>
                      <a:pt x="13919" y="1685"/>
                    </a:cubicBezTo>
                    <a:cubicBezTo>
                      <a:pt x="13920" y="1684"/>
                      <a:pt x="14003" y="1641"/>
                      <a:pt x="13980" y="1596"/>
                    </a:cubicBezTo>
                    <a:cubicBezTo>
                      <a:pt x="13771" y="1178"/>
                      <a:pt x="13157" y="1950"/>
                      <a:pt x="12958" y="1442"/>
                    </a:cubicBezTo>
                    <a:cubicBezTo>
                      <a:pt x="12992" y="1431"/>
                      <a:pt x="13058" y="1449"/>
                      <a:pt x="13081" y="1404"/>
                    </a:cubicBezTo>
                    <a:cubicBezTo>
                      <a:pt x="12885" y="1396"/>
                      <a:pt x="12527" y="1042"/>
                      <a:pt x="12348" y="1306"/>
                    </a:cubicBezTo>
                    <a:cubicBezTo>
                      <a:pt x="12378" y="1305"/>
                      <a:pt x="12395" y="1296"/>
                      <a:pt x="12410" y="1343"/>
                    </a:cubicBezTo>
                    <a:cubicBezTo>
                      <a:pt x="12442" y="1437"/>
                      <a:pt x="12395" y="1296"/>
                      <a:pt x="12410" y="1343"/>
                    </a:cubicBezTo>
                    <a:close/>
                    <a:moveTo>
                      <a:pt x="12979" y="817"/>
                    </a:moveTo>
                    <a:cubicBezTo>
                      <a:pt x="13039" y="880"/>
                      <a:pt x="13140" y="853"/>
                      <a:pt x="13207" y="852"/>
                    </a:cubicBezTo>
                    <a:cubicBezTo>
                      <a:pt x="13084" y="883"/>
                      <a:pt x="12938" y="1062"/>
                      <a:pt x="13163" y="1076"/>
                    </a:cubicBezTo>
                    <a:cubicBezTo>
                      <a:pt x="13377" y="1089"/>
                      <a:pt x="13572" y="1002"/>
                      <a:pt x="13782" y="958"/>
                    </a:cubicBezTo>
                    <a:cubicBezTo>
                      <a:pt x="13737" y="967"/>
                      <a:pt x="13584" y="986"/>
                      <a:pt x="13559" y="1099"/>
                    </a:cubicBezTo>
                    <a:cubicBezTo>
                      <a:pt x="13580" y="1003"/>
                      <a:pt x="13857" y="1306"/>
                      <a:pt x="13649" y="1256"/>
                    </a:cubicBezTo>
                    <a:cubicBezTo>
                      <a:pt x="13603" y="1244"/>
                      <a:pt x="13628" y="1137"/>
                      <a:pt x="13533" y="1140"/>
                    </a:cubicBezTo>
                    <a:cubicBezTo>
                      <a:pt x="13468" y="1141"/>
                      <a:pt x="13398" y="1300"/>
                      <a:pt x="13427" y="1300"/>
                    </a:cubicBezTo>
                    <a:cubicBezTo>
                      <a:pt x="13372" y="1300"/>
                      <a:pt x="13151" y="1319"/>
                      <a:pt x="13130" y="1438"/>
                    </a:cubicBezTo>
                    <a:cubicBezTo>
                      <a:pt x="13122" y="1478"/>
                      <a:pt x="13969" y="1488"/>
                      <a:pt x="13968" y="1499"/>
                    </a:cubicBezTo>
                    <a:cubicBezTo>
                      <a:pt x="13938" y="1648"/>
                      <a:pt x="14311" y="1463"/>
                      <a:pt x="14398" y="1368"/>
                    </a:cubicBezTo>
                    <a:cubicBezTo>
                      <a:pt x="14357" y="1353"/>
                      <a:pt x="14292" y="1384"/>
                      <a:pt x="14260" y="1341"/>
                    </a:cubicBezTo>
                    <a:cubicBezTo>
                      <a:pt x="14328" y="1202"/>
                      <a:pt x="14429" y="1318"/>
                      <a:pt x="14487" y="1150"/>
                    </a:cubicBezTo>
                    <a:cubicBezTo>
                      <a:pt x="14506" y="1095"/>
                      <a:pt x="14889" y="1042"/>
                      <a:pt x="14959" y="976"/>
                    </a:cubicBezTo>
                    <a:cubicBezTo>
                      <a:pt x="14946" y="967"/>
                      <a:pt x="14932" y="942"/>
                      <a:pt x="14913" y="938"/>
                    </a:cubicBezTo>
                    <a:cubicBezTo>
                      <a:pt x="15062" y="776"/>
                      <a:pt x="15306" y="784"/>
                      <a:pt x="15473" y="712"/>
                    </a:cubicBezTo>
                    <a:cubicBezTo>
                      <a:pt x="15689" y="619"/>
                      <a:pt x="15909" y="518"/>
                      <a:pt x="16130" y="463"/>
                    </a:cubicBezTo>
                    <a:cubicBezTo>
                      <a:pt x="16193" y="447"/>
                      <a:pt x="16764" y="265"/>
                      <a:pt x="16765" y="236"/>
                    </a:cubicBezTo>
                    <a:cubicBezTo>
                      <a:pt x="16780" y="-66"/>
                      <a:pt x="13963" y="274"/>
                      <a:pt x="13714" y="383"/>
                    </a:cubicBezTo>
                    <a:cubicBezTo>
                      <a:pt x="13768" y="359"/>
                      <a:pt x="13968" y="567"/>
                      <a:pt x="14046" y="575"/>
                    </a:cubicBezTo>
                    <a:cubicBezTo>
                      <a:pt x="14043" y="577"/>
                      <a:pt x="14036" y="582"/>
                      <a:pt x="14032" y="585"/>
                    </a:cubicBezTo>
                    <a:cubicBezTo>
                      <a:pt x="14084" y="583"/>
                      <a:pt x="14144" y="588"/>
                      <a:pt x="14191" y="615"/>
                    </a:cubicBezTo>
                    <a:cubicBezTo>
                      <a:pt x="14055" y="618"/>
                      <a:pt x="13967" y="761"/>
                      <a:pt x="13851" y="771"/>
                    </a:cubicBezTo>
                    <a:cubicBezTo>
                      <a:pt x="13991" y="759"/>
                      <a:pt x="13756" y="604"/>
                      <a:pt x="13742" y="599"/>
                    </a:cubicBezTo>
                    <a:cubicBezTo>
                      <a:pt x="13560" y="535"/>
                      <a:pt x="13514" y="377"/>
                      <a:pt x="13306" y="485"/>
                    </a:cubicBezTo>
                    <a:cubicBezTo>
                      <a:pt x="13258" y="510"/>
                      <a:pt x="12851" y="682"/>
                      <a:pt x="12979" y="817"/>
                    </a:cubicBezTo>
                    <a:cubicBezTo>
                      <a:pt x="13039" y="880"/>
                      <a:pt x="12960" y="797"/>
                      <a:pt x="12979" y="817"/>
                    </a:cubicBezTo>
                    <a:close/>
                    <a:moveTo>
                      <a:pt x="9956" y="1618"/>
                    </a:moveTo>
                    <a:cubicBezTo>
                      <a:pt x="9927" y="1633"/>
                      <a:pt x="9879" y="1633"/>
                      <a:pt x="9868" y="1692"/>
                    </a:cubicBezTo>
                    <a:cubicBezTo>
                      <a:pt x="10060" y="1776"/>
                      <a:pt x="10254" y="1701"/>
                      <a:pt x="10449" y="1719"/>
                    </a:cubicBezTo>
                    <a:cubicBezTo>
                      <a:pt x="10414" y="1846"/>
                      <a:pt x="10163" y="1702"/>
                      <a:pt x="10102" y="1839"/>
                    </a:cubicBezTo>
                    <a:cubicBezTo>
                      <a:pt x="10212" y="2004"/>
                      <a:pt x="11297" y="1629"/>
                      <a:pt x="11264" y="1523"/>
                    </a:cubicBezTo>
                    <a:cubicBezTo>
                      <a:pt x="11241" y="1448"/>
                      <a:pt x="11154" y="1519"/>
                      <a:pt x="11121" y="1520"/>
                    </a:cubicBezTo>
                    <a:cubicBezTo>
                      <a:pt x="11011" y="1524"/>
                      <a:pt x="11109" y="1406"/>
                      <a:pt x="11112" y="1336"/>
                    </a:cubicBezTo>
                    <a:cubicBezTo>
                      <a:pt x="11026" y="1349"/>
                      <a:pt x="10944" y="1421"/>
                      <a:pt x="10859" y="1426"/>
                    </a:cubicBezTo>
                    <a:cubicBezTo>
                      <a:pt x="10881" y="1445"/>
                      <a:pt x="10896" y="1473"/>
                      <a:pt x="10905" y="1509"/>
                    </a:cubicBezTo>
                    <a:cubicBezTo>
                      <a:pt x="10875" y="1530"/>
                      <a:pt x="10842" y="1541"/>
                      <a:pt x="10809" y="1541"/>
                    </a:cubicBezTo>
                    <a:cubicBezTo>
                      <a:pt x="10841" y="1552"/>
                      <a:pt x="10868" y="1578"/>
                      <a:pt x="10889" y="1621"/>
                    </a:cubicBezTo>
                    <a:cubicBezTo>
                      <a:pt x="10849" y="1635"/>
                      <a:pt x="10644" y="1653"/>
                      <a:pt x="10590" y="1617"/>
                    </a:cubicBezTo>
                    <a:cubicBezTo>
                      <a:pt x="10607" y="1602"/>
                      <a:pt x="10622" y="1580"/>
                      <a:pt x="10634" y="1552"/>
                    </a:cubicBezTo>
                    <a:cubicBezTo>
                      <a:pt x="10580" y="1475"/>
                      <a:pt x="10519" y="1438"/>
                      <a:pt x="10450" y="1441"/>
                    </a:cubicBezTo>
                    <a:cubicBezTo>
                      <a:pt x="10531" y="1424"/>
                      <a:pt x="10345" y="1416"/>
                      <a:pt x="10317" y="1424"/>
                    </a:cubicBezTo>
                    <a:cubicBezTo>
                      <a:pt x="10190" y="1463"/>
                      <a:pt x="10078" y="1555"/>
                      <a:pt x="9956" y="1618"/>
                    </a:cubicBezTo>
                    <a:cubicBezTo>
                      <a:pt x="9927" y="1633"/>
                      <a:pt x="9966" y="1613"/>
                      <a:pt x="9956" y="1618"/>
                    </a:cubicBezTo>
                    <a:close/>
                    <a:moveTo>
                      <a:pt x="9929" y="1543"/>
                    </a:moveTo>
                    <a:cubicBezTo>
                      <a:pt x="9974" y="1525"/>
                      <a:pt x="10014" y="1494"/>
                      <a:pt x="10050" y="1451"/>
                    </a:cubicBezTo>
                    <a:cubicBezTo>
                      <a:pt x="10045" y="1424"/>
                      <a:pt x="9794" y="1559"/>
                      <a:pt x="9801" y="1595"/>
                    </a:cubicBezTo>
                    <a:cubicBezTo>
                      <a:pt x="9845" y="1591"/>
                      <a:pt x="9888" y="1574"/>
                      <a:pt x="9929" y="1543"/>
                    </a:cubicBezTo>
                    <a:cubicBezTo>
                      <a:pt x="9998" y="1504"/>
                      <a:pt x="9860" y="1583"/>
                      <a:pt x="9929" y="1543"/>
                    </a:cubicBezTo>
                    <a:close/>
                    <a:moveTo>
                      <a:pt x="8458" y="2722"/>
                    </a:moveTo>
                    <a:cubicBezTo>
                      <a:pt x="8713" y="2649"/>
                      <a:pt x="8960" y="2539"/>
                      <a:pt x="9190" y="2343"/>
                    </a:cubicBezTo>
                    <a:cubicBezTo>
                      <a:pt x="9189" y="2344"/>
                      <a:pt x="9188" y="2345"/>
                      <a:pt x="9187" y="2346"/>
                    </a:cubicBezTo>
                    <a:cubicBezTo>
                      <a:pt x="9193" y="2361"/>
                      <a:pt x="9203" y="2377"/>
                      <a:pt x="9208" y="2394"/>
                    </a:cubicBezTo>
                    <a:cubicBezTo>
                      <a:pt x="9114" y="2398"/>
                      <a:pt x="9036" y="2443"/>
                      <a:pt x="8963" y="2542"/>
                    </a:cubicBezTo>
                    <a:cubicBezTo>
                      <a:pt x="9074" y="2554"/>
                      <a:pt x="9184" y="2585"/>
                      <a:pt x="9297" y="2599"/>
                    </a:cubicBezTo>
                    <a:cubicBezTo>
                      <a:pt x="9255" y="2594"/>
                      <a:pt x="8938" y="2715"/>
                      <a:pt x="8936" y="2706"/>
                    </a:cubicBezTo>
                    <a:cubicBezTo>
                      <a:pt x="8936" y="2741"/>
                      <a:pt x="8942" y="2774"/>
                      <a:pt x="8956" y="2805"/>
                    </a:cubicBezTo>
                    <a:cubicBezTo>
                      <a:pt x="9103" y="2745"/>
                      <a:pt x="9448" y="2691"/>
                      <a:pt x="9582" y="2849"/>
                    </a:cubicBezTo>
                    <a:cubicBezTo>
                      <a:pt x="9551" y="2913"/>
                      <a:pt x="8856" y="2882"/>
                      <a:pt x="8862" y="2949"/>
                    </a:cubicBezTo>
                    <a:cubicBezTo>
                      <a:pt x="8874" y="3177"/>
                      <a:pt x="9180" y="3102"/>
                      <a:pt x="9149" y="3199"/>
                    </a:cubicBezTo>
                    <a:cubicBezTo>
                      <a:pt x="9065" y="3472"/>
                      <a:pt x="9738" y="3231"/>
                      <a:pt x="9834" y="3203"/>
                    </a:cubicBezTo>
                    <a:cubicBezTo>
                      <a:pt x="9865" y="3194"/>
                      <a:pt x="10026" y="3043"/>
                      <a:pt x="10058" y="3095"/>
                    </a:cubicBezTo>
                    <a:cubicBezTo>
                      <a:pt x="10131" y="3210"/>
                      <a:pt x="10234" y="3208"/>
                      <a:pt x="10328" y="3224"/>
                    </a:cubicBezTo>
                    <a:cubicBezTo>
                      <a:pt x="10400" y="3254"/>
                      <a:pt x="10469" y="3241"/>
                      <a:pt x="10535" y="3183"/>
                    </a:cubicBezTo>
                    <a:cubicBezTo>
                      <a:pt x="10533" y="3091"/>
                      <a:pt x="10553" y="3026"/>
                      <a:pt x="10596" y="2990"/>
                    </a:cubicBezTo>
                    <a:cubicBezTo>
                      <a:pt x="10666" y="2990"/>
                      <a:pt x="10750" y="3100"/>
                      <a:pt x="10786" y="2926"/>
                    </a:cubicBezTo>
                    <a:cubicBezTo>
                      <a:pt x="10764" y="2916"/>
                      <a:pt x="10516" y="2683"/>
                      <a:pt x="10523" y="2679"/>
                    </a:cubicBezTo>
                    <a:cubicBezTo>
                      <a:pt x="10641" y="2630"/>
                      <a:pt x="10784" y="2190"/>
                      <a:pt x="10609" y="2151"/>
                    </a:cubicBezTo>
                    <a:cubicBezTo>
                      <a:pt x="10498" y="2126"/>
                      <a:pt x="10454" y="2148"/>
                      <a:pt x="10396" y="2332"/>
                    </a:cubicBezTo>
                    <a:cubicBezTo>
                      <a:pt x="10338" y="2519"/>
                      <a:pt x="10278" y="2435"/>
                      <a:pt x="10222" y="2522"/>
                    </a:cubicBezTo>
                    <a:cubicBezTo>
                      <a:pt x="10476" y="2095"/>
                      <a:pt x="10069" y="2345"/>
                      <a:pt x="10009" y="2333"/>
                    </a:cubicBezTo>
                    <a:cubicBezTo>
                      <a:pt x="10021" y="2307"/>
                      <a:pt x="10032" y="2281"/>
                      <a:pt x="10044" y="2255"/>
                    </a:cubicBezTo>
                    <a:cubicBezTo>
                      <a:pt x="10057" y="2163"/>
                      <a:pt x="9691" y="2285"/>
                      <a:pt x="9691" y="2285"/>
                    </a:cubicBezTo>
                    <a:cubicBezTo>
                      <a:pt x="9712" y="2219"/>
                      <a:pt x="9831" y="2217"/>
                      <a:pt x="9823" y="2128"/>
                    </a:cubicBezTo>
                    <a:cubicBezTo>
                      <a:pt x="9715" y="2115"/>
                      <a:pt x="9720" y="1894"/>
                      <a:pt x="9581" y="1939"/>
                    </a:cubicBezTo>
                    <a:cubicBezTo>
                      <a:pt x="9442" y="1983"/>
                      <a:pt x="9346" y="1886"/>
                      <a:pt x="9211" y="1897"/>
                    </a:cubicBezTo>
                    <a:cubicBezTo>
                      <a:pt x="9072" y="1909"/>
                      <a:pt x="8936" y="1863"/>
                      <a:pt x="8874" y="2049"/>
                    </a:cubicBezTo>
                    <a:cubicBezTo>
                      <a:pt x="8829" y="2186"/>
                      <a:pt x="8709" y="2205"/>
                      <a:pt x="8630" y="2247"/>
                    </a:cubicBezTo>
                    <a:cubicBezTo>
                      <a:pt x="8639" y="2268"/>
                      <a:pt x="8634" y="2283"/>
                      <a:pt x="8637" y="2305"/>
                    </a:cubicBezTo>
                    <a:cubicBezTo>
                      <a:pt x="8541" y="2315"/>
                      <a:pt x="8399" y="2404"/>
                      <a:pt x="8326" y="2501"/>
                    </a:cubicBezTo>
                    <a:cubicBezTo>
                      <a:pt x="8414" y="2519"/>
                      <a:pt x="8476" y="2553"/>
                      <a:pt x="8458" y="2722"/>
                    </a:cubicBezTo>
                    <a:cubicBezTo>
                      <a:pt x="8561" y="2693"/>
                      <a:pt x="8476" y="2553"/>
                      <a:pt x="8458" y="2722"/>
                    </a:cubicBezTo>
                    <a:close/>
                    <a:moveTo>
                      <a:pt x="10788" y="2920"/>
                    </a:moveTo>
                    <a:cubicBezTo>
                      <a:pt x="10788" y="2922"/>
                      <a:pt x="10787" y="2924"/>
                      <a:pt x="10786" y="2926"/>
                    </a:cubicBezTo>
                    <a:cubicBezTo>
                      <a:pt x="10787" y="2926"/>
                      <a:pt x="10788" y="2927"/>
                      <a:pt x="10788" y="2927"/>
                    </a:cubicBezTo>
                    <a:lnTo>
                      <a:pt x="10788" y="2920"/>
                    </a:lnTo>
                    <a:cubicBezTo>
                      <a:pt x="10788" y="2922"/>
                      <a:pt x="10788" y="2920"/>
                      <a:pt x="10788" y="2920"/>
                    </a:cubicBezTo>
                    <a:close/>
                    <a:moveTo>
                      <a:pt x="14845" y="3703"/>
                    </a:moveTo>
                    <a:cubicBezTo>
                      <a:pt x="14830" y="3644"/>
                      <a:pt x="14818" y="3583"/>
                      <a:pt x="14809" y="3521"/>
                    </a:cubicBezTo>
                    <a:cubicBezTo>
                      <a:pt x="14759" y="3396"/>
                      <a:pt x="14636" y="3491"/>
                      <a:pt x="14569" y="3423"/>
                    </a:cubicBezTo>
                    <a:cubicBezTo>
                      <a:pt x="14417" y="3268"/>
                      <a:pt x="14634" y="3177"/>
                      <a:pt x="14687" y="3172"/>
                    </a:cubicBezTo>
                    <a:cubicBezTo>
                      <a:pt x="14685" y="3065"/>
                      <a:pt x="14562" y="3082"/>
                      <a:pt x="14562" y="3077"/>
                    </a:cubicBezTo>
                    <a:cubicBezTo>
                      <a:pt x="14566" y="2987"/>
                      <a:pt x="14661" y="3020"/>
                      <a:pt x="14691" y="3017"/>
                    </a:cubicBezTo>
                    <a:cubicBezTo>
                      <a:pt x="14715" y="2752"/>
                      <a:pt x="14458" y="2797"/>
                      <a:pt x="14398" y="2674"/>
                    </a:cubicBezTo>
                    <a:cubicBezTo>
                      <a:pt x="14297" y="2466"/>
                      <a:pt x="14274" y="2638"/>
                      <a:pt x="14138" y="2603"/>
                    </a:cubicBezTo>
                    <a:cubicBezTo>
                      <a:pt x="14105" y="2594"/>
                      <a:pt x="14091" y="2278"/>
                      <a:pt x="13930" y="2278"/>
                    </a:cubicBezTo>
                    <a:cubicBezTo>
                      <a:pt x="14160" y="2286"/>
                      <a:pt x="13539" y="1693"/>
                      <a:pt x="13605" y="2213"/>
                    </a:cubicBezTo>
                    <a:cubicBezTo>
                      <a:pt x="13613" y="2280"/>
                      <a:pt x="13730" y="2294"/>
                      <a:pt x="13757" y="2284"/>
                    </a:cubicBezTo>
                    <a:cubicBezTo>
                      <a:pt x="13706" y="2303"/>
                      <a:pt x="13443" y="2317"/>
                      <a:pt x="13420" y="2417"/>
                    </a:cubicBezTo>
                    <a:cubicBezTo>
                      <a:pt x="13454" y="2272"/>
                      <a:pt x="13709" y="1960"/>
                      <a:pt x="13401" y="2025"/>
                    </a:cubicBezTo>
                    <a:cubicBezTo>
                      <a:pt x="13347" y="2036"/>
                      <a:pt x="12807" y="2150"/>
                      <a:pt x="12973" y="2372"/>
                    </a:cubicBezTo>
                    <a:cubicBezTo>
                      <a:pt x="12938" y="2360"/>
                      <a:pt x="12807" y="2406"/>
                      <a:pt x="12832" y="2524"/>
                    </a:cubicBezTo>
                    <a:cubicBezTo>
                      <a:pt x="12710" y="2551"/>
                      <a:pt x="12996" y="2011"/>
                      <a:pt x="13152" y="2009"/>
                    </a:cubicBezTo>
                    <a:cubicBezTo>
                      <a:pt x="12916" y="2012"/>
                      <a:pt x="12718" y="2051"/>
                      <a:pt x="12507" y="2247"/>
                    </a:cubicBezTo>
                    <a:cubicBezTo>
                      <a:pt x="12356" y="2388"/>
                      <a:pt x="12233" y="2628"/>
                      <a:pt x="12496" y="2640"/>
                    </a:cubicBezTo>
                    <a:cubicBezTo>
                      <a:pt x="12501" y="2651"/>
                      <a:pt x="12507" y="2672"/>
                      <a:pt x="12508" y="2684"/>
                    </a:cubicBezTo>
                    <a:cubicBezTo>
                      <a:pt x="12039" y="2720"/>
                      <a:pt x="12531" y="2917"/>
                      <a:pt x="12735" y="2949"/>
                    </a:cubicBezTo>
                    <a:cubicBezTo>
                      <a:pt x="12874" y="2971"/>
                      <a:pt x="13393" y="3167"/>
                      <a:pt x="13399" y="2806"/>
                    </a:cubicBezTo>
                    <a:cubicBezTo>
                      <a:pt x="13466" y="2814"/>
                      <a:pt x="13468" y="2945"/>
                      <a:pt x="13483" y="3002"/>
                    </a:cubicBezTo>
                    <a:cubicBezTo>
                      <a:pt x="13510" y="2983"/>
                      <a:pt x="13523" y="2978"/>
                      <a:pt x="13552" y="3004"/>
                    </a:cubicBezTo>
                    <a:cubicBezTo>
                      <a:pt x="13544" y="3015"/>
                      <a:pt x="13540" y="3024"/>
                      <a:pt x="13526" y="3022"/>
                    </a:cubicBezTo>
                    <a:cubicBezTo>
                      <a:pt x="13583" y="3103"/>
                      <a:pt x="13975" y="3558"/>
                      <a:pt x="13787" y="3676"/>
                    </a:cubicBezTo>
                    <a:cubicBezTo>
                      <a:pt x="13689" y="3737"/>
                      <a:pt x="13620" y="3857"/>
                      <a:pt x="13513" y="3899"/>
                    </a:cubicBezTo>
                    <a:cubicBezTo>
                      <a:pt x="13386" y="3949"/>
                      <a:pt x="13559" y="4129"/>
                      <a:pt x="13451" y="4130"/>
                    </a:cubicBezTo>
                    <a:cubicBezTo>
                      <a:pt x="13251" y="4132"/>
                      <a:pt x="13070" y="4129"/>
                      <a:pt x="12906" y="4244"/>
                    </a:cubicBezTo>
                    <a:cubicBezTo>
                      <a:pt x="12617" y="4449"/>
                      <a:pt x="13323" y="4431"/>
                      <a:pt x="13292" y="4325"/>
                    </a:cubicBezTo>
                    <a:cubicBezTo>
                      <a:pt x="13296" y="4354"/>
                      <a:pt x="13301" y="4384"/>
                      <a:pt x="13305" y="4414"/>
                    </a:cubicBezTo>
                    <a:cubicBezTo>
                      <a:pt x="13334" y="4386"/>
                      <a:pt x="13513" y="4535"/>
                      <a:pt x="13543" y="4612"/>
                    </a:cubicBezTo>
                    <a:cubicBezTo>
                      <a:pt x="13561" y="4658"/>
                      <a:pt x="13446" y="4615"/>
                      <a:pt x="13484" y="4762"/>
                    </a:cubicBezTo>
                    <a:cubicBezTo>
                      <a:pt x="13504" y="4844"/>
                      <a:pt x="13682" y="4932"/>
                      <a:pt x="13705" y="4822"/>
                    </a:cubicBezTo>
                    <a:cubicBezTo>
                      <a:pt x="13671" y="4983"/>
                      <a:pt x="13904" y="5050"/>
                      <a:pt x="13968" y="5073"/>
                    </a:cubicBezTo>
                    <a:cubicBezTo>
                      <a:pt x="14189" y="5151"/>
                      <a:pt x="13892" y="4680"/>
                      <a:pt x="13879" y="4622"/>
                    </a:cubicBezTo>
                    <a:cubicBezTo>
                      <a:pt x="14050" y="4744"/>
                      <a:pt x="14339" y="5017"/>
                      <a:pt x="14391" y="4535"/>
                    </a:cubicBezTo>
                    <a:cubicBezTo>
                      <a:pt x="14398" y="4469"/>
                      <a:pt x="14359" y="4290"/>
                      <a:pt x="14325" y="4275"/>
                    </a:cubicBezTo>
                    <a:cubicBezTo>
                      <a:pt x="14117" y="4185"/>
                      <a:pt x="14320" y="4031"/>
                      <a:pt x="14265" y="3892"/>
                    </a:cubicBezTo>
                    <a:cubicBezTo>
                      <a:pt x="14331" y="3906"/>
                      <a:pt x="14429" y="3807"/>
                      <a:pt x="14451" y="3995"/>
                    </a:cubicBezTo>
                    <a:cubicBezTo>
                      <a:pt x="14473" y="3993"/>
                      <a:pt x="14497" y="3999"/>
                      <a:pt x="14519" y="4006"/>
                    </a:cubicBezTo>
                    <a:cubicBezTo>
                      <a:pt x="14394" y="4217"/>
                      <a:pt x="14802" y="4398"/>
                      <a:pt x="14726" y="4048"/>
                    </a:cubicBezTo>
                    <a:cubicBezTo>
                      <a:pt x="14755" y="4180"/>
                      <a:pt x="14950" y="3962"/>
                      <a:pt x="14989" y="3922"/>
                    </a:cubicBezTo>
                    <a:cubicBezTo>
                      <a:pt x="15173" y="3728"/>
                      <a:pt x="14884" y="3767"/>
                      <a:pt x="14845" y="3703"/>
                    </a:cubicBezTo>
                    <a:cubicBezTo>
                      <a:pt x="14822" y="3666"/>
                      <a:pt x="14895" y="3785"/>
                      <a:pt x="14845" y="3703"/>
                    </a:cubicBezTo>
                    <a:close/>
                    <a:moveTo>
                      <a:pt x="14709" y="9160"/>
                    </a:moveTo>
                    <a:cubicBezTo>
                      <a:pt x="14617" y="9033"/>
                      <a:pt x="14757" y="8993"/>
                      <a:pt x="14735" y="8951"/>
                    </a:cubicBezTo>
                    <a:cubicBezTo>
                      <a:pt x="14705" y="8936"/>
                      <a:pt x="14678" y="8912"/>
                      <a:pt x="14654" y="8877"/>
                    </a:cubicBezTo>
                    <a:cubicBezTo>
                      <a:pt x="14645" y="8834"/>
                      <a:pt x="14712" y="8712"/>
                      <a:pt x="14720" y="8737"/>
                    </a:cubicBezTo>
                    <a:cubicBezTo>
                      <a:pt x="14673" y="8602"/>
                      <a:pt x="14427" y="8759"/>
                      <a:pt x="14423" y="8631"/>
                    </a:cubicBezTo>
                    <a:cubicBezTo>
                      <a:pt x="14420" y="8551"/>
                      <a:pt x="14494" y="8592"/>
                      <a:pt x="14491" y="8520"/>
                    </a:cubicBezTo>
                    <a:cubicBezTo>
                      <a:pt x="14489" y="8427"/>
                      <a:pt x="14265" y="8564"/>
                      <a:pt x="14263" y="8596"/>
                    </a:cubicBezTo>
                    <a:cubicBezTo>
                      <a:pt x="14276" y="8366"/>
                      <a:pt x="14607" y="8284"/>
                      <a:pt x="14588" y="8067"/>
                    </a:cubicBezTo>
                    <a:cubicBezTo>
                      <a:pt x="14565" y="8063"/>
                      <a:pt x="14543" y="8064"/>
                      <a:pt x="14521" y="8070"/>
                    </a:cubicBezTo>
                    <a:cubicBezTo>
                      <a:pt x="14776" y="7847"/>
                      <a:pt x="14659" y="7551"/>
                      <a:pt x="14538" y="7316"/>
                    </a:cubicBezTo>
                    <a:cubicBezTo>
                      <a:pt x="14743" y="7252"/>
                      <a:pt x="14251" y="6972"/>
                      <a:pt x="14256" y="6975"/>
                    </a:cubicBezTo>
                    <a:cubicBezTo>
                      <a:pt x="14276" y="6839"/>
                      <a:pt x="14185" y="6792"/>
                      <a:pt x="14146" y="6708"/>
                    </a:cubicBezTo>
                    <a:cubicBezTo>
                      <a:pt x="14293" y="6548"/>
                      <a:pt x="14221" y="6508"/>
                      <a:pt x="14189" y="6241"/>
                    </a:cubicBezTo>
                    <a:cubicBezTo>
                      <a:pt x="14155" y="6035"/>
                      <a:pt x="14161" y="5747"/>
                      <a:pt x="14078" y="5572"/>
                    </a:cubicBezTo>
                    <a:cubicBezTo>
                      <a:pt x="14009" y="5430"/>
                      <a:pt x="13720" y="5958"/>
                      <a:pt x="13655" y="6014"/>
                    </a:cubicBezTo>
                    <a:cubicBezTo>
                      <a:pt x="13467" y="6177"/>
                      <a:pt x="13538" y="5901"/>
                      <a:pt x="13365" y="5914"/>
                    </a:cubicBezTo>
                    <a:cubicBezTo>
                      <a:pt x="13393" y="5777"/>
                      <a:pt x="13582" y="5311"/>
                      <a:pt x="13382" y="5311"/>
                    </a:cubicBezTo>
                    <a:cubicBezTo>
                      <a:pt x="13337" y="5205"/>
                      <a:pt x="13181" y="4950"/>
                      <a:pt x="13074" y="4950"/>
                    </a:cubicBezTo>
                    <a:cubicBezTo>
                      <a:pt x="12932" y="4950"/>
                      <a:pt x="12559" y="4824"/>
                      <a:pt x="12498" y="5066"/>
                    </a:cubicBezTo>
                    <a:cubicBezTo>
                      <a:pt x="12436" y="5312"/>
                      <a:pt x="12366" y="5348"/>
                      <a:pt x="12232" y="5505"/>
                    </a:cubicBezTo>
                    <a:cubicBezTo>
                      <a:pt x="12278" y="5508"/>
                      <a:pt x="12342" y="5589"/>
                      <a:pt x="12376" y="5589"/>
                    </a:cubicBezTo>
                    <a:cubicBezTo>
                      <a:pt x="12386" y="5589"/>
                      <a:pt x="12082" y="5973"/>
                      <a:pt x="12079" y="5992"/>
                    </a:cubicBezTo>
                    <a:cubicBezTo>
                      <a:pt x="12065" y="6088"/>
                      <a:pt x="12148" y="6179"/>
                      <a:pt x="12170" y="6244"/>
                    </a:cubicBezTo>
                    <a:cubicBezTo>
                      <a:pt x="12230" y="6420"/>
                      <a:pt x="12126" y="6638"/>
                      <a:pt x="12052" y="6744"/>
                    </a:cubicBezTo>
                    <a:cubicBezTo>
                      <a:pt x="11913" y="6941"/>
                      <a:pt x="11636" y="6905"/>
                      <a:pt x="11529" y="7118"/>
                    </a:cubicBezTo>
                    <a:cubicBezTo>
                      <a:pt x="11488" y="7201"/>
                      <a:pt x="11474" y="7527"/>
                      <a:pt x="11462" y="7635"/>
                    </a:cubicBezTo>
                    <a:cubicBezTo>
                      <a:pt x="11441" y="7818"/>
                      <a:pt x="11395" y="7837"/>
                      <a:pt x="11343" y="7990"/>
                    </a:cubicBezTo>
                    <a:cubicBezTo>
                      <a:pt x="11289" y="7895"/>
                      <a:pt x="11238" y="8061"/>
                      <a:pt x="11184" y="8067"/>
                    </a:cubicBezTo>
                    <a:cubicBezTo>
                      <a:pt x="11057" y="8067"/>
                      <a:pt x="11066" y="7164"/>
                      <a:pt x="11251" y="7164"/>
                    </a:cubicBezTo>
                    <a:lnTo>
                      <a:pt x="11266" y="7164"/>
                    </a:lnTo>
                    <a:lnTo>
                      <a:pt x="11283" y="7016"/>
                    </a:lnTo>
                    <a:cubicBezTo>
                      <a:pt x="11094" y="6863"/>
                      <a:pt x="10853" y="6979"/>
                      <a:pt x="10681" y="6719"/>
                    </a:cubicBezTo>
                    <a:cubicBezTo>
                      <a:pt x="10511" y="6465"/>
                      <a:pt x="10435" y="6343"/>
                      <a:pt x="10189" y="6421"/>
                    </a:cubicBezTo>
                    <a:lnTo>
                      <a:pt x="10260" y="5959"/>
                    </a:lnTo>
                    <a:lnTo>
                      <a:pt x="10095" y="5959"/>
                    </a:lnTo>
                    <a:cubicBezTo>
                      <a:pt x="10151" y="5660"/>
                      <a:pt x="10333" y="5500"/>
                      <a:pt x="10477" y="5337"/>
                    </a:cubicBezTo>
                    <a:cubicBezTo>
                      <a:pt x="10523" y="5292"/>
                      <a:pt x="10894" y="4998"/>
                      <a:pt x="10896" y="4941"/>
                    </a:cubicBezTo>
                    <a:cubicBezTo>
                      <a:pt x="10959" y="4928"/>
                      <a:pt x="11163" y="4901"/>
                      <a:pt x="11122" y="4713"/>
                    </a:cubicBezTo>
                    <a:cubicBezTo>
                      <a:pt x="11227" y="4726"/>
                      <a:pt x="11873" y="4466"/>
                      <a:pt x="11831" y="4221"/>
                    </a:cubicBezTo>
                    <a:cubicBezTo>
                      <a:pt x="11864" y="4202"/>
                      <a:pt x="11899" y="4192"/>
                      <a:pt x="11931" y="4166"/>
                    </a:cubicBezTo>
                    <a:cubicBezTo>
                      <a:pt x="11885" y="4242"/>
                      <a:pt x="11632" y="4531"/>
                      <a:pt x="11610" y="4604"/>
                    </a:cubicBezTo>
                    <a:cubicBezTo>
                      <a:pt x="11666" y="4619"/>
                      <a:pt x="11731" y="4582"/>
                      <a:pt x="11790" y="4586"/>
                    </a:cubicBezTo>
                    <a:cubicBezTo>
                      <a:pt x="11799" y="4643"/>
                      <a:pt x="11765" y="4669"/>
                      <a:pt x="11764" y="4719"/>
                    </a:cubicBezTo>
                    <a:cubicBezTo>
                      <a:pt x="11882" y="4755"/>
                      <a:pt x="12100" y="4427"/>
                      <a:pt x="12194" y="4524"/>
                    </a:cubicBezTo>
                    <a:cubicBezTo>
                      <a:pt x="12189" y="4519"/>
                      <a:pt x="12517" y="4797"/>
                      <a:pt x="12468" y="4545"/>
                    </a:cubicBezTo>
                    <a:cubicBezTo>
                      <a:pt x="12458" y="4494"/>
                      <a:pt x="12362" y="4471"/>
                      <a:pt x="12346" y="4511"/>
                    </a:cubicBezTo>
                    <a:cubicBezTo>
                      <a:pt x="12443" y="4268"/>
                      <a:pt x="12176" y="4299"/>
                      <a:pt x="12160" y="4129"/>
                    </a:cubicBezTo>
                    <a:cubicBezTo>
                      <a:pt x="12135" y="4142"/>
                      <a:pt x="12110" y="4155"/>
                      <a:pt x="12086" y="4168"/>
                    </a:cubicBezTo>
                    <a:cubicBezTo>
                      <a:pt x="12088" y="4122"/>
                      <a:pt x="12095" y="4077"/>
                      <a:pt x="12108" y="4035"/>
                    </a:cubicBezTo>
                    <a:cubicBezTo>
                      <a:pt x="12091" y="4025"/>
                      <a:pt x="12073" y="4026"/>
                      <a:pt x="12055" y="4033"/>
                    </a:cubicBezTo>
                    <a:cubicBezTo>
                      <a:pt x="12064" y="4008"/>
                      <a:pt x="12065" y="3982"/>
                      <a:pt x="12058" y="3954"/>
                    </a:cubicBezTo>
                    <a:cubicBezTo>
                      <a:pt x="12123" y="3937"/>
                      <a:pt x="12112" y="4012"/>
                      <a:pt x="12172" y="4034"/>
                    </a:cubicBezTo>
                    <a:cubicBezTo>
                      <a:pt x="12209" y="4153"/>
                      <a:pt x="12359" y="4254"/>
                      <a:pt x="12315" y="4049"/>
                    </a:cubicBezTo>
                    <a:cubicBezTo>
                      <a:pt x="12331" y="4043"/>
                      <a:pt x="12343" y="4028"/>
                      <a:pt x="12350" y="4004"/>
                    </a:cubicBezTo>
                    <a:cubicBezTo>
                      <a:pt x="12448" y="4054"/>
                      <a:pt x="12868" y="3767"/>
                      <a:pt x="12772" y="3542"/>
                    </a:cubicBezTo>
                    <a:lnTo>
                      <a:pt x="12798" y="3528"/>
                    </a:lnTo>
                    <a:cubicBezTo>
                      <a:pt x="12795" y="3501"/>
                      <a:pt x="12790" y="3469"/>
                      <a:pt x="12782" y="3445"/>
                    </a:cubicBezTo>
                    <a:cubicBezTo>
                      <a:pt x="12837" y="3455"/>
                      <a:pt x="12967" y="3438"/>
                      <a:pt x="12958" y="3307"/>
                    </a:cubicBezTo>
                    <a:cubicBezTo>
                      <a:pt x="12957" y="3286"/>
                      <a:pt x="12912" y="3085"/>
                      <a:pt x="12912" y="3127"/>
                    </a:cubicBezTo>
                    <a:cubicBezTo>
                      <a:pt x="12847" y="2986"/>
                      <a:pt x="12622" y="2945"/>
                      <a:pt x="12525" y="3031"/>
                    </a:cubicBezTo>
                    <a:cubicBezTo>
                      <a:pt x="12489" y="3062"/>
                      <a:pt x="12429" y="3255"/>
                      <a:pt x="12447" y="3255"/>
                    </a:cubicBezTo>
                    <a:cubicBezTo>
                      <a:pt x="12403" y="3310"/>
                      <a:pt x="12326" y="3392"/>
                      <a:pt x="12276" y="3456"/>
                    </a:cubicBezTo>
                    <a:cubicBezTo>
                      <a:pt x="12218" y="3448"/>
                      <a:pt x="12089" y="3491"/>
                      <a:pt x="12104" y="3620"/>
                    </a:cubicBezTo>
                    <a:cubicBezTo>
                      <a:pt x="11972" y="3754"/>
                      <a:pt x="12055" y="3511"/>
                      <a:pt x="12053" y="3550"/>
                    </a:cubicBezTo>
                    <a:cubicBezTo>
                      <a:pt x="12194" y="3550"/>
                      <a:pt x="12175" y="2901"/>
                      <a:pt x="11880" y="3290"/>
                    </a:cubicBezTo>
                    <a:cubicBezTo>
                      <a:pt x="11885" y="3266"/>
                      <a:pt x="11886" y="3242"/>
                      <a:pt x="11883" y="3218"/>
                    </a:cubicBezTo>
                    <a:cubicBezTo>
                      <a:pt x="11937" y="3192"/>
                      <a:pt x="11962" y="3160"/>
                      <a:pt x="11962" y="3116"/>
                    </a:cubicBezTo>
                    <a:cubicBezTo>
                      <a:pt x="11960" y="3072"/>
                      <a:pt x="11940" y="3025"/>
                      <a:pt x="11890" y="3023"/>
                    </a:cubicBezTo>
                    <a:cubicBezTo>
                      <a:pt x="11973" y="2946"/>
                      <a:pt x="11928" y="2887"/>
                      <a:pt x="11897" y="2792"/>
                    </a:cubicBezTo>
                    <a:cubicBezTo>
                      <a:pt x="11923" y="2686"/>
                      <a:pt x="11966" y="2648"/>
                      <a:pt x="11896" y="2538"/>
                    </a:cubicBezTo>
                    <a:cubicBezTo>
                      <a:pt x="12155" y="2423"/>
                      <a:pt x="12414" y="2194"/>
                      <a:pt x="12683" y="2064"/>
                    </a:cubicBezTo>
                    <a:cubicBezTo>
                      <a:pt x="12497" y="1923"/>
                      <a:pt x="12275" y="1832"/>
                      <a:pt x="12074" y="1942"/>
                    </a:cubicBezTo>
                    <a:cubicBezTo>
                      <a:pt x="11870" y="2053"/>
                      <a:pt x="11809" y="2410"/>
                      <a:pt x="11617" y="2516"/>
                    </a:cubicBezTo>
                    <a:cubicBezTo>
                      <a:pt x="11637" y="2485"/>
                      <a:pt x="11711" y="2388"/>
                      <a:pt x="11713" y="2336"/>
                    </a:cubicBezTo>
                    <a:cubicBezTo>
                      <a:pt x="11702" y="2340"/>
                      <a:pt x="11686" y="2329"/>
                      <a:pt x="11677" y="2329"/>
                    </a:cubicBezTo>
                    <a:cubicBezTo>
                      <a:pt x="11686" y="2307"/>
                      <a:pt x="11682" y="2293"/>
                      <a:pt x="11685" y="2269"/>
                    </a:cubicBezTo>
                    <a:cubicBezTo>
                      <a:pt x="11662" y="2273"/>
                      <a:pt x="11644" y="2265"/>
                      <a:pt x="11630" y="2243"/>
                    </a:cubicBezTo>
                    <a:cubicBezTo>
                      <a:pt x="11658" y="2212"/>
                      <a:pt x="11851" y="2141"/>
                      <a:pt x="11835" y="2053"/>
                    </a:cubicBezTo>
                    <a:cubicBezTo>
                      <a:pt x="11814" y="1936"/>
                      <a:pt x="11510" y="2066"/>
                      <a:pt x="11468" y="2073"/>
                    </a:cubicBezTo>
                    <a:cubicBezTo>
                      <a:pt x="11212" y="2115"/>
                      <a:pt x="11441" y="2211"/>
                      <a:pt x="11298" y="2321"/>
                    </a:cubicBezTo>
                    <a:cubicBezTo>
                      <a:pt x="11252" y="2357"/>
                      <a:pt x="11067" y="2097"/>
                      <a:pt x="11074" y="2352"/>
                    </a:cubicBezTo>
                    <a:cubicBezTo>
                      <a:pt x="11077" y="2447"/>
                      <a:pt x="11215" y="2513"/>
                      <a:pt x="11244" y="2664"/>
                    </a:cubicBezTo>
                    <a:cubicBezTo>
                      <a:pt x="11346" y="2689"/>
                      <a:pt x="11433" y="2586"/>
                      <a:pt x="11533" y="2565"/>
                    </a:cubicBezTo>
                    <a:cubicBezTo>
                      <a:pt x="11355" y="2678"/>
                      <a:pt x="11253" y="2955"/>
                      <a:pt x="11404" y="3165"/>
                    </a:cubicBezTo>
                    <a:cubicBezTo>
                      <a:pt x="11351" y="3210"/>
                      <a:pt x="11314" y="3245"/>
                      <a:pt x="11310" y="3351"/>
                    </a:cubicBezTo>
                    <a:lnTo>
                      <a:pt x="11336" y="3364"/>
                    </a:lnTo>
                    <a:cubicBezTo>
                      <a:pt x="11179" y="3430"/>
                      <a:pt x="11147" y="3493"/>
                      <a:pt x="11033" y="3630"/>
                    </a:cubicBezTo>
                    <a:cubicBezTo>
                      <a:pt x="11033" y="3630"/>
                      <a:pt x="11033" y="3630"/>
                      <a:pt x="11033" y="3630"/>
                    </a:cubicBezTo>
                    <a:cubicBezTo>
                      <a:pt x="11061" y="3545"/>
                      <a:pt x="11117" y="3452"/>
                      <a:pt x="11050" y="3363"/>
                    </a:cubicBezTo>
                    <a:cubicBezTo>
                      <a:pt x="11125" y="3368"/>
                      <a:pt x="11195" y="3337"/>
                      <a:pt x="11259" y="3272"/>
                    </a:cubicBezTo>
                    <a:cubicBezTo>
                      <a:pt x="11272" y="3258"/>
                      <a:pt x="11117" y="3018"/>
                      <a:pt x="11091" y="3018"/>
                    </a:cubicBezTo>
                    <a:cubicBezTo>
                      <a:pt x="11053" y="3018"/>
                      <a:pt x="10830" y="3190"/>
                      <a:pt x="10806" y="3256"/>
                    </a:cubicBezTo>
                    <a:cubicBezTo>
                      <a:pt x="10845" y="3272"/>
                      <a:pt x="10884" y="3290"/>
                      <a:pt x="10923" y="3309"/>
                    </a:cubicBezTo>
                    <a:cubicBezTo>
                      <a:pt x="10787" y="3310"/>
                      <a:pt x="10724" y="3477"/>
                      <a:pt x="10581" y="3471"/>
                    </a:cubicBezTo>
                    <a:cubicBezTo>
                      <a:pt x="10453" y="3498"/>
                      <a:pt x="10173" y="3554"/>
                      <a:pt x="10078" y="3374"/>
                    </a:cubicBezTo>
                    <a:cubicBezTo>
                      <a:pt x="10185" y="3130"/>
                      <a:pt x="9473" y="3169"/>
                      <a:pt x="9617" y="3516"/>
                    </a:cubicBezTo>
                    <a:cubicBezTo>
                      <a:pt x="9529" y="3631"/>
                      <a:pt x="9460" y="3480"/>
                      <a:pt x="9368" y="3462"/>
                    </a:cubicBezTo>
                    <a:cubicBezTo>
                      <a:pt x="9213" y="3481"/>
                      <a:pt x="9060" y="3554"/>
                      <a:pt x="8904" y="3532"/>
                    </a:cubicBezTo>
                    <a:cubicBezTo>
                      <a:pt x="9137" y="3401"/>
                      <a:pt x="9054" y="3181"/>
                      <a:pt x="8833" y="3214"/>
                    </a:cubicBezTo>
                    <a:cubicBezTo>
                      <a:pt x="8716" y="3230"/>
                      <a:pt x="8605" y="3153"/>
                      <a:pt x="8498" y="3083"/>
                    </a:cubicBezTo>
                    <a:cubicBezTo>
                      <a:pt x="8301" y="2955"/>
                      <a:pt x="8276" y="3049"/>
                      <a:pt x="8098" y="3063"/>
                    </a:cubicBezTo>
                    <a:cubicBezTo>
                      <a:pt x="8243" y="2744"/>
                      <a:pt x="7844" y="3070"/>
                      <a:pt x="7824" y="3072"/>
                    </a:cubicBezTo>
                    <a:cubicBezTo>
                      <a:pt x="7802" y="3026"/>
                      <a:pt x="7857" y="2925"/>
                      <a:pt x="7822" y="2862"/>
                    </a:cubicBezTo>
                    <a:cubicBezTo>
                      <a:pt x="7765" y="2758"/>
                      <a:pt x="7615" y="2889"/>
                      <a:pt x="7553" y="2920"/>
                    </a:cubicBezTo>
                    <a:cubicBezTo>
                      <a:pt x="7482" y="2703"/>
                      <a:pt x="7200" y="3025"/>
                      <a:pt x="7120" y="3025"/>
                    </a:cubicBezTo>
                    <a:cubicBezTo>
                      <a:pt x="7038" y="3025"/>
                      <a:pt x="6962" y="3004"/>
                      <a:pt x="6879" y="3011"/>
                    </a:cubicBezTo>
                    <a:cubicBezTo>
                      <a:pt x="6761" y="3020"/>
                      <a:pt x="6643" y="3147"/>
                      <a:pt x="6540" y="3158"/>
                    </a:cubicBezTo>
                    <a:cubicBezTo>
                      <a:pt x="6435" y="3288"/>
                      <a:pt x="6241" y="2969"/>
                      <a:pt x="6102" y="3002"/>
                    </a:cubicBezTo>
                    <a:cubicBezTo>
                      <a:pt x="5987" y="2699"/>
                      <a:pt x="5301" y="2658"/>
                      <a:pt x="5108" y="2660"/>
                    </a:cubicBezTo>
                    <a:lnTo>
                      <a:pt x="5166" y="2595"/>
                    </a:lnTo>
                    <a:cubicBezTo>
                      <a:pt x="4385" y="2334"/>
                      <a:pt x="3526" y="2801"/>
                      <a:pt x="2781" y="3187"/>
                    </a:cubicBezTo>
                    <a:cubicBezTo>
                      <a:pt x="2790" y="3245"/>
                      <a:pt x="2794" y="3305"/>
                      <a:pt x="2794" y="3364"/>
                    </a:cubicBezTo>
                    <a:cubicBezTo>
                      <a:pt x="2821" y="3360"/>
                      <a:pt x="2846" y="3381"/>
                      <a:pt x="2861" y="3411"/>
                    </a:cubicBezTo>
                    <a:cubicBezTo>
                      <a:pt x="2895" y="3481"/>
                      <a:pt x="2847" y="3560"/>
                      <a:pt x="2808" y="3586"/>
                    </a:cubicBezTo>
                    <a:cubicBezTo>
                      <a:pt x="2807" y="3616"/>
                      <a:pt x="2818" y="3636"/>
                      <a:pt x="2843" y="3646"/>
                    </a:cubicBezTo>
                    <a:cubicBezTo>
                      <a:pt x="2669" y="3610"/>
                      <a:pt x="2511" y="3697"/>
                      <a:pt x="2346" y="3775"/>
                    </a:cubicBezTo>
                    <a:cubicBezTo>
                      <a:pt x="2313" y="3790"/>
                      <a:pt x="1788" y="3962"/>
                      <a:pt x="2020" y="4078"/>
                    </a:cubicBezTo>
                    <a:cubicBezTo>
                      <a:pt x="1791" y="4457"/>
                      <a:pt x="2405" y="4349"/>
                      <a:pt x="2510" y="4285"/>
                    </a:cubicBezTo>
                    <a:cubicBezTo>
                      <a:pt x="2433" y="4611"/>
                      <a:pt x="1900" y="4586"/>
                      <a:pt x="1737" y="4688"/>
                    </a:cubicBezTo>
                    <a:cubicBezTo>
                      <a:pt x="1610" y="4807"/>
                      <a:pt x="1325" y="4847"/>
                      <a:pt x="1294" y="5135"/>
                    </a:cubicBezTo>
                    <a:cubicBezTo>
                      <a:pt x="1271" y="5347"/>
                      <a:pt x="1078" y="5786"/>
                      <a:pt x="1423" y="5569"/>
                    </a:cubicBezTo>
                    <a:cubicBezTo>
                      <a:pt x="1382" y="5665"/>
                      <a:pt x="1288" y="5766"/>
                      <a:pt x="1232" y="5830"/>
                    </a:cubicBezTo>
                    <a:lnTo>
                      <a:pt x="1247" y="5941"/>
                    </a:lnTo>
                    <a:cubicBezTo>
                      <a:pt x="1305" y="5949"/>
                      <a:pt x="1373" y="5942"/>
                      <a:pt x="1427" y="5909"/>
                    </a:cubicBezTo>
                    <a:cubicBezTo>
                      <a:pt x="1582" y="5813"/>
                      <a:pt x="1505" y="5986"/>
                      <a:pt x="1616" y="6015"/>
                    </a:cubicBezTo>
                    <a:cubicBezTo>
                      <a:pt x="1625" y="6015"/>
                      <a:pt x="1632" y="6012"/>
                      <a:pt x="1639" y="6008"/>
                    </a:cubicBezTo>
                    <a:cubicBezTo>
                      <a:pt x="1268" y="6350"/>
                      <a:pt x="877" y="6521"/>
                      <a:pt x="478" y="6743"/>
                    </a:cubicBezTo>
                    <a:cubicBezTo>
                      <a:pt x="343" y="6818"/>
                      <a:pt x="175" y="6809"/>
                      <a:pt x="54" y="6949"/>
                    </a:cubicBezTo>
                    <a:cubicBezTo>
                      <a:pt x="-154" y="7190"/>
                      <a:pt x="297" y="7025"/>
                      <a:pt x="344" y="7001"/>
                    </a:cubicBezTo>
                    <a:cubicBezTo>
                      <a:pt x="703" y="6820"/>
                      <a:pt x="1068" y="6689"/>
                      <a:pt x="1424" y="6508"/>
                    </a:cubicBezTo>
                    <a:cubicBezTo>
                      <a:pt x="1621" y="6408"/>
                      <a:pt x="2420" y="6068"/>
                      <a:pt x="2420" y="5738"/>
                    </a:cubicBezTo>
                    <a:cubicBezTo>
                      <a:pt x="2564" y="5669"/>
                      <a:pt x="2545" y="5757"/>
                      <a:pt x="2664" y="5770"/>
                    </a:cubicBezTo>
                    <a:cubicBezTo>
                      <a:pt x="2775" y="5884"/>
                      <a:pt x="2982" y="5669"/>
                      <a:pt x="3099" y="5636"/>
                    </a:cubicBezTo>
                    <a:cubicBezTo>
                      <a:pt x="3270" y="5586"/>
                      <a:pt x="3354" y="5471"/>
                      <a:pt x="3497" y="5332"/>
                    </a:cubicBezTo>
                    <a:cubicBezTo>
                      <a:pt x="3592" y="5239"/>
                      <a:pt x="3675" y="5420"/>
                      <a:pt x="3762" y="5453"/>
                    </a:cubicBezTo>
                    <a:cubicBezTo>
                      <a:pt x="3787" y="5623"/>
                      <a:pt x="4109" y="5610"/>
                      <a:pt x="4206" y="5651"/>
                    </a:cubicBezTo>
                    <a:cubicBezTo>
                      <a:pt x="4425" y="5745"/>
                      <a:pt x="4511" y="6181"/>
                      <a:pt x="4283" y="6388"/>
                    </a:cubicBezTo>
                    <a:cubicBezTo>
                      <a:pt x="4312" y="6399"/>
                      <a:pt x="4341" y="6409"/>
                      <a:pt x="4370" y="6418"/>
                    </a:cubicBezTo>
                    <a:cubicBezTo>
                      <a:pt x="4406" y="6521"/>
                      <a:pt x="4318" y="6634"/>
                      <a:pt x="4422" y="6661"/>
                    </a:cubicBezTo>
                    <a:cubicBezTo>
                      <a:pt x="4430" y="6629"/>
                      <a:pt x="4441" y="6599"/>
                      <a:pt x="4455" y="6573"/>
                    </a:cubicBezTo>
                    <a:cubicBezTo>
                      <a:pt x="4440" y="6630"/>
                      <a:pt x="4444" y="6678"/>
                      <a:pt x="4466" y="6718"/>
                    </a:cubicBezTo>
                    <a:cubicBezTo>
                      <a:pt x="4402" y="6900"/>
                      <a:pt x="4481" y="7268"/>
                      <a:pt x="4600" y="6983"/>
                    </a:cubicBezTo>
                    <a:cubicBezTo>
                      <a:pt x="4616" y="7025"/>
                      <a:pt x="4647" y="7029"/>
                      <a:pt x="4668" y="7000"/>
                    </a:cubicBezTo>
                    <a:cubicBezTo>
                      <a:pt x="4695" y="7165"/>
                      <a:pt x="4383" y="7512"/>
                      <a:pt x="4572" y="7612"/>
                    </a:cubicBezTo>
                    <a:cubicBezTo>
                      <a:pt x="4561" y="7639"/>
                      <a:pt x="4537" y="8189"/>
                      <a:pt x="4549" y="8218"/>
                    </a:cubicBezTo>
                    <a:cubicBezTo>
                      <a:pt x="4218" y="8052"/>
                      <a:pt x="4499" y="8766"/>
                      <a:pt x="4612" y="8908"/>
                    </a:cubicBezTo>
                    <a:cubicBezTo>
                      <a:pt x="4469" y="9248"/>
                      <a:pt x="4405" y="9703"/>
                      <a:pt x="4249" y="10060"/>
                    </a:cubicBezTo>
                    <a:cubicBezTo>
                      <a:pt x="4231" y="10103"/>
                      <a:pt x="3863" y="10724"/>
                      <a:pt x="3931" y="10838"/>
                    </a:cubicBezTo>
                    <a:cubicBezTo>
                      <a:pt x="3904" y="10875"/>
                      <a:pt x="3884" y="11006"/>
                      <a:pt x="3866" y="11057"/>
                    </a:cubicBezTo>
                    <a:lnTo>
                      <a:pt x="3907" y="11057"/>
                    </a:lnTo>
                    <a:cubicBezTo>
                      <a:pt x="3683" y="11057"/>
                      <a:pt x="3673" y="12226"/>
                      <a:pt x="3784" y="12411"/>
                    </a:cubicBezTo>
                    <a:cubicBezTo>
                      <a:pt x="3713" y="12506"/>
                      <a:pt x="3776" y="12866"/>
                      <a:pt x="3821" y="12952"/>
                    </a:cubicBezTo>
                    <a:cubicBezTo>
                      <a:pt x="3779" y="13102"/>
                      <a:pt x="3952" y="13349"/>
                      <a:pt x="4063" y="13322"/>
                    </a:cubicBezTo>
                    <a:cubicBezTo>
                      <a:pt x="4060" y="13338"/>
                      <a:pt x="4058" y="13354"/>
                      <a:pt x="4057" y="13370"/>
                    </a:cubicBezTo>
                    <a:lnTo>
                      <a:pt x="4087" y="13380"/>
                    </a:lnTo>
                    <a:lnTo>
                      <a:pt x="4093" y="13414"/>
                    </a:lnTo>
                    <a:cubicBezTo>
                      <a:pt x="4290" y="13490"/>
                      <a:pt x="4102" y="14174"/>
                      <a:pt x="4227" y="14378"/>
                    </a:cubicBezTo>
                    <a:cubicBezTo>
                      <a:pt x="4190" y="14488"/>
                      <a:pt x="4544" y="15231"/>
                      <a:pt x="4228" y="15052"/>
                    </a:cubicBezTo>
                    <a:cubicBezTo>
                      <a:pt x="4228" y="15090"/>
                      <a:pt x="4220" y="15124"/>
                      <a:pt x="4204" y="15151"/>
                    </a:cubicBezTo>
                    <a:cubicBezTo>
                      <a:pt x="4266" y="15264"/>
                      <a:pt x="4305" y="15363"/>
                      <a:pt x="4335" y="15505"/>
                    </a:cubicBezTo>
                    <a:lnTo>
                      <a:pt x="4346" y="15505"/>
                    </a:lnTo>
                    <a:cubicBezTo>
                      <a:pt x="4387" y="15457"/>
                      <a:pt x="4394" y="15543"/>
                      <a:pt x="4468" y="15503"/>
                    </a:cubicBezTo>
                    <a:cubicBezTo>
                      <a:pt x="4571" y="15800"/>
                      <a:pt x="4536" y="15834"/>
                      <a:pt x="4468" y="16154"/>
                    </a:cubicBezTo>
                    <a:cubicBezTo>
                      <a:pt x="4643" y="16085"/>
                      <a:pt x="4765" y="16495"/>
                      <a:pt x="4806" y="16709"/>
                    </a:cubicBezTo>
                    <a:cubicBezTo>
                      <a:pt x="5029" y="16623"/>
                      <a:pt x="4935" y="16305"/>
                      <a:pt x="4856" y="16081"/>
                    </a:cubicBezTo>
                    <a:lnTo>
                      <a:pt x="4819" y="16090"/>
                    </a:lnTo>
                    <a:cubicBezTo>
                      <a:pt x="4853" y="16027"/>
                      <a:pt x="4845" y="15950"/>
                      <a:pt x="4813" y="15895"/>
                    </a:cubicBezTo>
                    <a:lnTo>
                      <a:pt x="4799" y="15901"/>
                    </a:lnTo>
                    <a:cubicBezTo>
                      <a:pt x="4773" y="15687"/>
                      <a:pt x="4711" y="15463"/>
                      <a:pt x="4695" y="15267"/>
                    </a:cubicBezTo>
                    <a:cubicBezTo>
                      <a:pt x="4682" y="15104"/>
                      <a:pt x="4607" y="15059"/>
                      <a:pt x="4654" y="14857"/>
                    </a:cubicBezTo>
                    <a:cubicBezTo>
                      <a:pt x="4643" y="14858"/>
                      <a:pt x="4632" y="14860"/>
                      <a:pt x="4621" y="14862"/>
                    </a:cubicBezTo>
                    <a:cubicBezTo>
                      <a:pt x="4621" y="14691"/>
                      <a:pt x="4335" y="14165"/>
                      <a:pt x="4542" y="14004"/>
                    </a:cubicBezTo>
                    <a:cubicBezTo>
                      <a:pt x="4568" y="14048"/>
                      <a:pt x="4597" y="14053"/>
                      <a:pt x="4633" y="14051"/>
                    </a:cubicBezTo>
                    <a:cubicBezTo>
                      <a:pt x="4649" y="14091"/>
                      <a:pt x="4668" y="14112"/>
                      <a:pt x="4694" y="14132"/>
                    </a:cubicBezTo>
                    <a:cubicBezTo>
                      <a:pt x="4606" y="14386"/>
                      <a:pt x="4732" y="15046"/>
                      <a:pt x="4888" y="15146"/>
                    </a:cubicBezTo>
                    <a:cubicBezTo>
                      <a:pt x="4868" y="15243"/>
                      <a:pt x="4898" y="15358"/>
                      <a:pt x="4958" y="15388"/>
                    </a:cubicBezTo>
                    <a:cubicBezTo>
                      <a:pt x="4954" y="15472"/>
                      <a:pt x="4978" y="15520"/>
                      <a:pt x="5030" y="15518"/>
                    </a:cubicBezTo>
                    <a:cubicBezTo>
                      <a:pt x="5042" y="15595"/>
                      <a:pt x="4993" y="15742"/>
                      <a:pt x="4986" y="15835"/>
                    </a:cubicBezTo>
                    <a:cubicBezTo>
                      <a:pt x="5221" y="15896"/>
                      <a:pt x="5644" y="17047"/>
                      <a:pt x="5374" y="17327"/>
                    </a:cubicBezTo>
                    <a:lnTo>
                      <a:pt x="5386" y="17327"/>
                    </a:lnTo>
                    <a:cubicBezTo>
                      <a:pt x="5363" y="17683"/>
                      <a:pt x="5700" y="18230"/>
                      <a:pt x="5921" y="18189"/>
                    </a:cubicBezTo>
                    <a:cubicBezTo>
                      <a:pt x="6093" y="18316"/>
                      <a:pt x="6360" y="18812"/>
                      <a:pt x="6568" y="18812"/>
                    </a:cubicBezTo>
                    <a:cubicBezTo>
                      <a:pt x="6707" y="18812"/>
                      <a:pt x="6794" y="18936"/>
                      <a:pt x="6933" y="18803"/>
                    </a:cubicBezTo>
                    <a:cubicBezTo>
                      <a:pt x="7112" y="18634"/>
                      <a:pt x="7225" y="18901"/>
                      <a:pt x="7338" y="19138"/>
                    </a:cubicBezTo>
                    <a:lnTo>
                      <a:pt x="7320" y="19233"/>
                    </a:lnTo>
                    <a:cubicBezTo>
                      <a:pt x="7452" y="19457"/>
                      <a:pt x="7609" y="19414"/>
                      <a:pt x="7752" y="19578"/>
                    </a:cubicBezTo>
                    <a:lnTo>
                      <a:pt x="7747" y="19554"/>
                    </a:lnTo>
                    <a:cubicBezTo>
                      <a:pt x="7831" y="19616"/>
                      <a:pt x="7966" y="19734"/>
                      <a:pt x="8058" y="19655"/>
                    </a:cubicBezTo>
                    <a:cubicBezTo>
                      <a:pt x="8068" y="19696"/>
                      <a:pt x="8082" y="19732"/>
                      <a:pt x="8102" y="19765"/>
                    </a:cubicBezTo>
                    <a:cubicBezTo>
                      <a:pt x="8201" y="19848"/>
                      <a:pt x="8249" y="20070"/>
                      <a:pt x="8332" y="20197"/>
                    </a:cubicBezTo>
                    <a:cubicBezTo>
                      <a:pt x="8328" y="20204"/>
                      <a:pt x="8318" y="20232"/>
                      <a:pt x="8307" y="20232"/>
                    </a:cubicBezTo>
                    <a:cubicBezTo>
                      <a:pt x="8248" y="20232"/>
                      <a:pt x="8242" y="20374"/>
                      <a:pt x="8290" y="20404"/>
                    </a:cubicBezTo>
                    <a:cubicBezTo>
                      <a:pt x="8224" y="20558"/>
                      <a:pt x="8335" y="20723"/>
                      <a:pt x="8404" y="20797"/>
                    </a:cubicBezTo>
                    <a:lnTo>
                      <a:pt x="8421" y="20768"/>
                    </a:lnTo>
                    <a:lnTo>
                      <a:pt x="8440" y="20786"/>
                    </a:lnTo>
                    <a:cubicBezTo>
                      <a:pt x="8440" y="20786"/>
                      <a:pt x="8460" y="20734"/>
                      <a:pt x="8463" y="20726"/>
                    </a:cubicBezTo>
                    <a:cubicBezTo>
                      <a:pt x="8481" y="20791"/>
                      <a:pt x="8506" y="20812"/>
                      <a:pt x="8544" y="20833"/>
                    </a:cubicBezTo>
                    <a:cubicBezTo>
                      <a:pt x="8631" y="20882"/>
                      <a:pt x="8572" y="21016"/>
                      <a:pt x="8625" y="21113"/>
                    </a:cubicBezTo>
                    <a:cubicBezTo>
                      <a:pt x="8670" y="21195"/>
                      <a:pt x="8728" y="21169"/>
                      <a:pt x="8774" y="21125"/>
                    </a:cubicBezTo>
                    <a:cubicBezTo>
                      <a:pt x="8819" y="21180"/>
                      <a:pt x="8955" y="21104"/>
                      <a:pt x="8977" y="21190"/>
                    </a:cubicBezTo>
                    <a:cubicBezTo>
                      <a:pt x="8994" y="21268"/>
                      <a:pt x="9007" y="21360"/>
                      <a:pt x="9074" y="21327"/>
                    </a:cubicBezTo>
                    <a:cubicBezTo>
                      <a:pt x="9087" y="21499"/>
                      <a:pt x="9387" y="21534"/>
                      <a:pt x="9242" y="21147"/>
                    </a:cubicBezTo>
                    <a:cubicBezTo>
                      <a:pt x="9322" y="21112"/>
                      <a:pt x="9334" y="20930"/>
                      <a:pt x="9399" y="20930"/>
                    </a:cubicBezTo>
                    <a:cubicBezTo>
                      <a:pt x="9476" y="20930"/>
                      <a:pt x="9464" y="21056"/>
                      <a:pt x="9512" y="21099"/>
                    </a:cubicBezTo>
                    <a:cubicBezTo>
                      <a:pt x="9489" y="21140"/>
                      <a:pt x="9481" y="21184"/>
                      <a:pt x="9489" y="21232"/>
                    </a:cubicBezTo>
                    <a:cubicBezTo>
                      <a:pt x="9530" y="21294"/>
                      <a:pt x="9567" y="21378"/>
                      <a:pt x="9594" y="21465"/>
                    </a:cubicBezTo>
                    <a:cubicBezTo>
                      <a:pt x="9613" y="21444"/>
                      <a:pt x="9635" y="21429"/>
                      <a:pt x="9658" y="21420"/>
                    </a:cubicBezTo>
                    <a:cubicBezTo>
                      <a:pt x="9651" y="21406"/>
                      <a:pt x="9651" y="21393"/>
                      <a:pt x="9656" y="21381"/>
                    </a:cubicBezTo>
                    <a:lnTo>
                      <a:pt x="9663" y="21393"/>
                    </a:lnTo>
                    <a:cubicBezTo>
                      <a:pt x="9703" y="21371"/>
                      <a:pt x="9728" y="21327"/>
                      <a:pt x="9733" y="21262"/>
                    </a:cubicBezTo>
                    <a:lnTo>
                      <a:pt x="9788" y="21239"/>
                    </a:lnTo>
                    <a:lnTo>
                      <a:pt x="9727" y="21036"/>
                    </a:lnTo>
                    <a:lnTo>
                      <a:pt x="9751" y="20983"/>
                    </a:lnTo>
                    <a:cubicBezTo>
                      <a:pt x="9690" y="20841"/>
                      <a:pt x="9591" y="20668"/>
                      <a:pt x="9478" y="20685"/>
                    </a:cubicBezTo>
                    <a:cubicBezTo>
                      <a:pt x="9386" y="20387"/>
                      <a:pt x="9023" y="21216"/>
                      <a:pt x="8905" y="20641"/>
                    </a:cubicBezTo>
                    <a:lnTo>
                      <a:pt x="8820" y="20643"/>
                    </a:lnTo>
                    <a:cubicBezTo>
                      <a:pt x="8820" y="20643"/>
                      <a:pt x="8682" y="20417"/>
                      <a:pt x="8717" y="20417"/>
                    </a:cubicBezTo>
                    <a:cubicBezTo>
                      <a:pt x="8717" y="20417"/>
                      <a:pt x="8717" y="20417"/>
                      <a:pt x="8717" y="20417"/>
                    </a:cubicBezTo>
                    <a:cubicBezTo>
                      <a:pt x="8719" y="20417"/>
                      <a:pt x="8885" y="19093"/>
                      <a:pt x="8901" y="18934"/>
                    </a:cubicBezTo>
                    <a:cubicBezTo>
                      <a:pt x="8865" y="18931"/>
                      <a:pt x="8824" y="18936"/>
                      <a:pt x="8790" y="18958"/>
                    </a:cubicBezTo>
                    <a:cubicBezTo>
                      <a:pt x="8665" y="18803"/>
                      <a:pt x="8556" y="18836"/>
                      <a:pt x="8451" y="18742"/>
                    </a:cubicBezTo>
                    <a:cubicBezTo>
                      <a:pt x="8417" y="18712"/>
                      <a:pt x="8071" y="18740"/>
                      <a:pt x="8035" y="18773"/>
                    </a:cubicBezTo>
                    <a:cubicBezTo>
                      <a:pt x="8032" y="18768"/>
                      <a:pt x="8029" y="18763"/>
                      <a:pt x="8025" y="18757"/>
                    </a:cubicBezTo>
                    <a:cubicBezTo>
                      <a:pt x="8109" y="18574"/>
                      <a:pt x="8142" y="18312"/>
                      <a:pt x="8200" y="18110"/>
                    </a:cubicBezTo>
                    <a:cubicBezTo>
                      <a:pt x="8274" y="17968"/>
                      <a:pt x="8508" y="16969"/>
                      <a:pt x="8384" y="16969"/>
                    </a:cubicBezTo>
                    <a:cubicBezTo>
                      <a:pt x="8284" y="16969"/>
                      <a:pt x="8160" y="16997"/>
                      <a:pt x="8055" y="17030"/>
                    </a:cubicBezTo>
                    <a:cubicBezTo>
                      <a:pt x="7708" y="17115"/>
                      <a:pt x="7858" y="17667"/>
                      <a:pt x="7599" y="17812"/>
                    </a:cubicBezTo>
                    <a:cubicBezTo>
                      <a:pt x="7601" y="17840"/>
                      <a:pt x="7595" y="17864"/>
                      <a:pt x="7583" y="17884"/>
                    </a:cubicBezTo>
                    <a:lnTo>
                      <a:pt x="7589" y="17850"/>
                    </a:lnTo>
                    <a:cubicBezTo>
                      <a:pt x="7313" y="17803"/>
                      <a:pt x="7206" y="18092"/>
                      <a:pt x="6955" y="17842"/>
                    </a:cubicBezTo>
                    <a:cubicBezTo>
                      <a:pt x="6928" y="17797"/>
                      <a:pt x="6940" y="17716"/>
                      <a:pt x="6902" y="17678"/>
                    </a:cubicBezTo>
                    <a:cubicBezTo>
                      <a:pt x="6909" y="17285"/>
                      <a:pt x="6745" y="17009"/>
                      <a:pt x="6787" y="16567"/>
                    </a:cubicBezTo>
                    <a:cubicBezTo>
                      <a:pt x="6799" y="16444"/>
                      <a:pt x="6795" y="15988"/>
                      <a:pt x="6892" y="15936"/>
                    </a:cubicBezTo>
                    <a:cubicBezTo>
                      <a:pt x="6964" y="15896"/>
                      <a:pt x="6970" y="15802"/>
                      <a:pt x="6989" y="15695"/>
                    </a:cubicBezTo>
                    <a:cubicBezTo>
                      <a:pt x="6960" y="15291"/>
                      <a:pt x="7099" y="15132"/>
                      <a:pt x="7297" y="14954"/>
                    </a:cubicBezTo>
                    <a:cubicBezTo>
                      <a:pt x="7407" y="14847"/>
                      <a:pt x="7530" y="14681"/>
                      <a:pt x="7658" y="14647"/>
                    </a:cubicBezTo>
                    <a:cubicBezTo>
                      <a:pt x="7726" y="14629"/>
                      <a:pt x="7890" y="14823"/>
                      <a:pt x="7918" y="14651"/>
                    </a:cubicBezTo>
                    <a:cubicBezTo>
                      <a:pt x="7929" y="14662"/>
                      <a:pt x="7940" y="14672"/>
                      <a:pt x="7951" y="14683"/>
                    </a:cubicBezTo>
                    <a:cubicBezTo>
                      <a:pt x="7964" y="14784"/>
                      <a:pt x="8062" y="14913"/>
                      <a:pt x="8119" y="14804"/>
                    </a:cubicBezTo>
                    <a:cubicBezTo>
                      <a:pt x="8158" y="14847"/>
                      <a:pt x="8205" y="14840"/>
                      <a:pt x="8218" y="14755"/>
                    </a:cubicBezTo>
                    <a:cubicBezTo>
                      <a:pt x="8226" y="14760"/>
                      <a:pt x="8233" y="14769"/>
                      <a:pt x="8237" y="14776"/>
                    </a:cubicBezTo>
                    <a:cubicBezTo>
                      <a:pt x="8243" y="14815"/>
                      <a:pt x="8236" y="14869"/>
                      <a:pt x="8238" y="14910"/>
                    </a:cubicBezTo>
                    <a:cubicBezTo>
                      <a:pt x="8321" y="14897"/>
                      <a:pt x="8431" y="14728"/>
                      <a:pt x="8309" y="14652"/>
                    </a:cubicBezTo>
                    <a:cubicBezTo>
                      <a:pt x="8336" y="14621"/>
                      <a:pt x="8354" y="14568"/>
                      <a:pt x="8341" y="14512"/>
                    </a:cubicBezTo>
                    <a:cubicBezTo>
                      <a:pt x="8478" y="14435"/>
                      <a:pt x="8881" y="14341"/>
                      <a:pt x="8891" y="14660"/>
                    </a:cubicBezTo>
                    <a:cubicBezTo>
                      <a:pt x="8953" y="14668"/>
                      <a:pt x="9017" y="14668"/>
                      <a:pt x="9071" y="14607"/>
                    </a:cubicBezTo>
                    <a:cubicBezTo>
                      <a:pt x="9213" y="14442"/>
                      <a:pt x="9157" y="14782"/>
                      <a:pt x="9269" y="14825"/>
                    </a:cubicBezTo>
                    <a:cubicBezTo>
                      <a:pt x="9274" y="14919"/>
                      <a:pt x="9158" y="15202"/>
                      <a:pt x="9231" y="15255"/>
                    </a:cubicBezTo>
                    <a:cubicBezTo>
                      <a:pt x="9194" y="15363"/>
                      <a:pt x="9245" y="15521"/>
                      <a:pt x="9291" y="15598"/>
                    </a:cubicBezTo>
                    <a:cubicBezTo>
                      <a:pt x="9303" y="15683"/>
                      <a:pt x="9312" y="15745"/>
                      <a:pt x="9294" y="15822"/>
                    </a:cubicBezTo>
                    <a:cubicBezTo>
                      <a:pt x="9320" y="15840"/>
                      <a:pt x="9347" y="15858"/>
                      <a:pt x="9373" y="15876"/>
                    </a:cubicBezTo>
                    <a:cubicBezTo>
                      <a:pt x="9376" y="15876"/>
                      <a:pt x="9389" y="16042"/>
                      <a:pt x="9392" y="16062"/>
                    </a:cubicBezTo>
                    <a:cubicBezTo>
                      <a:pt x="9891" y="16160"/>
                      <a:pt x="9504" y="14453"/>
                      <a:pt x="9669" y="14135"/>
                    </a:cubicBezTo>
                    <a:cubicBezTo>
                      <a:pt x="9801" y="13882"/>
                      <a:pt x="9965" y="13656"/>
                      <a:pt x="10125" y="13464"/>
                    </a:cubicBezTo>
                    <a:cubicBezTo>
                      <a:pt x="10212" y="13386"/>
                      <a:pt x="10656" y="13027"/>
                      <a:pt x="10592" y="12952"/>
                    </a:cubicBezTo>
                    <a:cubicBezTo>
                      <a:pt x="10811" y="12978"/>
                      <a:pt x="10712" y="12540"/>
                      <a:pt x="10767" y="12391"/>
                    </a:cubicBezTo>
                    <a:cubicBezTo>
                      <a:pt x="10824" y="12240"/>
                      <a:pt x="11053" y="12010"/>
                      <a:pt x="10986" y="11786"/>
                    </a:cubicBezTo>
                    <a:cubicBezTo>
                      <a:pt x="11080" y="11837"/>
                      <a:pt x="11274" y="11508"/>
                      <a:pt x="11267" y="11344"/>
                    </a:cubicBezTo>
                    <a:cubicBezTo>
                      <a:pt x="11357" y="11366"/>
                      <a:pt x="11513" y="11281"/>
                      <a:pt x="11556" y="11158"/>
                    </a:cubicBezTo>
                    <a:lnTo>
                      <a:pt x="11547" y="11137"/>
                    </a:lnTo>
                    <a:cubicBezTo>
                      <a:pt x="11604" y="11130"/>
                      <a:pt x="11673" y="11149"/>
                      <a:pt x="11708" y="11051"/>
                    </a:cubicBezTo>
                    <a:cubicBezTo>
                      <a:pt x="11862" y="11256"/>
                      <a:pt x="12051" y="10796"/>
                      <a:pt x="11864" y="10786"/>
                    </a:cubicBezTo>
                    <a:cubicBezTo>
                      <a:pt x="11862" y="10777"/>
                      <a:pt x="11858" y="10768"/>
                      <a:pt x="11853" y="10760"/>
                    </a:cubicBezTo>
                    <a:cubicBezTo>
                      <a:pt x="11890" y="10730"/>
                      <a:pt x="11924" y="10692"/>
                      <a:pt x="11955" y="10645"/>
                    </a:cubicBezTo>
                    <a:lnTo>
                      <a:pt x="11897" y="10613"/>
                    </a:lnTo>
                    <a:cubicBezTo>
                      <a:pt x="11984" y="10395"/>
                      <a:pt x="12164" y="10420"/>
                      <a:pt x="12245" y="10219"/>
                    </a:cubicBezTo>
                    <a:cubicBezTo>
                      <a:pt x="12330" y="10329"/>
                      <a:pt x="12661" y="10004"/>
                      <a:pt x="12737" y="9969"/>
                    </a:cubicBezTo>
                    <a:cubicBezTo>
                      <a:pt x="12664" y="10028"/>
                      <a:pt x="12408" y="10465"/>
                      <a:pt x="12631" y="10503"/>
                    </a:cubicBezTo>
                    <a:cubicBezTo>
                      <a:pt x="12789" y="10529"/>
                      <a:pt x="13042" y="10150"/>
                      <a:pt x="13212" y="10091"/>
                    </a:cubicBezTo>
                    <a:cubicBezTo>
                      <a:pt x="13387" y="9998"/>
                      <a:pt x="13656" y="9885"/>
                      <a:pt x="13625" y="9596"/>
                    </a:cubicBezTo>
                    <a:cubicBezTo>
                      <a:pt x="13619" y="9547"/>
                      <a:pt x="13631" y="9416"/>
                      <a:pt x="13642" y="9372"/>
                    </a:cubicBezTo>
                    <a:cubicBezTo>
                      <a:pt x="13542" y="9340"/>
                      <a:pt x="13492" y="9469"/>
                      <a:pt x="13428" y="9577"/>
                    </a:cubicBezTo>
                    <a:cubicBezTo>
                      <a:pt x="13210" y="9948"/>
                      <a:pt x="13126" y="9598"/>
                      <a:pt x="13005" y="9382"/>
                    </a:cubicBezTo>
                    <a:cubicBezTo>
                      <a:pt x="13043" y="9332"/>
                      <a:pt x="13094" y="9211"/>
                      <a:pt x="13035" y="9143"/>
                    </a:cubicBezTo>
                    <a:cubicBezTo>
                      <a:pt x="13114" y="9113"/>
                      <a:pt x="13246" y="8984"/>
                      <a:pt x="13198" y="8817"/>
                    </a:cubicBezTo>
                    <a:cubicBezTo>
                      <a:pt x="13133" y="8591"/>
                      <a:pt x="12921" y="8699"/>
                      <a:pt x="12820" y="8748"/>
                    </a:cubicBezTo>
                    <a:cubicBezTo>
                      <a:pt x="13042" y="8483"/>
                      <a:pt x="13227" y="8473"/>
                      <a:pt x="13514" y="8498"/>
                    </a:cubicBezTo>
                    <a:cubicBezTo>
                      <a:pt x="13879" y="8530"/>
                      <a:pt x="14067" y="8267"/>
                      <a:pt x="14414" y="8134"/>
                    </a:cubicBezTo>
                    <a:cubicBezTo>
                      <a:pt x="14179" y="8347"/>
                      <a:pt x="14080" y="8871"/>
                      <a:pt x="13864" y="9071"/>
                    </a:cubicBezTo>
                    <a:cubicBezTo>
                      <a:pt x="13717" y="9206"/>
                      <a:pt x="14405" y="9317"/>
                      <a:pt x="14423" y="9210"/>
                    </a:cubicBezTo>
                    <a:cubicBezTo>
                      <a:pt x="14405" y="9314"/>
                      <a:pt x="14297" y="9379"/>
                      <a:pt x="14243" y="9402"/>
                    </a:cubicBezTo>
                    <a:cubicBezTo>
                      <a:pt x="14313" y="9418"/>
                      <a:pt x="14553" y="9162"/>
                      <a:pt x="14568" y="9200"/>
                    </a:cubicBezTo>
                    <a:cubicBezTo>
                      <a:pt x="14597" y="9273"/>
                      <a:pt x="14503" y="9384"/>
                      <a:pt x="14488" y="9436"/>
                    </a:cubicBezTo>
                    <a:cubicBezTo>
                      <a:pt x="14575" y="9436"/>
                      <a:pt x="14865" y="9376"/>
                      <a:pt x="14709" y="9160"/>
                    </a:cubicBezTo>
                    <a:cubicBezTo>
                      <a:pt x="14686" y="9129"/>
                      <a:pt x="14726" y="9185"/>
                      <a:pt x="14709" y="9160"/>
                    </a:cubicBezTo>
                    <a:close/>
                    <a:moveTo>
                      <a:pt x="9292" y="15807"/>
                    </a:moveTo>
                    <a:cubicBezTo>
                      <a:pt x="9294" y="15804"/>
                      <a:pt x="9294" y="15801"/>
                      <a:pt x="9294" y="15797"/>
                    </a:cubicBezTo>
                    <a:lnTo>
                      <a:pt x="9292" y="15807"/>
                    </a:lnTo>
                    <a:cubicBezTo>
                      <a:pt x="9292" y="15807"/>
                      <a:pt x="9292" y="15807"/>
                      <a:pt x="9292" y="15807"/>
                    </a:cubicBezTo>
                    <a:close/>
                    <a:moveTo>
                      <a:pt x="10369" y="17468"/>
                    </a:moveTo>
                    <a:cubicBezTo>
                      <a:pt x="10335" y="17379"/>
                      <a:pt x="10167" y="17362"/>
                      <a:pt x="10156" y="17309"/>
                    </a:cubicBezTo>
                    <a:cubicBezTo>
                      <a:pt x="10131" y="17189"/>
                      <a:pt x="9829" y="16896"/>
                      <a:pt x="9715" y="16827"/>
                    </a:cubicBezTo>
                    <a:cubicBezTo>
                      <a:pt x="9533" y="16717"/>
                      <a:pt x="9375" y="16548"/>
                      <a:pt x="9156" y="16596"/>
                    </a:cubicBezTo>
                    <a:cubicBezTo>
                      <a:pt x="9072" y="16614"/>
                      <a:pt x="8717" y="16808"/>
                      <a:pt x="8728" y="16994"/>
                    </a:cubicBezTo>
                    <a:cubicBezTo>
                      <a:pt x="8730" y="17027"/>
                      <a:pt x="9190" y="16568"/>
                      <a:pt x="9247" y="16760"/>
                    </a:cubicBezTo>
                    <a:cubicBezTo>
                      <a:pt x="9236" y="16814"/>
                      <a:pt x="9210" y="16831"/>
                      <a:pt x="9167" y="16810"/>
                    </a:cubicBezTo>
                    <a:cubicBezTo>
                      <a:pt x="9239" y="16755"/>
                      <a:pt x="9536" y="17035"/>
                      <a:pt x="9629" y="17047"/>
                    </a:cubicBezTo>
                    <a:cubicBezTo>
                      <a:pt x="9753" y="17062"/>
                      <a:pt x="9684" y="17348"/>
                      <a:pt x="9814" y="17335"/>
                    </a:cubicBezTo>
                    <a:cubicBezTo>
                      <a:pt x="9981" y="17317"/>
                      <a:pt x="9882" y="17476"/>
                      <a:pt x="9811" y="17585"/>
                    </a:cubicBezTo>
                    <a:cubicBezTo>
                      <a:pt x="9811" y="17585"/>
                      <a:pt x="9811" y="17585"/>
                      <a:pt x="9811" y="17585"/>
                    </a:cubicBezTo>
                    <a:cubicBezTo>
                      <a:pt x="9811" y="17585"/>
                      <a:pt x="9811" y="17585"/>
                      <a:pt x="9811" y="17586"/>
                    </a:cubicBezTo>
                    <a:cubicBezTo>
                      <a:pt x="9831" y="17583"/>
                      <a:pt x="10404" y="17558"/>
                      <a:pt x="10369" y="17468"/>
                    </a:cubicBezTo>
                    <a:cubicBezTo>
                      <a:pt x="10361" y="17446"/>
                      <a:pt x="10394" y="17532"/>
                      <a:pt x="10369" y="17468"/>
                    </a:cubicBezTo>
                    <a:close/>
                    <a:moveTo>
                      <a:pt x="20788" y="376"/>
                    </a:moveTo>
                    <a:cubicBezTo>
                      <a:pt x="20661" y="393"/>
                      <a:pt x="20521" y="488"/>
                      <a:pt x="20397" y="482"/>
                    </a:cubicBezTo>
                    <a:cubicBezTo>
                      <a:pt x="20438" y="401"/>
                      <a:pt x="20552" y="165"/>
                      <a:pt x="20633" y="174"/>
                    </a:cubicBezTo>
                    <a:cubicBezTo>
                      <a:pt x="20175" y="121"/>
                      <a:pt x="19751" y="-20"/>
                      <a:pt x="19284" y="2"/>
                    </a:cubicBezTo>
                    <a:cubicBezTo>
                      <a:pt x="19105" y="10"/>
                      <a:pt x="18902" y="130"/>
                      <a:pt x="18728" y="59"/>
                    </a:cubicBezTo>
                    <a:cubicBezTo>
                      <a:pt x="18578" y="-2"/>
                      <a:pt x="18252" y="-5"/>
                      <a:pt x="18116" y="136"/>
                    </a:cubicBezTo>
                    <a:cubicBezTo>
                      <a:pt x="18175" y="75"/>
                      <a:pt x="18298" y="279"/>
                      <a:pt x="18361" y="285"/>
                    </a:cubicBezTo>
                    <a:cubicBezTo>
                      <a:pt x="18166" y="285"/>
                      <a:pt x="17974" y="110"/>
                      <a:pt x="17776" y="149"/>
                    </a:cubicBezTo>
                    <a:cubicBezTo>
                      <a:pt x="17789" y="245"/>
                      <a:pt x="17791" y="210"/>
                      <a:pt x="17833" y="259"/>
                    </a:cubicBezTo>
                    <a:cubicBezTo>
                      <a:pt x="17695" y="308"/>
                      <a:pt x="17442" y="191"/>
                      <a:pt x="17296" y="183"/>
                    </a:cubicBezTo>
                    <a:cubicBezTo>
                      <a:pt x="17097" y="171"/>
                      <a:pt x="16902" y="273"/>
                      <a:pt x="16703" y="270"/>
                    </a:cubicBezTo>
                    <a:cubicBezTo>
                      <a:pt x="16707" y="477"/>
                      <a:pt x="16045" y="464"/>
                      <a:pt x="15922" y="611"/>
                    </a:cubicBezTo>
                    <a:cubicBezTo>
                      <a:pt x="15984" y="642"/>
                      <a:pt x="16050" y="632"/>
                      <a:pt x="16114" y="633"/>
                    </a:cubicBezTo>
                    <a:cubicBezTo>
                      <a:pt x="16093" y="927"/>
                      <a:pt x="15244" y="969"/>
                      <a:pt x="15099" y="1007"/>
                    </a:cubicBezTo>
                    <a:cubicBezTo>
                      <a:pt x="15125" y="1148"/>
                      <a:pt x="15349" y="1197"/>
                      <a:pt x="15414" y="1212"/>
                    </a:cubicBezTo>
                    <a:cubicBezTo>
                      <a:pt x="15335" y="1285"/>
                      <a:pt x="15187" y="1268"/>
                      <a:pt x="15096" y="1309"/>
                    </a:cubicBezTo>
                    <a:cubicBezTo>
                      <a:pt x="15139" y="1389"/>
                      <a:pt x="15278" y="1390"/>
                      <a:pt x="15337" y="1395"/>
                    </a:cubicBezTo>
                    <a:cubicBezTo>
                      <a:pt x="15292" y="1423"/>
                      <a:pt x="15237" y="1423"/>
                      <a:pt x="15198" y="1474"/>
                    </a:cubicBezTo>
                    <a:cubicBezTo>
                      <a:pt x="15433" y="1544"/>
                      <a:pt x="15645" y="1461"/>
                      <a:pt x="15880" y="1474"/>
                    </a:cubicBezTo>
                    <a:cubicBezTo>
                      <a:pt x="15992" y="1480"/>
                      <a:pt x="16131" y="1500"/>
                      <a:pt x="16237" y="1562"/>
                    </a:cubicBezTo>
                    <a:cubicBezTo>
                      <a:pt x="16344" y="1623"/>
                      <a:pt x="16226" y="1664"/>
                      <a:pt x="16247" y="1717"/>
                    </a:cubicBezTo>
                    <a:cubicBezTo>
                      <a:pt x="16266" y="1765"/>
                      <a:pt x="16487" y="1880"/>
                      <a:pt x="16313" y="1959"/>
                    </a:cubicBezTo>
                    <a:cubicBezTo>
                      <a:pt x="16559" y="1847"/>
                      <a:pt x="16204" y="2758"/>
                      <a:pt x="16179" y="2583"/>
                    </a:cubicBezTo>
                    <a:cubicBezTo>
                      <a:pt x="16203" y="2748"/>
                      <a:pt x="16427" y="2568"/>
                      <a:pt x="16494" y="2630"/>
                    </a:cubicBezTo>
                    <a:cubicBezTo>
                      <a:pt x="16482" y="2669"/>
                      <a:pt x="16425" y="2638"/>
                      <a:pt x="16428" y="2695"/>
                    </a:cubicBezTo>
                    <a:cubicBezTo>
                      <a:pt x="16522" y="2661"/>
                      <a:pt x="16598" y="2870"/>
                      <a:pt x="16593" y="2871"/>
                    </a:cubicBezTo>
                    <a:cubicBezTo>
                      <a:pt x="16581" y="2874"/>
                      <a:pt x="16213" y="2799"/>
                      <a:pt x="16214" y="2802"/>
                    </a:cubicBezTo>
                    <a:cubicBezTo>
                      <a:pt x="16229" y="2835"/>
                      <a:pt x="16243" y="2868"/>
                      <a:pt x="16257" y="2900"/>
                    </a:cubicBezTo>
                    <a:cubicBezTo>
                      <a:pt x="16172" y="2904"/>
                      <a:pt x="16137" y="2977"/>
                      <a:pt x="16095" y="3092"/>
                    </a:cubicBezTo>
                    <a:cubicBezTo>
                      <a:pt x="16186" y="3140"/>
                      <a:pt x="16346" y="3277"/>
                      <a:pt x="16419" y="3092"/>
                    </a:cubicBezTo>
                    <a:cubicBezTo>
                      <a:pt x="16494" y="2902"/>
                      <a:pt x="16546" y="3028"/>
                      <a:pt x="16502" y="3209"/>
                    </a:cubicBezTo>
                    <a:cubicBezTo>
                      <a:pt x="16498" y="3224"/>
                      <a:pt x="15861" y="3720"/>
                      <a:pt x="16084" y="3791"/>
                    </a:cubicBezTo>
                    <a:cubicBezTo>
                      <a:pt x="16081" y="3912"/>
                      <a:pt x="15909" y="3871"/>
                      <a:pt x="15990" y="4074"/>
                    </a:cubicBezTo>
                    <a:cubicBezTo>
                      <a:pt x="16072" y="4282"/>
                      <a:pt x="15977" y="4328"/>
                      <a:pt x="16012" y="4522"/>
                    </a:cubicBezTo>
                    <a:cubicBezTo>
                      <a:pt x="16059" y="4791"/>
                      <a:pt x="16218" y="5190"/>
                      <a:pt x="16217" y="5459"/>
                    </a:cubicBezTo>
                    <a:cubicBezTo>
                      <a:pt x="16477" y="5346"/>
                      <a:pt x="16693" y="5934"/>
                      <a:pt x="16874" y="5492"/>
                    </a:cubicBezTo>
                    <a:cubicBezTo>
                      <a:pt x="16944" y="5323"/>
                      <a:pt x="17078" y="4978"/>
                      <a:pt x="17178" y="4863"/>
                    </a:cubicBezTo>
                    <a:cubicBezTo>
                      <a:pt x="17207" y="4830"/>
                      <a:pt x="17468" y="4537"/>
                      <a:pt x="17336" y="4506"/>
                    </a:cubicBezTo>
                    <a:cubicBezTo>
                      <a:pt x="17352" y="4429"/>
                      <a:pt x="17466" y="4461"/>
                      <a:pt x="17462" y="4414"/>
                    </a:cubicBezTo>
                    <a:cubicBezTo>
                      <a:pt x="17446" y="4185"/>
                      <a:pt x="17478" y="4318"/>
                      <a:pt x="17603" y="4179"/>
                    </a:cubicBezTo>
                    <a:cubicBezTo>
                      <a:pt x="17832" y="3924"/>
                      <a:pt x="18176" y="4100"/>
                      <a:pt x="18404" y="3748"/>
                    </a:cubicBezTo>
                    <a:cubicBezTo>
                      <a:pt x="18623" y="3408"/>
                      <a:pt x="18719" y="3579"/>
                      <a:pt x="18976" y="3474"/>
                    </a:cubicBezTo>
                    <a:cubicBezTo>
                      <a:pt x="19132" y="3410"/>
                      <a:pt x="19315" y="3416"/>
                      <a:pt x="19459" y="3294"/>
                    </a:cubicBezTo>
                    <a:cubicBezTo>
                      <a:pt x="19583" y="3189"/>
                      <a:pt x="19779" y="3004"/>
                      <a:pt x="19921" y="2998"/>
                    </a:cubicBezTo>
                    <a:cubicBezTo>
                      <a:pt x="19863" y="3000"/>
                      <a:pt x="19502" y="2839"/>
                      <a:pt x="19465" y="2948"/>
                    </a:cubicBezTo>
                    <a:cubicBezTo>
                      <a:pt x="19535" y="2744"/>
                      <a:pt x="19616" y="2666"/>
                      <a:pt x="19736" y="2808"/>
                    </a:cubicBezTo>
                    <a:cubicBezTo>
                      <a:pt x="19799" y="2882"/>
                      <a:pt x="20006" y="3044"/>
                      <a:pt x="20008" y="2762"/>
                    </a:cubicBezTo>
                    <a:cubicBezTo>
                      <a:pt x="20009" y="2563"/>
                      <a:pt x="19750" y="2306"/>
                      <a:pt x="19652" y="2240"/>
                    </a:cubicBezTo>
                    <a:cubicBezTo>
                      <a:pt x="19743" y="2177"/>
                      <a:pt x="20272" y="2315"/>
                      <a:pt x="20290" y="2066"/>
                    </a:cubicBezTo>
                    <a:cubicBezTo>
                      <a:pt x="20246" y="2069"/>
                      <a:pt x="20204" y="2042"/>
                      <a:pt x="20162" y="2024"/>
                    </a:cubicBezTo>
                    <a:cubicBezTo>
                      <a:pt x="20196" y="2013"/>
                      <a:pt x="20461" y="2053"/>
                      <a:pt x="20445" y="1920"/>
                    </a:cubicBezTo>
                    <a:cubicBezTo>
                      <a:pt x="20434" y="1826"/>
                      <a:pt x="20316" y="1823"/>
                      <a:pt x="20426" y="1726"/>
                    </a:cubicBezTo>
                    <a:cubicBezTo>
                      <a:pt x="20595" y="1578"/>
                      <a:pt x="20285" y="1472"/>
                      <a:pt x="20249" y="1409"/>
                    </a:cubicBezTo>
                    <a:cubicBezTo>
                      <a:pt x="20284" y="1409"/>
                      <a:pt x="20770" y="1373"/>
                      <a:pt x="20655" y="1204"/>
                    </a:cubicBezTo>
                    <a:cubicBezTo>
                      <a:pt x="20592" y="1111"/>
                      <a:pt x="20396" y="1087"/>
                      <a:pt x="20327" y="1171"/>
                    </a:cubicBezTo>
                    <a:cubicBezTo>
                      <a:pt x="20607" y="695"/>
                      <a:pt x="21060" y="526"/>
                      <a:pt x="21446" y="368"/>
                    </a:cubicBezTo>
                    <a:cubicBezTo>
                      <a:pt x="21259" y="170"/>
                      <a:pt x="20985" y="351"/>
                      <a:pt x="20788" y="376"/>
                    </a:cubicBezTo>
                    <a:cubicBezTo>
                      <a:pt x="20727" y="384"/>
                      <a:pt x="20985" y="351"/>
                      <a:pt x="20788" y="376"/>
                    </a:cubicBezTo>
                    <a:close/>
                    <a:moveTo>
                      <a:pt x="11250" y="17854"/>
                    </a:moveTo>
                    <a:cubicBezTo>
                      <a:pt x="11353" y="18121"/>
                      <a:pt x="10932" y="18149"/>
                      <a:pt x="10851" y="18066"/>
                    </a:cubicBezTo>
                    <a:cubicBezTo>
                      <a:pt x="10834" y="18070"/>
                      <a:pt x="10772" y="18267"/>
                      <a:pt x="10762" y="18295"/>
                    </a:cubicBezTo>
                    <a:lnTo>
                      <a:pt x="10744" y="18285"/>
                    </a:lnTo>
                    <a:lnTo>
                      <a:pt x="10730" y="18323"/>
                    </a:lnTo>
                    <a:cubicBezTo>
                      <a:pt x="10688" y="18281"/>
                      <a:pt x="10661" y="18211"/>
                      <a:pt x="10659" y="18127"/>
                    </a:cubicBezTo>
                    <a:cubicBezTo>
                      <a:pt x="10636" y="18121"/>
                      <a:pt x="10482" y="18109"/>
                      <a:pt x="10449" y="18132"/>
                    </a:cubicBezTo>
                    <a:cubicBezTo>
                      <a:pt x="10400" y="18160"/>
                      <a:pt x="10250" y="18170"/>
                      <a:pt x="10272" y="17972"/>
                    </a:cubicBezTo>
                    <a:cubicBezTo>
                      <a:pt x="10299" y="17723"/>
                      <a:pt x="10501" y="18031"/>
                      <a:pt x="10576" y="17927"/>
                    </a:cubicBezTo>
                    <a:cubicBezTo>
                      <a:pt x="10576" y="17927"/>
                      <a:pt x="10576" y="17927"/>
                      <a:pt x="10576" y="17927"/>
                    </a:cubicBezTo>
                    <a:cubicBezTo>
                      <a:pt x="10555" y="17927"/>
                      <a:pt x="10562" y="17743"/>
                      <a:pt x="10562" y="17738"/>
                    </a:cubicBezTo>
                    <a:lnTo>
                      <a:pt x="10412" y="17627"/>
                    </a:lnTo>
                    <a:cubicBezTo>
                      <a:pt x="10499" y="17485"/>
                      <a:pt x="10669" y="17484"/>
                      <a:pt x="10776" y="17484"/>
                    </a:cubicBezTo>
                    <a:cubicBezTo>
                      <a:pt x="10837" y="17484"/>
                      <a:pt x="10950" y="17493"/>
                      <a:pt x="11001" y="17546"/>
                    </a:cubicBezTo>
                    <a:cubicBezTo>
                      <a:pt x="11036" y="17584"/>
                      <a:pt x="11222" y="17784"/>
                      <a:pt x="11250" y="17854"/>
                    </a:cubicBezTo>
                    <a:cubicBezTo>
                      <a:pt x="11273" y="17915"/>
                      <a:pt x="11228" y="17798"/>
                      <a:pt x="11250" y="17854"/>
                    </a:cubicBezTo>
                    <a:close/>
                  </a:path>
                </a:pathLst>
              </a:custGeom>
              <a:solidFill>
                <a:srgbClr val="E5E5E5"/>
              </a:solidFill>
              <a:ln w="12700" cap="flat">
                <a:noFill/>
                <a:miter lim="400000"/>
              </a:ln>
              <a:effectLst/>
            </p:spPr>
            <p:txBody>
              <a:bodyPr wrap="square" lIns="0" tIns="0" rIns="0" bIns="0" numCol="1" anchor="ctr">
                <a:noAutofit/>
              </a:bodyPr>
              <a:lstStyle/>
              <a:p>
                <a:pPr defTabSz="228600">
                  <a:spcBef>
                    <a:spcPts val="2750"/>
                  </a:spcBef>
                  <a:defRPr sz="7000">
                    <a:solidFill>
                      <a:srgbClr val="333333"/>
                    </a:solidFill>
                    <a:latin typeface="Helvetica Neue Thin"/>
                    <a:ea typeface="Helvetica Neue Thin"/>
                    <a:cs typeface="Helvetica Neue Thin"/>
                    <a:sym typeface="Helvetica Neue Thin"/>
                  </a:defRPr>
                </a:pPr>
                <a:endParaRPr sz="3500"/>
              </a:p>
            </p:txBody>
          </p:sp>
          <p:sp>
            <p:nvSpPr>
              <p:cNvPr id="456" name="Shape"/>
              <p:cNvSpPr/>
              <p:nvPr/>
            </p:nvSpPr>
            <p:spPr>
              <a:xfrm>
                <a:off x="6279156" y="2394826"/>
                <a:ext cx="3617441" cy="4267686"/>
              </a:xfrm>
              <a:custGeom>
                <a:avLst/>
                <a:gdLst/>
                <a:ahLst/>
                <a:cxnLst>
                  <a:cxn ang="0">
                    <a:pos x="wd2" y="hd2"/>
                  </a:cxn>
                  <a:cxn ang="5400000">
                    <a:pos x="wd2" y="hd2"/>
                  </a:cxn>
                  <a:cxn ang="10800000">
                    <a:pos x="wd2" y="hd2"/>
                  </a:cxn>
                  <a:cxn ang="16200000">
                    <a:pos x="wd2" y="hd2"/>
                  </a:cxn>
                </a:cxnLst>
                <a:rect l="0" t="0" r="r" b="b"/>
                <a:pathLst>
                  <a:path w="21494" h="21436" extrusionOk="0">
                    <a:moveTo>
                      <a:pt x="21150" y="15574"/>
                    </a:moveTo>
                    <a:cubicBezTo>
                      <a:pt x="21261" y="15717"/>
                      <a:pt x="21093" y="15952"/>
                      <a:pt x="20924" y="15784"/>
                    </a:cubicBezTo>
                    <a:cubicBezTo>
                      <a:pt x="20982" y="16021"/>
                      <a:pt x="20891" y="16384"/>
                      <a:pt x="20777" y="16596"/>
                    </a:cubicBezTo>
                    <a:cubicBezTo>
                      <a:pt x="20505" y="17107"/>
                      <a:pt x="20399" y="17680"/>
                      <a:pt x="20142" y="18190"/>
                    </a:cubicBezTo>
                    <a:cubicBezTo>
                      <a:pt x="20021" y="18451"/>
                      <a:pt x="19581" y="18883"/>
                      <a:pt x="19210" y="18697"/>
                    </a:cubicBezTo>
                    <a:cubicBezTo>
                      <a:pt x="19055" y="18620"/>
                      <a:pt x="18983" y="18564"/>
                      <a:pt x="18916" y="18429"/>
                    </a:cubicBezTo>
                    <a:cubicBezTo>
                      <a:pt x="18874" y="18346"/>
                      <a:pt x="18895" y="18082"/>
                      <a:pt x="18885" y="18073"/>
                    </a:cubicBezTo>
                    <a:cubicBezTo>
                      <a:pt x="18630" y="17743"/>
                      <a:pt x="18882" y="17612"/>
                      <a:pt x="18985" y="17344"/>
                    </a:cubicBezTo>
                    <a:cubicBezTo>
                      <a:pt x="19114" y="17002"/>
                      <a:pt x="19115" y="16913"/>
                      <a:pt x="19087" y="16545"/>
                    </a:cubicBezTo>
                    <a:cubicBezTo>
                      <a:pt x="19035" y="16414"/>
                      <a:pt x="19148" y="15981"/>
                      <a:pt x="19273" y="15913"/>
                    </a:cubicBezTo>
                    <a:cubicBezTo>
                      <a:pt x="19479" y="15800"/>
                      <a:pt x="19740" y="15772"/>
                      <a:pt x="19957" y="15653"/>
                    </a:cubicBezTo>
                    <a:cubicBezTo>
                      <a:pt x="20082" y="15574"/>
                      <a:pt x="20117" y="15501"/>
                      <a:pt x="20239" y="15479"/>
                    </a:cubicBezTo>
                    <a:cubicBezTo>
                      <a:pt x="20387" y="15448"/>
                      <a:pt x="20295" y="14983"/>
                      <a:pt x="20473" y="15143"/>
                    </a:cubicBezTo>
                    <a:cubicBezTo>
                      <a:pt x="20533" y="15027"/>
                      <a:pt x="20661" y="14865"/>
                      <a:pt x="20739" y="14731"/>
                    </a:cubicBezTo>
                    <a:cubicBezTo>
                      <a:pt x="20722" y="14552"/>
                      <a:pt x="20909" y="14739"/>
                      <a:pt x="20929" y="14819"/>
                    </a:cubicBezTo>
                    <a:cubicBezTo>
                      <a:pt x="20973" y="14985"/>
                      <a:pt x="21061" y="15461"/>
                      <a:pt x="21150" y="15574"/>
                    </a:cubicBezTo>
                    <a:cubicBezTo>
                      <a:pt x="21173" y="15603"/>
                      <a:pt x="21138" y="15559"/>
                      <a:pt x="21150" y="15574"/>
                    </a:cubicBezTo>
                    <a:close/>
                    <a:moveTo>
                      <a:pt x="21449" y="7942"/>
                    </a:moveTo>
                    <a:cubicBezTo>
                      <a:pt x="21344" y="7731"/>
                      <a:pt x="21600" y="7533"/>
                      <a:pt x="21152" y="7539"/>
                    </a:cubicBezTo>
                    <a:cubicBezTo>
                      <a:pt x="21008" y="7541"/>
                      <a:pt x="20754" y="7739"/>
                      <a:pt x="20526" y="7739"/>
                    </a:cubicBezTo>
                    <a:cubicBezTo>
                      <a:pt x="20244" y="7739"/>
                      <a:pt x="20016" y="7865"/>
                      <a:pt x="19729" y="7865"/>
                    </a:cubicBezTo>
                    <a:cubicBezTo>
                      <a:pt x="19565" y="7865"/>
                      <a:pt x="19469" y="8014"/>
                      <a:pt x="19302" y="7993"/>
                    </a:cubicBezTo>
                    <a:cubicBezTo>
                      <a:pt x="19093" y="7930"/>
                      <a:pt x="19070" y="7669"/>
                      <a:pt x="18908" y="7605"/>
                    </a:cubicBezTo>
                    <a:cubicBezTo>
                      <a:pt x="19001" y="7551"/>
                      <a:pt x="19025" y="7458"/>
                      <a:pt x="18981" y="7374"/>
                    </a:cubicBezTo>
                    <a:cubicBezTo>
                      <a:pt x="19062" y="7284"/>
                      <a:pt x="18938" y="7312"/>
                      <a:pt x="18896" y="7232"/>
                    </a:cubicBezTo>
                    <a:cubicBezTo>
                      <a:pt x="18780" y="7074"/>
                      <a:pt x="18298" y="6560"/>
                      <a:pt x="18034" y="6598"/>
                    </a:cubicBezTo>
                    <a:cubicBezTo>
                      <a:pt x="17984" y="6467"/>
                      <a:pt x="17855" y="6463"/>
                      <a:pt x="17803" y="6343"/>
                    </a:cubicBezTo>
                    <a:cubicBezTo>
                      <a:pt x="17753" y="6232"/>
                      <a:pt x="17703" y="5708"/>
                      <a:pt x="17456" y="5708"/>
                    </a:cubicBezTo>
                    <a:lnTo>
                      <a:pt x="17456" y="5708"/>
                    </a:lnTo>
                    <a:cubicBezTo>
                      <a:pt x="17148" y="5708"/>
                      <a:pt x="17061" y="5095"/>
                      <a:pt x="17029" y="4927"/>
                    </a:cubicBezTo>
                    <a:lnTo>
                      <a:pt x="17085" y="4930"/>
                    </a:lnTo>
                    <a:cubicBezTo>
                      <a:pt x="16985" y="4575"/>
                      <a:pt x="16629" y="4445"/>
                      <a:pt x="16480" y="4141"/>
                    </a:cubicBezTo>
                    <a:lnTo>
                      <a:pt x="16435" y="4152"/>
                    </a:lnTo>
                    <a:cubicBezTo>
                      <a:pt x="16428" y="4118"/>
                      <a:pt x="16411" y="4085"/>
                      <a:pt x="16410" y="4050"/>
                    </a:cubicBezTo>
                    <a:cubicBezTo>
                      <a:pt x="16418" y="4049"/>
                      <a:pt x="16577" y="4040"/>
                      <a:pt x="16577" y="4040"/>
                    </a:cubicBezTo>
                    <a:cubicBezTo>
                      <a:pt x="16561" y="4019"/>
                      <a:pt x="16373" y="3888"/>
                      <a:pt x="16373" y="3877"/>
                    </a:cubicBezTo>
                    <a:cubicBezTo>
                      <a:pt x="16140" y="3556"/>
                      <a:pt x="15927" y="3229"/>
                      <a:pt x="15764" y="2884"/>
                    </a:cubicBezTo>
                    <a:cubicBezTo>
                      <a:pt x="15810" y="2908"/>
                      <a:pt x="15860" y="2921"/>
                      <a:pt x="15913" y="2924"/>
                    </a:cubicBezTo>
                    <a:cubicBezTo>
                      <a:pt x="16212" y="2508"/>
                      <a:pt x="16034" y="2139"/>
                      <a:pt x="15828" y="1728"/>
                    </a:cubicBezTo>
                    <a:cubicBezTo>
                      <a:pt x="15663" y="1776"/>
                      <a:pt x="15487" y="1765"/>
                      <a:pt x="15320" y="1792"/>
                    </a:cubicBezTo>
                    <a:cubicBezTo>
                      <a:pt x="15262" y="1792"/>
                      <a:pt x="15004" y="1673"/>
                      <a:pt x="14939" y="1652"/>
                    </a:cubicBezTo>
                    <a:cubicBezTo>
                      <a:pt x="14877" y="1646"/>
                      <a:pt x="14703" y="1675"/>
                      <a:pt x="14673" y="1666"/>
                    </a:cubicBezTo>
                    <a:cubicBezTo>
                      <a:pt x="14649" y="1666"/>
                      <a:pt x="14604" y="1640"/>
                      <a:pt x="14583" y="1631"/>
                    </a:cubicBezTo>
                    <a:cubicBezTo>
                      <a:pt x="14579" y="1638"/>
                      <a:pt x="14541" y="1746"/>
                      <a:pt x="14548" y="1746"/>
                    </a:cubicBezTo>
                    <a:cubicBezTo>
                      <a:pt x="14314" y="1775"/>
                      <a:pt x="14213" y="1915"/>
                      <a:pt x="13949" y="1776"/>
                    </a:cubicBezTo>
                    <a:cubicBezTo>
                      <a:pt x="13737" y="1662"/>
                      <a:pt x="13370" y="1599"/>
                      <a:pt x="13126" y="1666"/>
                    </a:cubicBezTo>
                    <a:cubicBezTo>
                      <a:pt x="13114" y="1631"/>
                      <a:pt x="12362" y="1325"/>
                      <a:pt x="12311" y="1315"/>
                    </a:cubicBezTo>
                    <a:cubicBezTo>
                      <a:pt x="12058" y="1263"/>
                      <a:pt x="11585" y="1295"/>
                      <a:pt x="11468" y="1561"/>
                    </a:cubicBezTo>
                    <a:cubicBezTo>
                      <a:pt x="11405" y="1704"/>
                      <a:pt x="11546" y="1817"/>
                      <a:pt x="11493" y="1940"/>
                    </a:cubicBezTo>
                    <a:cubicBezTo>
                      <a:pt x="11411" y="2129"/>
                      <a:pt x="10260" y="1753"/>
                      <a:pt x="10229" y="1583"/>
                    </a:cubicBezTo>
                    <a:cubicBezTo>
                      <a:pt x="10181" y="1321"/>
                      <a:pt x="9285" y="1213"/>
                      <a:pt x="9029" y="1193"/>
                    </a:cubicBezTo>
                    <a:cubicBezTo>
                      <a:pt x="9018" y="1125"/>
                      <a:pt x="8978" y="1083"/>
                      <a:pt x="8892" y="1075"/>
                    </a:cubicBezTo>
                    <a:lnTo>
                      <a:pt x="8892" y="1071"/>
                    </a:lnTo>
                    <a:cubicBezTo>
                      <a:pt x="8848" y="1075"/>
                      <a:pt x="8690" y="1054"/>
                      <a:pt x="8710" y="986"/>
                    </a:cubicBezTo>
                    <a:cubicBezTo>
                      <a:pt x="8710" y="964"/>
                      <a:pt x="8994" y="767"/>
                      <a:pt x="9016" y="679"/>
                    </a:cubicBezTo>
                    <a:cubicBezTo>
                      <a:pt x="9056" y="517"/>
                      <a:pt x="8891" y="519"/>
                      <a:pt x="8901" y="450"/>
                    </a:cubicBezTo>
                    <a:cubicBezTo>
                      <a:pt x="8820" y="389"/>
                      <a:pt x="9205" y="-90"/>
                      <a:pt x="8780" y="124"/>
                    </a:cubicBezTo>
                    <a:cubicBezTo>
                      <a:pt x="8738" y="-14"/>
                      <a:pt x="7966" y="-25"/>
                      <a:pt x="7786" y="33"/>
                    </a:cubicBezTo>
                    <a:cubicBezTo>
                      <a:pt x="7755" y="33"/>
                      <a:pt x="7236" y="45"/>
                      <a:pt x="7284" y="112"/>
                    </a:cubicBezTo>
                    <a:cubicBezTo>
                      <a:pt x="6980" y="-39"/>
                      <a:pt x="6476" y="127"/>
                      <a:pt x="6182" y="191"/>
                    </a:cubicBezTo>
                    <a:cubicBezTo>
                      <a:pt x="5782" y="191"/>
                      <a:pt x="5357" y="466"/>
                      <a:pt x="4985" y="577"/>
                    </a:cubicBezTo>
                    <a:cubicBezTo>
                      <a:pt x="4968" y="561"/>
                      <a:pt x="4957" y="544"/>
                      <a:pt x="4950" y="523"/>
                    </a:cubicBezTo>
                    <a:lnTo>
                      <a:pt x="4918" y="529"/>
                    </a:lnTo>
                    <a:lnTo>
                      <a:pt x="4905" y="496"/>
                    </a:lnTo>
                    <a:cubicBezTo>
                      <a:pt x="4737" y="581"/>
                      <a:pt x="4445" y="574"/>
                      <a:pt x="4277" y="480"/>
                    </a:cubicBezTo>
                    <a:cubicBezTo>
                      <a:pt x="4282" y="423"/>
                      <a:pt x="4286" y="367"/>
                      <a:pt x="4279" y="311"/>
                    </a:cubicBezTo>
                    <a:cubicBezTo>
                      <a:pt x="3839" y="327"/>
                      <a:pt x="3931" y="706"/>
                      <a:pt x="3692" y="913"/>
                    </a:cubicBezTo>
                    <a:cubicBezTo>
                      <a:pt x="3463" y="1112"/>
                      <a:pt x="3139" y="1114"/>
                      <a:pt x="2935" y="1363"/>
                    </a:cubicBezTo>
                    <a:cubicBezTo>
                      <a:pt x="2899" y="1537"/>
                      <a:pt x="2704" y="1647"/>
                      <a:pt x="2717" y="1829"/>
                    </a:cubicBezTo>
                    <a:cubicBezTo>
                      <a:pt x="2734" y="2071"/>
                      <a:pt x="2718" y="2224"/>
                      <a:pt x="2488" y="2389"/>
                    </a:cubicBezTo>
                    <a:cubicBezTo>
                      <a:pt x="2217" y="2584"/>
                      <a:pt x="1913" y="2731"/>
                      <a:pt x="1546" y="2719"/>
                    </a:cubicBezTo>
                    <a:cubicBezTo>
                      <a:pt x="1507" y="2976"/>
                      <a:pt x="1199" y="3017"/>
                      <a:pt x="1132" y="3212"/>
                    </a:cubicBezTo>
                    <a:cubicBezTo>
                      <a:pt x="1025" y="3521"/>
                      <a:pt x="918" y="3677"/>
                      <a:pt x="641" y="3906"/>
                    </a:cubicBezTo>
                    <a:lnTo>
                      <a:pt x="670" y="3942"/>
                    </a:lnTo>
                    <a:cubicBezTo>
                      <a:pt x="508" y="4166"/>
                      <a:pt x="173" y="4557"/>
                      <a:pt x="339" y="4803"/>
                    </a:cubicBezTo>
                    <a:lnTo>
                      <a:pt x="391" y="4803"/>
                    </a:lnTo>
                    <a:cubicBezTo>
                      <a:pt x="467" y="4803"/>
                      <a:pt x="416" y="5040"/>
                      <a:pt x="558" y="5026"/>
                    </a:cubicBezTo>
                    <a:cubicBezTo>
                      <a:pt x="575" y="5060"/>
                      <a:pt x="612" y="5269"/>
                      <a:pt x="543" y="5269"/>
                    </a:cubicBezTo>
                    <a:lnTo>
                      <a:pt x="456" y="5299"/>
                    </a:lnTo>
                    <a:cubicBezTo>
                      <a:pt x="764" y="5604"/>
                      <a:pt x="582" y="5896"/>
                      <a:pt x="452" y="6228"/>
                    </a:cubicBezTo>
                    <a:cubicBezTo>
                      <a:pt x="401" y="6220"/>
                      <a:pt x="345" y="6229"/>
                      <a:pt x="297" y="6251"/>
                    </a:cubicBezTo>
                    <a:cubicBezTo>
                      <a:pt x="430" y="6424"/>
                      <a:pt x="154" y="6618"/>
                      <a:pt x="0" y="6730"/>
                    </a:cubicBezTo>
                    <a:cubicBezTo>
                      <a:pt x="249" y="6752"/>
                      <a:pt x="299" y="6978"/>
                      <a:pt x="276" y="7155"/>
                    </a:cubicBezTo>
                    <a:lnTo>
                      <a:pt x="307" y="7155"/>
                    </a:lnTo>
                    <a:cubicBezTo>
                      <a:pt x="294" y="7155"/>
                      <a:pt x="281" y="7155"/>
                      <a:pt x="268" y="7155"/>
                    </a:cubicBezTo>
                    <a:cubicBezTo>
                      <a:pt x="265" y="7167"/>
                      <a:pt x="258" y="7174"/>
                      <a:pt x="247" y="7177"/>
                    </a:cubicBezTo>
                    <a:cubicBezTo>
                      <a:pt x="206" y="7341"/>
                      <a:pt x="390" y="7647"/>
                      <a:pt x="654" y="7597"/>
                    </a:cubicBezTo>
                    <a:cubicBezTo>
                      <a:pt x="662" y="7714"/>
                      <a:pt x="780" y="7762"/>
                      <a:pt x="802" y="7878"/>
                    </a:cubicBezTo>
                    <a:cubicBezTo>
                      <a:pt x="873" y="7889"/>
                      <a:pt x="913" y="7864"/>
                      <a:pt x="946" y="7814"/>
                    </a:cubicBezTo>
                    <a:cubicBezTo>
                      <a:pt x="1016" y="8004"/>
                      <a:pt x="1264" y="8051"/>
                      <a:pt x="1309" y="8201"/>
                    </a:cubicBezTo>
                    <a:cubicBezTo>
                      <a:pt x="1426" y="8354"/>
                      <a:pt x="1416" y="8441"/>
                      <a:pt x="1473" y="8622"/>
                    </a:cubicBezTo>
                    <a:lnTo>
                      <a:pt x="1520" y="8622"/>
                    </a:lnTo>
                    <a:cubicBezTo>
                      <a:pt x="1569" y="8710"/>
                      <a:pt x="1975" y="9160"/>
                      <a:pt x="2133" y="9105"/>
                    </a:cubicBezTo>
                    <a:cubicBezTo>
                      <a:pt x="2414" y="9356"/>
                      <a:pt x="2674" y="9574"/>
                      <a:pt x="3086" y="9750"/>
                    </a:cubicBezTo>
                    <a:cubicBezTo>
                      <a:pt x="3082" y="9812"/>
                      <a:pt x="3079" y="9875"/>
                      <a:pt x="3077" y="9937"/>
                    </a:cubicBezTo>
                    <a:cubicBezTo>
                      <a:pt x="3152" y="9898"/>
                      <a:pt x="3229" y="9859"/>
                      <a:pt x="3307" y="9824"/>
                    </a:cubicBezTo>
                    <a:lnTo>
                      <a:pt x="3321" y="9829"/>
                    </a:lnTo>
                    <a:lnTo>
                      <a:pt x="3322" y="9817"/>
                    </a:lnTo>
                    <a:cubicBezTo>
                      <a:pt x="3580" y="9701"/>
                      <a:pt x="3830" y="9612"/>
                      <a:pt x="4125" y="9621"/>
                    </a:cubicBezTo>
                    <a:cubicBezTo>
                      <a:pt x="4261" y="9626"/>
                      <a:pt x="4581" y="9721"/>
                      <a:pt x="4686" y="9617"/>
                    </a:cubicBezTo>
                    <a:cubicBezTo>
                      <a:pt x="4748" y="9641"/>
                      <a:pt x="4808" y="9667"/>
                      <a:pt x="4866" y="9695"/>
                    </a:cubicBezTo>
                    <a:cubicBezTo>
                      <a:pt x="5080" y="9574"/>
                      <a:pt x="5871" y="9431"/>
                      <a:pt x="5918" y="9296"/>
                    </a:cubicBezTo>
                    <a:cubicBezTo>
                      <a:pt x="5972" y="9317"/>
                      <a:pt x="5995" y="9339"/>
                      <a:pt x="6016" y="9264"/>
                    </a:cubicBezTo>
                    <a:cubicBezTo>
                      <a:pt x="6022" y="9261"/>
                      <a:pt x="6045" y="9250"/>
                      <a:pt x="6080" y="9241"/>
                    </a:cubicBezTo>
                    <a:cubicBezTo>
                      <a:pt x="6162" y="9312"/>
                      <a:pt x="6375" y="9249"/>
                      <a:pt x="6476" y="9223"/>
                    </a:cubicBezTo>
                    <a:lnTo>
                      <a:pt x="6476" y="9214"/>
                    </a:lnTo>
                    <a:cubicBezTo>
                      <a:pt x="7144" y="9195"/>
                      <a:pt x="6984" y="9378"/>
                      <a:pt x="7304" y="9739"/>
                    </a:cubicBezTo>
                    <a:cubicBezTo>
                      <a:pt x="7475" y="9932"/>
                      <a:pt x="7980" y="9814"/>
                      <a:pt x="8200" y="9773"/>
                    </a:cubicBezTo>
                    <a:cubicBezTo>
                      <a:pt x="8223" y="9858"/>
                      <a:pt x="8315" y="9945"/>
                      <a:pt x="8426" y="9941"/>
                    </a:cubicBezTo>
                    <a:cubicBezTo>
                      <a:pt x="8418" y="9986"/>
                      <a:pt x="8482" y="10342"/>
                      <a:pt x="8493" y="10381"/>
                    </a:cubicBezTo>
                    <a:lnTo>
                      <a:pt x="8473" y="10381"/>
                    </a:lnTo>
                    <a:cubicBezTo>
                      <a:pt x="8451" y="10590"/>
                      <a:pt x="8231" y="10752"/>
                      <a:pt x="8455" y="10846"/>
                    </a:cubicBezTo>
                    <a:cubicBezTo>
                      <a:pt x="8424" y="11002"/>
                      <a:pt x="8415" y="11164"/>
                      <a:pt x="8205" y="11187"/>
                    </a:cubicBezTo>
                    <a:cubicBezTo>
                      <a:pt x="8322" y="11607"/>
                      <a:pt x="8608" y="11836"/>
                      <a:pt x="8916" y="12161"/>
                    </a:cubicBezTo>
                    <a:cubicBezTo>
                      <a:pt x="8896" y="12195"/>
                      <a:pt x="8883" y="12228"/>
                      <a:pt x="8856" y="12259"/>
                    </a:cubicBezTo>
                    <a:cubicBezTo>
                      <a:pt x="9007" y="12382"/>
                      <a:pt x="9103" y="12537"/>
                      <a:pt x="9233" y="12666"/>
                    </a:cubicBezTo>
                    <a:lnTo>
                      <a:pt x="9303" y="12614"/>
                    </a:lnTo>
                    <a:cubicBezTo>
                      <a:pt x="9334" y="12654"/>
                      <a:pt x="9303" y="12657"/>
                      <a:pt x="9301" y="12701"/>
                    </a:cubicBezTo>
                    <a:lnTo>
                      <a:pt x="9265" y="12704"/>
                    </a:lnTo>
                    <a:cubicBezTo>
                      <a:pt x="9269" y="12865"/>
                      <a:pt x="9736" y="13608"/>
                      <a:pt x="9628" y="13713"/>
                    </a:cubicBezTo>
                    <a:cubicBezTo>
                      <a:pt x="9399" y="13830"/>
                      <a:pt x="9559" y="14066"/>
                      <a:pt x="9672" y="14224"/>
                    </a:cubicBezTo>
                    <a:cubicBezTo>
                      <a:pt x="9958" y="14623"/>
                      <a:pt x="9535" y="14683"/>
                      <a:pt x="9477" y="14929"/>
                    </a:cubicBezTo>
                    <a:cubicBezTo>
                      <a:pt x="9422" y="15139"/>
                      <a:pt x="9270" y="15661"/>
                      <a:pt x="9117" y="15801"/>
                    </a:cubicBezTo>
                    <a:cubicBezTo>
                      <a:pt x="9132" y="15821"/>
                      <a:pt x="9142" y="15843"/>
                      <a:pt x="9148" y="15865"/>
                    </a:cubicBezTo>
                    <a:lnTo>
                      <a:pt x="9127" y="15871"/>
                    </a:lnTo>
                    <a:cubicBezTo>
                      <a:pt x="9147" y="15972"/>
                      <a:pt x="9127" y="16088"/>
                      <a:pt x="9127" y="16190"/>
                    </a:cubicBezTo>
                    <a:lnTo>
                      <a:pt x="9117" y="16197"/>
                    </a:lnTo>
                    <a:cubicBezTo>
                      <a:pt x="9045" y="16880"/>
                      <a:pt x="10051" y="17437"/>
                      <a:pt x="9956" y="18137"/>
                    </a:cubicBezTo>
                    <a:cubicBezTo>
                      <a:pt x="9907" y="18501"/>
                      <a:pt x="10103" y="19517"/>
                      <a:pt x="10608" y="19648"/>
                    </a:cubicBezTo>
                    <a:cubicBezTo>
                      <a:pt x="10711" y="19738"/>
                      <a:pt x="11215" y="20660"/>
                      <a:pt x="11120" y="20764"/>
                    </a:cubicBezTo>
                    <a:cubicBezTo>
                      <a:pt x="10785" y="20848"/>
                      <a:pt x="11116" y="20987"/>
                      <a:pt x="11144" y="21115"/>
                    </a:cubicBezTo>
                    <a:cubicBezTo>
                      <a:pt x="10968" y="21510"/>
                      <a:pt x="11967" y="21476"/>
                      <a:pt x="12221" y="21354"/>
                    </a:cubicBezTo>
                    <a:cubicBezTo>
                      <a:pt x="12519" y="21209"/>
                      <a:pt x="12813" y="21294"/>
                      <a:pt x="13150" y="21319"/>
                    </a:cubicBezTo>
                    <a:cubicBezTo>
                      <a:pt x="13150" y="21319"/>
                      <a:pt x="13164" y="21264"/>
                      <a:pt x="13165" y="21262"/>
                    </a:cubicBezTo>
                    <a:cubicBezTo>
                      <a:pt x="13768" y="21285"/>
                      <a:pt x="14233" y="20805"/>
                      <a:pt x="14641" y="20497"/>
                    </a:cubicBezTo>
                    <a:cubicBezTo>
                      <a:pt x="14854" y="20335"/>
                      <a:pt x="14941" y="20135"/>
                      <a:pt x="15093" y="19938"/>
                    </a:cubicBezTo>
                    <a:cubicBezTo>
                      <a:pt x="15177" y="19827"/>
                      <a:pt x="15387" y="19750"/>
                      <a:pt x="15454" y="19635"/>
                    </a:cubicBezTo>
                    <a:cubicBezTo>
                      <a:pt x="15552" y="19463"/>
                      <a:pt x="15640" y="19307"/>
                      <a:pt x="15688" y="19094"/>
                    </a:cubicBezTo>
                    <a:lnTo>
                      <a:pt x="15697" y="19094"/>
                    </a:lnTo>
                    <a:cubicBezTo>
                      <a:pt x="15716" y="18996"/>
                      <a:pt x="15724" y="18898"/>
                      <a:pt x="15722" y="18799"/>
                    </a:cubicBezTo>
                    <a:lnTo>
                      <a:pt x="15659" y="18795"/>
                    </a:lnTo>
                    <a:cubicBezTo>
                      <a:pt x="15712" y="18611"/>
                      <a:pt x="15867" y="18624"/>
                      <a:pt x="16053" y="18537"/>
                    </a:cubicBezTo>
                    <a:cubicBezTo>
                      <a:pt x="16371" y="18385"/>
                      <a:pt x="16454" y="18365"/>
                      <a:pt x="16521" y="18076"/>
                    </a:cubicBezTo>
                    <a:cubicBezTo>
                      <a:pt x="16544" y="17824"/>
                      <a:pt x="16568" y="17645"/>
                      <a:pt x="16480" y="17400"/>
                    </a:cubicBezTo>
                    <a:cubicBezTo>
                      <a:pt x="16325" y="16977"/>
                      <a:pt x="16456" y="16954"/>
                      <a:pt x="16829" y="16691"/>
                    </a:cubicBezTo>
                    <a:cubicBezTo>
                      <a:pt x="17122" y="16484"/>
                      <a:pt x="17222" y="16348"/>
                      <a:pt x="17594" y="16182"/>
                    </a:cubicBezTo>
                    <a:cubicBezTo>
                      <a:pt x="17872" y="16057"/>
                      <a:pt x="18450" y="15634"/>
                      <a:pt x="18274" y="15310"/>
                    </a:cubicBezTo>
                    <a:cubicBezTo>
                      <a:pt x="18221" y="15211"/>
                      <a:pt x="18282" y="14088"/>
                      <a:pt x="18165" y="14103"/>
                    </a:cubicBezTo>
                    <a:cubicBezTo>
                      <a:pt x="18141" y="14052"/>
                      <a:pt x="18023" y="13987"/>
                      <a:pt x="17958" y="13987"/>
                    </a:cubicBezTo>
                    <a:cubicBezTo>
                      <a:pt x="17817" y="13835"/>
                      <a:pt x="17931" y="13505"/>
                      <a:pt x="17832" y="13353"/>
                    </a:cubicBezTo>
                    <a:cubicBezTo>
                      <a:pt x="17796" y="13301"/>
                      <a:pt x="17878" y="13216"/>
                      <a:pt x="17887" y="13166"/>
                    </a:cubicBezTo>
                    <a:cubicBezTo>
                      <a:pt x="17915" y="13016"/>
                      <a:pt x="17749" y="13031"/>
                      <a:pt x="17690" y="12936"/>
                    </a:cubicBezTo>
                    <a:cubicBezTo>
                      <a:pt x="17639" y="12798"/>
                      <a:pt x="17991" y="12016"/>
                      <a:pt x="18132" y="11894"/>
                    </a:cubicBezTo>
                    <a:cubicBezTo>
                      <a:pt x="18256" y="11861"/>
                      <a:pt x="18334" y="11800"/>
                      <a:pt x="18421" y="11719"/>
                    </a:cubicBezTo>
                    <a:lnTo>
                      <a:pt x="18439" y="11748"/>
                    </a:lnTo>
                    <a:cubicBezTo>
                      <a:pt x="18933" y="11102"/>
                      <a:pt x="19669" y="10727"/>
                      <a:pt x="20222" y="10146"/>
                    </a:cubicBezTo>
                    <a:cubicBezTo>
                      <a:pt x="20487" y="9868"/>
                      <a:pt x="20746" y="9587"/>
                      <a:pt x="20861" y="9234"/>
                    </a:cubicBezTo>
                    <a:cubicBezTo>
                      <a:pt x="20916" y="9067"/>
                      <a:pt x="21026" y="8908"/>
                      <a:pt x="21115" y="8753"/>
                    </a:cubicBezTo>
                    <a:cubicBezTo>
                      <a:pt x="21241" y="8534"/>
                      <a:pt x="21257" y="8322"/>
                      <a:pt x="21357" y="8120"/>
                    </a:cubicBezTo>
                    <a:cubicBezTo>
                      <a:pt x="21369" y="8126"/>
                      <a:pt x="21377" y="8136"/>
                      <a:pt x="21381" y="8150"/>
                    </a:cubicBezTo>
                    <a:cubicBezTo>
                      <a:pt x="21416" y="8150"/>
                      <a:pt x="21450" y="8149"/>
                      <a:pt x="21485" y="8146"/>
                    </a:cubicBezTo>
                    <a:cubicBezTo>
                      <a:pt x="21506" y="8073"/>
                      <a:pt x="21488" y="8022"/>
                      <a:pt x="21449" y="7942"/>
                    </a:cubicBezTo>
                    <a:cubicBezTo>
                      <a:pt x="21441" y="7926"/>
                      <a:pt x="21477" y="7998"/>
                      <a:pt x="21449" y="7942"/>
                    </a:cubicBezTo>
                    <a:close/>
                  </a:path>
                </a:pathLst>
              </a:custGeom>
              <a:solidFill>
                <a:srgbClr val="E5E5E5"/>
              </a:solidFill>
              <a:ln w="12700" cap="flat">
                <a:noFill/>
                <a:miter lim="400000"/>
              </a:ln>
              <a:effectLst/>
            </p:spPr>
            <p:txBody>
              <a:bodyPr wrap="square" lIns="0" tIns="0" rIns="0" bIns="0" numCol="1" anchor="ctr">
                <a:noAutofit/>
              </a:bodyPr>
              <a:lstStyle/>
              <a:p>
                <a:pPr defTabSz="228600">
                  <a:spcBef>
                    <a:spcPts val="2750"/>
                  </a:spcBef>
                  <a:defRPr sz="7000">
                    <a:solidFill>
                      <a:srgbClr val="333333"/>
                    </a:solidFill>
                    <a:latin typeface="Helvetica Neue Thin"/>
                    <a:ea typeface="Helvetica Neue Thin"/>
                    <a:cs typeface="Helvetica Neue Thin"/>
                    <a:sym typeface="Helvetica Neue Thin"/>
                  </a:defRPr>
                </a:pPr>
                <a:endParaRPr sz="3500"/>
              </a:p>
            </p:txBody>
          </p:sp>
          <p:sp>
            <p:nvSpPr>
              <p:cNvPr id="457" name="Shape"/>
              <p:cNvSpPr/>
              <p:nvPr/>
            </p:nvSpPr>
            <p:spPr>
              <a:xfrm>
                <a:off x="8410654" y="90031"/>
                <a:ext cx="6440888" cy="5085273"/>
              </a:xfrm>
              <a:custGeom>
                <a:avLst/>
                <a:gdLst/>
                <a:ahLst/>
                <a:cxnLst>
                  <a:cxn ang="0">
                    <a:pos x="wd2" y="hd2"/>
                  </a:cxn>
                  <a:cxn ang="5400000">
                    <a:pos x="wd2" y="hd2"/>
                  </a:cxn>
                  <a:cxn ang="10800000">
                    <a:pos x="wd2" y="hd2"/>
                  </a:cxn>
                  <a:cxn ang="16200000">
                    <a:pos x="wd2" y="hd2"/>
                  </a:cxn>
                </a:cxnLst>
                <a:rect l="0" t="0" r="r" b="b"/>
                <a:pathLst>
                  <a:path w="21591" h="21535" extrusionOk="0">
                    <a:moveTo>
                      <a:pt x="16904" y="15081"/>
                    </a:moveTo>
                    <a:cubicBezTo>
                      <a:pt x="16878" y="15144"/>
                      <a:pt x="16987" y="15511"/>
                      <a:pt x="17048" y="15519"/>
                    </a:cubicBezTo>
                    <a:cubicBezTo>
                      <a:pt x="17083" y="15524"/>
                      <a:pt x="17047" y="15382"/>
                      <a:pt x="17101" y="15439"/>
                    </a:cubicBezTo>
                    <a:cubicBezTo>
                      <a:pt x="17151" y="15490"/>
                      <a:pt x="17019" y="15711"/>
                      <a:pt x="17203" y="15682"/>
                    </a:cubicBezTo>
                    <a:cubicBezTo>
                      <a:pt x="17259" y="15674"/>
                      <a:pt x="17432" y="15703"/>
                      <a:pt x="17464" y="15758"/>
                    </a:cubicBezTo>
                    <a:cubicBezTo>
                      <a:pt x="17452" y="15727"/>
                      <a:pt x="17442" y="15696"/>
                      <a:pt x="17435" y="15663"/>
                    </a:cubicBezTo>
                    <a:cubicBezTo>
                      <a:pt x="17516" y="15683"/>
                      <a:pt x="17654" y="15992"/>
                      <a:pt x="17725" y="15946"/>
                    </a:cubicBezTo>
                    <a:cubicBezTo>
                      <a:pt x="17786" y="15905"/>
                      <a:pt x="17633" y="15755"/>
                      <a:pt x="17633" y="15702"/>
                    </a:cubicBezTo>
                    <a:cubicBezTo>
                      <a:pt x="17660" y="15714"/>
                      <a:pt x="17766" y="15737"/>
                      <a:pt x="17745" y="15652"/>
                    </a:cubicBezTo>
                    <a:cubicBezTo>
                      <a:pt x="17729" y="15587"/>
                      <a:pt x="17567" y="15597"/>
                      <a:pt x="17540" y="15580"/>
                    </a:cubicBezTo>
                    <a:cubicBezTo>
                      <a:pt x="17349" y="15455"/>
                      <a:pt x="17283" y="15635"/>
                      <a:pt x="17202" y="15310"/>
                    </a:cubicBezTo>
                    <a:cubicBezTo>
                      <a:pt x="17153" y="15112"/>
                      <a:pt x="17295" y="15098"/>
                      <a:pt x="17324" y="14930"/>
                    </a:cubicBezTo>
                    <a:cubicBezTo>
                      <a:pt x="17333" y="14883"/>
                      <a:pt x="17282" y="14574"/>
                      <a:pt x="17261" y="14508"/>
                    </a:cubicBezTo>
                    <a:cubicBezTo>
                      <a:pt x="17172" y="14517"/>
                      <a:pt x="16955" y="14428"/>
                      <a:pt x="16945" y="14587"/>
                    </a:cubicBezTo>
                    <a:cubicBezTo>
                      <a:pt x="16940" y="14669"/>
                      <a:pt x="17033" y="15040"/>
                      <a:pt x="16988" y="15085"/>
                    </a:cubicBezTo>
                    <a:cubicBezTo>
                      <a:pt x="16958" y="15115"/>
                      <a:pt x="16927" y="15024"/>
                      <a:pt x="16904" y="15081"/>
                    </a:cubicBezTo>
                    <a:close/>
                    <a:moveTo>
                      <a:pt x="16904" y="15081"/>
                    </a:moveTo>
                    <a:cubicBezTo>
                      <a:pt x="16926" y="15025"/>
                      <a:pt x="16888" y="15121"/>
                      <a:pt x="16904" y="15081"/>
                    </a:cubicBezTo>
                    <a:cubicBezTo>
                      <a:pt x="16904" y="15081"/>
                      <a:pt x="16904" y="15081"/>
                      <a:pt x="16904" y="15081"/>
                    </a:cubicBezTo>
                    <a:close/>
                    <a:moveTo>
                      <a:pt x="17709" y="16709"/>
                    </a:moveTo>
                    <a:cubicBezTo>
                      <a:pt x="17708" y="16802"/>
                      <a:pt x="17805" y="16839"/>
                      <a:pt x="17834" y="16746"/>
                    </a:cubicBezTo>
                    <a:cubicBezTo>
                      <a:pt x="17843" y="16718"/>
                      <a:pt x="17726" y="16544"/>
                      <a:pt x="17722" y="16461"/>
                    </a:cubicBezTo>
                    <a:cubicBezTo>
                      <a:pt x="17724" y="16510"/>
                      <a:pt x="17344" y="16224"/>
                      <a:pt x="17341" y="16255"/>
                    </a:cubicBezTo>
                    <a:cubicBezTo>
                      <a:pt x="17337" y="16305"/>
                      <a:pt x="17337" y="16436"/>
                      <a:pt x="17350" y="16498"/>
                    </a:cubicBezTo>
                    <a:cubicBezTo>
                      <a:pt x="17373" y="16614"/>
                      <a:pt x="17515" y="16528"/>
                      <a:pt x="17520" y="16668"/>
                    </a:cubicBezTo>
                    <a:cubicBezTo>
                      <a:pt x="17522" y="16697"/>
                      <a:pt x="17426" y="16700"/>
                      <a:pt x="17444" y="16766"/>
                    </a:cubicBezTo>
                    <a:cubicBezTo>
                      <a:pt x="17455" y="16807"/>
                      <a:pt x="17578" y="16963"/>
                      <a:pt x="17612" y="16917"/>
                    </a:cubicBezTo>
                    <a:cubicBezTo>
                      <a:pt x="17662" y="16850"/>
                      <a:pt x="17544" y="16759"/>
                      <a:pt x="17614" y="16682"/>
                    </a:cubicBezTo>
                    <a:cubicBezTo>
                      <a:pt x="17616" y="16704"/>
                      <a:pt x="17611" y="16808"/>
                      <a:pt x="17633" y="16819"/>
                    </a:cubicBezTo>
                    <a:cubicBezTo>
                      <a:pt x="17628" y="16817"/>
                      <a:pt x="17623" y="16814"/>
                      <a:pt x="17634" y="16819"/>
                    </a:cubicBezTo>
                    <a:cubicBezTo>
                      <a:pt x="17645" y="16824"/>
                      <a:pt x="17640" y="16822"/>
                      <a:pt x="17634" y="16819"/>
                    </a:cubicBezTo>
                    <a:cubicBezTo>
                      <a:pt x="17657" y="16828"/>
                      <a:pt x="17680" y="16724"/>
                      <a:pt x="17709" y="16709"/>
                    </a:cubicBezTo>
                    <a:close/>
                    <a:moveTo>
                      <a:pt x="17710" y="15961"/>
                    </a:moveTo>
                    <a:cubicBezTo>
                      <a:pt x="17692" y="16058"/>
                      <a:pt x="17961" y="16228"/>
                      <a:pt x="17733" y="16237"/>
                    </a:cubicBezTo>
                    <a:cubicBezTo>
                      <a:pt x="17725" y="16290"/>
                      <a:pt x="17863" y="16620"/>
                      <a:pt x="17917" y="16605"/>
                    </a:cubicBezTo>
                    <a:cubicBezTo>
                      <a:pt x="17920" y="16528"/>
                      <a:pt x="17845" y="16422"/>
                      <a:pt x="17860" y="16351"/>
                    </a:cubicBezTo>
                    <a:cubicBezTo>
                      <a:pt x="17876" y="16273"/>
                      <a:pt x="17948" y="16350"/>
                      <a:pt x="17980" y="16311"/>
                    </a:cubicBezTo>
                    <a:cubicBezTo>
                      <a:pt x="17973" y="16319"/>
                      <a:pt x="17965" y="16329"/>
                      <a:pt x="17980" y="16310"/>
                    </a:cubicBezTo>
                    <a:cubicBezTo>
                      <a:pt x="17991" y="16297"/>
                      <a:pt x="17986" y="16303"/>
                      <a:pt x="17980" y="16310"/>
                    </a:cubicBezTo>
                    <a:cubicBezTo>
                      <a:pt x="18077" y="16188"/>
                      <a:pt x="17806" y="15955"/>
                      <a:pt x="17710" y="15961"/>
                    </a:cubicBezTo>
                    <a:close/>
                    <a:moveTo>
                      <a:pt x="18167" y="17453"/>
                    </a:moveTo>
                    <a:cubicBezTo>
                      <a:pt x="18167" y="17440"/>
                      <a:pt x="18167" y="17446"/>
                      <a:pt x="18167" y="17453"/>
                    </a:cubicBezTo>
                    <a:cubicBezTo>
                      <a:pt x="18167" y="17453"/>
                      <a:pt x="18167" y="17453"/>
                      <a:pt x="18167" y="17453"/>
                    </a:cubicBezTo>
                    <a:close/>
                    <a:moveTo>
                      <a:pt x="18083" y="17581"/>
                    </a:moveTo>
                    <a:cubicBezTo>
                      <a:pt x="18118" y="17811"/>
                      <a:pt x="18000" y="17620"/>
                      <a:pt x="18003" y="17620"/>
                    </a:cubicBezTo>
                    <a:cubicBezTo>
                      <a:pt x="17800" y="17636"/>
                      <a:pt x="17817" y="17533"/>
                      <a:pt x="17813" y="17287"/>
                    </a:cubicBezTo>
                    <a:cubicBezTo>
                      <a:pt x="17810" y="17128"/>
                      <a:pt x="17608" y="17239"/>
                      <a:pt x="17535" y="17194"/>
                    </a:cubicBezTo>
                    <a:cubicBezTo>
                      <a:pt x="17492" y="17167"/>
                      <a:pt x="17488" y="17406"/>
                      <a:pt x="17436" y="17391"/>
                    </a:cubicBezTo>
                    <a:cubicBezTo>
                      <a:pt x="17357" y="17368"/>
                      <a:pt x="17569" y="16871"/>
                      <a:pt x="17719" y="16991"/>
                    </a:cubicBezTo>
                    <a:cubicBezTo>
                      <a:pt x="17721" y="16992"/>
                      <a:pt x="17793" y="17215"/>
                      <a:pt x="17812" y="17062"/>
                    </a:cubicBezTo>
                    <a:cubicBezTo>
                      <a:pt x="17825" y="16959"/>
                      <a:pt x="17826" y="16988"/>
                      <a:pt x="17894" y="16996"/>
                    </a:cubicBezTo>
                    <a:cubicBezTo>
                      <a:pt x="17909" y="16893"/>
                      <a:pt x="17880" y="16906"/>
                      <a:pt x="17983" y="16886"/>
                    </a:cubicBezTo>
                    <a:cubicBezTo>
                      <a:pt x="18091" y="16865"/>
                      <a:pt x="17957" y="16726"/>
                      <a:pt x="18000" y="16693"/>
                    </a:cubicBezTo>
                    <a:cubicBezTo>
                      <a:pt x="18101" y="16614"/>
                      <a:pt x="18130" y="16965"/>
                      <a:pt x="18133" y="16978"/>
                    </a:cubicBezTo>
                    <a:cubicBezTo>
                      <a:pt x="18131" y="16970"/>
                      <a:pt x="18211" y="17160"/>
                      <a:pt x="18200" y="17128"/>
                    </a:cubicBezTo>
                    <a:cubicBezTo>
                      <a:pt x="18258" y="17300"/>
                      <a:pt x="18153" y="17341"/>
                      <a:pt x="18174" y="17494"/>
                    </a:cubicBezTo>
                    <a:lnTo>
                      <a:pt x="18168" y="17460"/>
                    </a:lnTo>
                    <a:cubicBezTo>
                      <a:pt x="18167" y="17449"/>
                      <a:pt x="18120" y="17319"/>
                      <a:pt x="18100" y="17304"/>
                    </a:cubicBezTo>
                    <a:cubicBezTo>
                      <a:pt x="17981" y="17215"/>
                      <a:pt x="18085" y="17594"/>
                      <a:pt x="18083" y="17581"/>
                    </a:cubicBezTo>
                    <a:close/>
                    <a:moveTo>
                      <a:pt x="18592" y="19309"/>
                    </a:moveTo>
                    <a:cubicBezTo>
                      <a:pt x="18592" y="19309"/>
                      <a:pt x="18587" y="19307"/>
                      <a:pt x="18585" y="19305"/>
                    </a:cubicBezTo>
                    <a:cubicBezTo>
                      <a:pt x="18586" y="19306"/>
                      <a:pt x="18588" y="19307"/>
                      <a:pt x="18592" y="19309"/>
                    </a:cubicBezTo>
                    <a:close/>
                    <a:moveTo>
                      <a:pt x="18592" y="19309"/>
                    </a:moveTo>
                    <a:lnTo>
                      <a:pt x="18598" y="19309"/>
                    </a:lnTo>
                    <a:cubicBezTo>
                      <a:pt x="18615" y="19134"/>
                      <a:pt x="18425" y="19063"/>
                      <a:pt x="18628" y="18989"/>
                    </a:cubicBezTo>
                    <a:cubicBezTo>
                      <a:pt x="18655" y="18947"/>
                      <a:pt x="18648" y="18911"/>
                      <a:pt x="18607" y="18881"/>
                    </a:cubicBezTo>
                    <a:cubicBezTo>
                      <a:pt x="18642" y="18813"/>
                      <a:pt x="18683" y="18803"/>
                      <a:pt x="18669" y="18696"/>
                    </a:cubicBezTo>
                    <a:cubicBezTo>
                      <a:pt x="18643" y="18690"/>
                      <a:pt x="18459" y="18728"/>
                      <a:pt x="18561" y="18611"/>
                    </a:cubicBezTo>
                    <a:cubicBezTo>
                      <a:pt x="18564" y="18608"/>
                      <a:pt x="18724" y="18381"/>
                      <a:pt x="18601" y="18449"/>
                    </a:cubicBezTo>
                    <a:cubicBezTo>
                      <a:pt x="18400" y="18560"/>
                      <a:pt x="18393" y="19197"/>
                      <a:pt x="18592" y="19309"/>
                    </a:cubicBezTo>
                    <a:close/>
                    <a:moveTo>
                      <a:pt x="18103" y="19991"/>
                    </a:moveTo>
                    <a:cubicBezTo>
                      <a:pt x="18100" y="19960"/>
                      <a:pt x="18096" y="19927"/>
                      <a:pt x="18103" y="19992"/>
                    </a:cubicBezTo>
                    <a:cubicBezTo>
                      <a:pt x="18109" y="20049"/>
                      <a:pt x="18106" y="20022"/>
                      <a:pt x="18103" y="19992"/>
                    </a:cubicBezTo>
                    <a:cubicBezTo>
                      <a:pt x="18116" y="20110"/>
                      <a:pt x="18306" y="20161"/>
                      <a:pt x="18306" y="20039"/>
                    </a:cubicBezTo>
                    <a:lnTo>
                      <a:pt x="18306" y="20017"/>
                    </a:lnTo>
                    <a:cubicBezTo>
                      <a:pt x="18306" y="19930"/>
                      <a:pt x="18091" y="19867"/>
                      <a:pt x="18103" y="19991"/>
                    </a:cubicBezTo>
                    <a:close/>
                    <a:moveTo>
                      <a:pt x="18904" y="19884"/>
                    </a:moveTo>
                    <a:cubicBezTo>
                      <a:pt x="18917" y="19893"/>
                      <a:pt x="18937" y="19906"/>
                      <a:pt x="18903" y="19884"/>
                    </a:cubicBezTo>
                    <a:cubicBezTo>
                      <a:pt x="18890" y="19876"/>
                      <a:pt x="18895" y="19879"/>
                      <a:pt x="18902" y="19883"/>
                    </a:cubicBezTo>
                    <a:cubicBezTo>
                      <a:pt x="18853" y="19853"/>
                      <a:pt x="18538" y="19779"/>
                      <a:pt x="18518" y="19896"/>
                    </a:cubicBezTo>
                    <a:cubicBezTo>
                      <a:pt x="18509" y="19950"/>
                      <a:pt x="18935" y="20067"/>
                      <a:pt x="18988" y="20089"/>
                    </a:cubicBezTo>
                    <a:cubicBezTo>
                      <a:pt x="19014" y="20004"/>
                      <a:pt x="18985" y="19937"/>
                      <a:pt x="18904" y="19884"/>
                    </a:cubicBezTo>
                    <a:close/>
                    <a:moveTo>
                      <a:pt x="16263" y="21201"/>
                    </a:moveTo>
                    <a:cubicBezTo>
                      <a:pt x="16276" y="21209"/>
                      <a:pt x="16293" y="21218"/>
                      <a:pt x="16262" y="21201"/>
                    </a:cubicBezTo>
                    <a:cubicBezTo>
                      <a:pt x="16243" y="21190"/>
                      <a:pt x="16250" y="21195"/>
                      <a:pt x="16261" y="21200"/>
                    </a:cubicBezTo>
                    <a:cubicBezTo>
                      <a:pt x="16178" y="21156"/>
                      <a:pt x="15894" y="21117"/>
                      <a:pt x="15839" y="21038"/>
                    </a:cubicBezTo>
                    <a:cubicBezTo>
                      <a:pt x="15766" y="20931"/>
                      <a:pt x="16060" y="20952"/>
                      <a:pt x="16033" y="20890"/>
                    </a:cubicBezTo>
                    <a:cubicBezTo>
                      <a:pt x="16015" y="20847"/>
                      <a:pt x="15631" y="20892"/>
                      <a:pt x="15548" y="20827"/>
                    </a:cubicBezTo>
                    <a:cubicBezTo>
                      <a:pt x="15431" y="20733"/>
                      <a:pt x="15383" y="20954"/>
                      <a:pt x="15185" y="20881"/>
                    </a:cubicBezTo>
                    <a:cubicBezTo>
                      <a:pt x="15030" y="20824"/>
                      <a:pt x="14638" y="20421"/>
                      <a:pt x="14549" y="20854"/>
                    </a:cubicBezTo>
                    <a:cubicBezTo>
                      <a:pt x="14678" y="20857"/>
                      <a:pt x="14825" y="21025"/>
                      <a:pt x="14961" y="21071"/>
                    </a:cubicBezTo>
                    <a:cubicBezTo>
                      <a:pt x="15189" y="21147"/>
                      <a:pt x="15472" y="21216"/>
                      <a:pt x="15706" y="21244"/>
                    </a:cubicBezTo>
                    <a:cubicBezTo>
                      <a:pt x="15768" y="21252"/>
                      <a:pt x="16095" y="21365"/>
                      <a:pt x="16116" y="21306"/>
                    </a:cubicBezTo>
                    <a:cubicBezTo>
                      <a:pt x="16108" y="21329"/>
                      <a:pt x="16443" y="21301"/>
                      <a:pt x="16263" y="21201"/>
                    </a:cubicBezTo>
                    <a:close/>
                    <a:moveTo>
                      <a:pt x="14587" y="20535"/>
                    </a:moveTo>
                    <a:cubicBezTo>
                      <a:pt x="14613" y="20480"/>
                      <a:pt x="14595" y="20518"/>
                      <a:pt x="14587" y="20535"/>
                    </a:cubicBezTo>
                    <a:cubicBezTo>
                      <a:pt x="14615" y="20477"/>
                      <a:pt x="14667" y="19955"/>
                      <a:pt x="14646" y="19893"/>
                    </a:cubicBezTo>
                    <a:cubicBezTo>
                      <a:pt x="14672" y="19912"/>
                      <a:pt x="14704" y="19916"/>
                      <a:pt x="14725" y="19942"/>
                    </a:cubicBezTo>
                    <a:cubicBezTo>
                      <a:pt x="14719" y="19826"/>
                      <a:pt x="14724" y="19684"/>
                      <a:pt x="14625" y="19570"/>
                    </a:cubicBezTo>
                    <a:cubicBezTo>
                      <a:pt x="14582" y="19521"/>
                      <a:pt x="14466" y="19573"/>
                      <a:pt x="14476" y="19656"/>
                    </a:cubicBezTo>
                    <a:cubicBezTo>
                      <a:pt x="14484" y="19728"/>
                      <a:pt x="14595" y="19726"/>
                      <a:pt x="14612" y="19833"/>
                    </a:cubicBezTo>
                    <a:cubicBezTo>
                      <a:pt x="14544" y="19734"/>
                      <a:pt x="14504" y="19734"/>
                      <a:pt x="14410" y="19686"/>
                    </a:cubicBezTo>
                    <a:cubicBezTo>
                      <a:pt x="14334" y="19438"/>
                      <a:pt x="14184" y="19343"/>
                      <a:pt x="14241" y="19116"/>
                    </a:cubicBezTo>
                    <a:cubicBezTo>
                      <a:pt x="14265" y="19025"/>
                      <a:pt x="13866" y="18581"/>
                      <a:pt x="13773" y="18564"/>
                    </a:cubicBezTo>
                    <a:cubicBezTo>
                      <a:pt x="13610" y="18532"/>
                      <a:pt x="13314" y="18143"/>
                      <a:pt x="13239" y="17978"/>
                    </a:cubicBezTo>
                    <a:cubicBezTo>
                      <a:pt x="13175" y="17835"/>
                      <a:pt x="12614" y="17619"/>
                      <a:pt x="12740" y="17868"/>
                    </a:cubicBezTo>
                    <a:cubicBezTo>
                      <a:pt x="12804" y="17994"/>
                      <a:pt x="12911" y="18099"/>
                      <a:pt x="12993" y="18204"/>
                    </a:cubicBezTo>
                    <a:cubicBezTo>
                      <a:pt x="13074" y="18306"/>
                      <a:pt x="13143" y="18547"/>
                      <a:pt x="13247" y="18604"/>
                    </a:cubicBezTo>
                    <a:cubicBezTo>
                      <a:pt x="13343" y="18657"/>
                      <a:pt x="13391" y="18728"/>
                      <a:pt x="13410" y="18867"/>
                    </a:cubicBezTo>
                    <a:cubicBezTo>
                      <a:pt x="13435" y="19052"/>
                      <a:pt x="13571" y="19187"/>
                      <a:pt x="13642" y="19345"/>
                    </a:cubicBezTo>
                    <a:cubicBezTo>
                      <a:pt x="13726" y="19532"/>
                      <a:pt x="13738" y="19854"/>
                      <a:pt x="13898" y="19967"/>
                    </a:cubicBezTo>
                    <a:cubicBezTo>
                      <a:pt x="13999" y="20039"/>
                      <a:pt x="14049" y="20239"/>
                      <a:pt x="14159" y="20332"/>
                    </a:cubicBezTo>
                    <a:cubicBezTo>
                      <a:pt x="14218" y="20381"/>
                      <a:pt x="14320" y="20591"/>
                      <a:pt x="14373" y="20604"/>
                    </a:cubicBezTo>
                    <a:cubicBezTo>
                      <a:pt x="14369" y="20571"/>
                      <a:pt x="14355" y="20530"/>
                      <a:pt x="14378" y="20503"/>
                    </a:cubicBezTo>
                    <a:cubicBezTo>
                      <a:pt x="14413" y="20525"/>
                      <a:pt x="14560" y="20593"/>
                      <a:pt x="14587" y="20535"/>
                    </a:cubicBezTo>
                    <a:cubicBezTo>
                      <a:pt x="14584" y="20542"/>
                      <a:pt x="14582" y="20546"/>
                      <a:pt x="14587" y="20535"/>
                    </a:cubicBezTo>
                    <a:close/>
                    <a:moveTo>
                      <a:pt x="18008" y="18723"/>
                    </a:moveTo>
                    <a:cubicBezTo>
                      <a:pt x="17983" y="18750"/>
                      <a:pt x="17963" y="18782"/>
                      <a:pt x="17947" y="18819"/>
                    </a:cubicBezTo>
                    <a:cubicBezTo>
                      <a:pt x="17734" y="19148"/>
                      <a:pt x="17442" y="18778"/>
                      <a:pt x="17197" y="18912"/>
                    </a:cubicBezTo>
                    <a:cubicBezTo>
                      <a:pt x="17066" y="18984"/>
                      <a:pt x="16845" y="19897"/>
                      <a:pt x="16936" y="20034"/>
                    </a:cubicBezTo>
                    <a:cubicBezTo>
                      <a:pt x="16988" y="20112"/>
                      <a:pt x="17002" y="20686"/>
                      <a:pt x="17101" y="20570"/>
                    </a:cubicBezTo>
                    <a:cubicBezTo>
                      <a:pt x="17213" y="20440"/>
                      <a:pt x="17177" y="20077"/>
                      <a:pt x="17157" y="19905"/>
                    </a:cubicBezTo>
                    <a:cubicBezTo>
                      <a:pt x="17424" y="19728"/>
                      <a:pt x="17188" y="20552"/>
                      <a:pt x="17558" y="20246"/>
                    </a:cubicBezTo>
                    <a:cubicBezTo>
                      <a:pt x="17629" y="20187"/>
                      <a:pt x="17419" y="19764"/>
                      <a:pt x="17386" y="19700"/>
                    </a:cubicBezTo>
                    <a:cubicBezTo>
                      <a:pt x="17326" y="19586"/>
                      <a:pt x="17694" y="19451"/>
                      <a:pt x="17705" y="19360"/>
                    </a:cubicBezTo>
                    <a:cubicBezTo>
                      <a:pt x="17715" y="19275"/>
                      <a:pt x="16935" y="19751"/>
                      <a:pt x="17124" y="19135"/>
                    </a:cubicBezTo>
                    <a:cubicBezTo>
                      <a:pt x="17171" y="18983"/>
                      <a:pt x="17519" y="19053"/>
                      <a:pt x="17608" y="19065"/>
                    </a:cubicBezTo>
                    <a:cubicBezTo>
                      <a:pt x="17718" y="19079"/>
                      <a:pt x="17835" y="19134"/>
                      <a:pt x="17920" y="19006"/>
                    </a:cubicBezTo>
                    <a:cubicBezTo>
                      <a:pt x="17927" y="18996"/>
                      <a:pt x="18090" y="18686"/>
                      <a:pt x="18008" y="18723"/>
                    </a:cubicBezTo>
                    <a:close/>
                    <a:moveTo>
                      <a:pt x="16704" y="13082"/>
                    </a:moveTo>
                    <a:cubicBezTo>
                      <a:pt x="16613" y="13312"/>
                      <a:pt x="16783" y="13423"/>
                      <a:pt x="16840" y="13609"/>
                    </a:cubicBezTo>
                    <a:cubicBezTo>
                      <a:pt x="16841" y="13609"/>
                      <a:pt x="16850" y="13609"/>
                      <a:pt x="16852" y="13609"/>
                    </a:cubicBezTo>
                    <a:cubicBezTo>
                      <a:pt x="16855" y="13521"/>
                      <a:pt x="17025" y="12818"/>
                      <a:pt x="16888" y="12816"/>
                    </a:cubicBezTo>
                    <a:cubicBezTo>
                      <a:pt x="16888" y="12816"/>
                      <a:pt x="16888" y="12816"/>
                      <a:pt x="16888" y="12816"/>
                    </a:cubicBezTo>
                    <a:cubicBezTo>
                      <a:pt x="16848" y="12816"/>
                      <a:pt x="16878" y="12816"/>
                      <a:pt x="16888" y="12816"/>
                    </a:cubicBezTo>
                    <a:cubicBezTo>
                      <a:pt x="16771" y="12816"/>
                      <a:pt x="16747" y="12972"/>
                      <a:pt x="16704" y="13082"/>
                    </a:cubicBezTo>
                    <a:close/>
                    <a:moveTo>
                      <a:pt x="17712" y="10844"/>
                    </a:moveTo>
                    <a:cubicBezTo>
                      <a:pt x="17703" y="10863"/>
                      <a:pt x="17708" y="10853"/>
                      <a:pt x="17712" y="10844"/>
                    </a:cubicBezTo>
                    <a:cubicBezTo>
                      <a:pt x="17692" y="10887"/>
                      <a:pt x="17822" y="11096"/>
                      <a:pt x="17838" y="11109"/>
                    </a:cubicBezTo>
                    <a:cubicBezTo>
                      <a:pt x="17849" y="11118"/>
                      <a:pt x="17865" y="11124"/>
                      <a:pt x="17877" y="11126"/>
                    </a:cubicBezTo>
                    <a:cubicBezTo>
                      <a:pt x="17878" y="11096"/>
                      <a:pt x="17839" y="10886"/>
                      <a:pt x="17827" y="10899"/>
                    </a:cubicBezTo>
                    <a:cubicBezTo>
                      <a:pt x="17897" y="10821"/>
                      <a:pt x="17903" y="11539"/>
                      <a:pt x="18077" y="11380"/>
                    </a:cubicBezTo>
                    <a:cubicBezTo>
                      <a:pt x="18170" y="11297"/>
                      <a:pt x="18111" y="11168"/>
                      <a:pt x="18118" y="11055"/>
                    </a:cubicBezTo>
                    <a:cubicBezTo>
                      <a:pt x="18128" y="10876"/>
                      <a:pt x="18099" y="10972"/>
                      <a:pt x="18021" y="10859"/>
                    </a:cubicBezTo>
                    <a:cubicBezTo>
                      <a:pt x="18036" y="10845"/>
                      <a:pt x="17825" y="10607"/>
                      <a:pt x="17712" y="10844"/>
                    </a:cubicBezTo>
                    <a:cubicBezTo>
                      <a:pt x="17714" y="10841"/>
                      <a:pt x="17715" y="10839"/>
                      <a:pt x="17716" y="10837"/>
                    </a:cubicBezTo>
                    <a:cubicBezTo>
                      <a:pt x="17715" y="10838"/>
                      <a:pt x="17714" y="10841"/>
                      <a:pt x="17712" y="10844"/>
                    </a:cubicBezTo>
                    <a:close/>
                    <a:moveTo>
                      <a:pt x="18155" y="10981"/>
                    </a:moveTo>
                    <a:cubicBezTo>
                      <a:pt x="18156" y="10983"/>
                      <a:pt x="18156" y="10984"/>
                      <a:pt x="18157" y="10986"/>
                    </a:cubicBezTo>
                    <a:lnTo>
                      <a:pt x="18157" y="10980"/>
                    </a:lnTo>
                    <a:cubicBezTo>
                      <a:pt x="18156" y="10981"/>
                      <a:pt x="18156" y="10981"/>
                      <a:pt x="18155" y="10981"/>
                    </a:cubicBezTo>
                    <a:close/>
                    <a:moveTo>
                      <a:pt x="18494" y="10870"/>
                    </a:moveTo>
                    <a:cubicBezTo>
                      <a:pt x="18495" y="10871"/>
                      <a:pt x="18495" y="10871"/>
                      <a:pt x="18494" y="10870"/>
                    </a:cubicBezTo>
                    <a:cubicBezTo>
                      <a:pt x="18471" y="10838"/>
                      <a:pt x="18547" y="10731"/>
                      <a:pt x="18554" y="10729"/>
                    </a:cubicBezTo>
                    <a:cubicBezTo>
                      <a:pt x="18453" y="10479"/>
                      <a:pt x="18199" y="10696"/>
                      <a:pt x="18150" y="10851"/>
                    </a:cubicBezTo>
                    <a:cubicBezTo>
                      <a:pt x="18209" y="10805"/>
                      <a:pt x="18269" y="11010"/>
                      <a:pt x="18342" y="10999"/>
                    </a:cubicBezTo>
                    <a:cubicBezTo>
                      <a:pt x="18354" y="10871"/>
                      <a:pt x="18377" y="10711"/>
                      <a:pt x="18494" y="10870"/>
                    </a:cubicBezTo>
                    <a:close/>
                    <a:moveTo>
                      <a:pt x="18925" y="10455"/>
                    </a:moveTo>
                    <a:cubicBezTo>
                      <a:pt x="19074" y="10535"/>
                      <a:pt x="18998" y="10353"/>
                      <a:pt x="19082" y="10331"/>
                    </a:cubicBezTo>
                    <a:cubicBezTo>
                      <a:pt x="19143" y="10315"/>
                      <a:pt x="19102" y="10429"/>
                      <a:pt x="19140" y="10453"/>
                    </a:cubicBezTo>
                    <a:cubicBezTo>
                      <a:pt x="19161" y="10466"/>
                      <a:pt x="19182" y="10192"/>
                      <a:pt x="19268" y="10229"/>
                    </a:cubicBezTo>
                    <a:cubicBezTo>
                      <a:pt x="19270" y="10283"/>
                      <a:pt x="19281" y="10332"/>
                      <a:pt x="19303" y="10378"/>
                    </a:cubicBezTo>
                    <a:cubicBezTo>
                      <a:pt x="19331" y="10411"/>
                      <a:pt x="19368" y="10180"/>
                      <a:pt x="19390" y="10163"/>
                    </a:cubicBezTo>
                    <a:cubicBezTo>
                      <a:pt x="19189" y="10042"/>
                      <a:pt x="19220" y="9561"/>
                      <a:pt x="19213" y="9410"/>
                    </a:cubicBezTo>
                    <a:cubicBezTo>
                      <a:pt x="19203" y="9250"/>
                      <a:pt x="18945" y="8663"/>
                      <a:pt x="18789" y="8793"/>
                    </a:cubicBezTo>
                    <a:cubicBezTo>
                      <a:pt x="18688" y="8878"/>
                      <a:pt x="18903" y="9380"/>
                      <a:pt x="18921" y="9513"/>
                    </a:cubicBezTo>
                    <a:cubicBezTo>
                      <a:pt x="18942" y="9666"/>
                      <a:pt x="18831" y="9812"/>
                      <a:pt x="18747" y="9883"/>
                    </a:cubicBezTo>
                    <a:cubicBezTo>
                      <a:pt x="18578" y="10022"/>
                      <a:pt x="18681" y="9752"/>
                      <a:pt x="18616" y="9737"/>
                    </a:cubicBezTo>
                    <a:cubicBezTo>
                      <a:pt x="18570" y="9727"/>
                      <a:pt x="18579" y="10013"/>
                      <a:pt x="18565" y="10058"/>
                    </a:cubicBezTo>
                    <a:cubicBezTo>
                      <a:pt x="18497" y="10271"/>
                      <a:pt x="18631" y="10204"/>
                      <a:pt x="18427" y="10176"/>
                    </a:cubicBezTo>
                    <a:cubicBezTo>
                      <a:pt x="18351" y="10166"/>
                      <a:pt x="18089" y="10234"/>
                      <a:pt x="18044" y="10303"/>
                    </a:cubicBezTo>
                    <a:cubicBezTo>
                      <a:pt x="18047" y="10299"/>
                      <a:pt x="17883" y="10560"/>
                      <a:pt x="17858" y="10523"/>
                    </a:cubicBezTo>
                    <a:cubicBezTo>
                      <a:pt x="17899" y="10754"/>
                      <a:pt x="18464" y="10422"/>
                      <a:pt x="18580" y="10472"/>
                    </a:cubicBezTo>
                    <a:cubicBezTo>
                      <a:pt x="18585" y="10596"/>
                      <a:pt x="18609" y="10680"/>
                      <a:pt x="18703" y="10735"/>
                    </a:cubicBezTo>
                    <a:cubicBezTo>
                      <a:pt x="18753" y="10764"/>
                      <a:pt x="18816" y="10592"/>
                      <a:pt x="18840" y="10543"/>
                    </a:cubicBezTo>
                    <a:cubicBezTo>
                      <a:pt x="18865" y="10494"/>
                      <a:pt x="18720" y="10465"/>
                      <a:pt x="18769" y="10389"/>
                    </a:cubicBezTo>
                    <a:cubicBezTo>
                      <a:pt x="18797" y="10347"/>
                      <a:pt x="18905" y="10444"/>
                      <a:pt x="18925" y="10455"/>
                    </a:cubicBezTo>
                    <a:close/>
                    <a:moveTo>
                      <a:pt x="19160" y="8116"/>
                    </a:moveTo>
                    <a:lnTo>
                      <a:pt x="19146" y="8111"/>
                    </a:lnTo>
                    <a:cubicBezTo>
                      <a:pt x="19036" y="8151"/>
                      <a:pt x="19089" y="8247"/>
                      <a:pt x="18906" y="8142"/>
                    </a:cubicBezTo>
                    <a:cubicBezTo>
                      <a:pt x="18847" y="8108"/>
                      <a:pt x="18485" y="7762"/>
                      <a:pt x="18443" y="7857"/>
                    </a:cubicBezTo>
                    <a:cubicBezTo>
                      <a:pt x="18479" y="7928"/>
                      <a:pt x="18697" y="8296"/>
                      <a:pt x="18646" y="8380"/>
                    </a:cubicBezTo>
                    <a:cubicBezTo>
                      <a:pt x="18629" y="8381"/>
                      <a:pt x="18520" y="8340"/>
                      <a:pt x="18499" y="8358"/>
                    </a:cubicBezTo>
                    <a:cubicBezTo>
                      <a:pt x="18498" y="8393"/>
                      <a:pt x="18522" y="8403"/>
                      <a:pt x="18547" y="8410"/>
                    </a:cubicBezTo>
                    <a:cubicBezTo>
                      <a:pt x="18531" y="8460"/>
                      <a:pt x="18513" y="8509"/>
                      <a:pt x="18493" y="8557"/>
                    </a:cubicBezTo>
                    <a:cubicBezTo>
                      <a:pt x="18527" y="8619"/>
                      <a:pt x="18568" y="8674"/>
                      <a:pt x="18615" y="8721"/>
                    </a:cubicBezTo>
                    <a:cubicBezTo>
                      <a:pt x="18661" y="8865"/>
                      <a:pt x="18800" y="8728"/>
                      <a:pt x="18795" y="8712"/>
                    </a:cubicBezTo>
                    <a:cubicBezTo>
                      <a:pt x="18774" y="8635"/>
                      <a:pt x="18622" y="8687"/>
                      <a:pt x="18587" y="8598"/>
                    </a:cubicBezTo>
                    <a:cubicBezTo>
                      <a:pt x="18565" y="8543"/>
                      <a:pt x="18779" y="8529"/>
                      <a:pt x="18804" y="8536"/>
                    </a:cubicBezTo>
                    <a:cubicBezTo>
                      <a:pt x="18831" y="8543"/>
                      <a:pt x="19142" y="8756"/>
                      <a:pt x="19097" y="8609"/>
                    </a:cubicBezTo>
                    <a:cubicBezTo>
                      <a:pt x="19047" y="8447"/>
                      <a:pt x="19219" y="8414"/>
                      <a:pt x="19316" y="8366"/>
                    </a:cubicBezTo>
                    <a:cubicBezTo>
                      <a:pt x="19247" y="8378"/>
                      <a:pt x="19154" y="8192"/>
                      <a:pt x="19160" y="8116"/>
                    </a:cubicBezTo>
                    <a:close/>
                    <a:moveTo>
                      <a:pt x="17646" y="6274"/>
                    </a:moveTo>
                    <a:cubicBezTo>
                      <a:pt x="17799" y="6419"/>
                      <a:pt x="17943" y="6645"/>
                      <a:pt x="18027" y="6862"/>
                    </a:cubicBezTo>
                    <a:cubicBezTo>
                      <a:pt x="18080" y="6997"/>
                      <a:pt x="18171" y="7189"/>
                      <a:pt x="18248" y="7303"/>
                    </a:cubicBezTo>
                    <a:cubicBezTo>
                      <a:pt x="18298" y="7378"/>
                      <a:pt x="18389" y="7663"/>
                      <a:pt x="18474" y="7676"/>
                    </a:cubicBezTo>
                    <a:cubicBezTo>
                      <a:pt x="18421" y="7470"/>
                      <a:pt x="18534" y="7473"/>
                      <a:pt x="18607" y="7547"/>
                    </a:cubicBezTo>
                    <a:cubicBezTo>
                      <a:pt x="18461" y="7353"/>
                      <a:pt x="18082" y="7060"/>
                      <a:pt x="18198" y="6858"/>
                    </a:cubicBezTo>
                    <a:cubicBezTo>
                      <a:pt x="18255" y="6759"/>
                      <a:pt x="18499" y="7018"/>
                      <a:pt x="18519" y="7049"/>
                    </a:cubicBezTo>
                    <a:cubicBezTo>
                      <a:pt x="18357" y="6801"/>
                      <a:pt x="18126" y="6627"/>
                      <a:pt x="17961" y="6378"/>
                    </a:cubicBezTo>
                    <a:cubicBezTo>
                      <a:pt x="17806" y="6144"/>
                      <a:pt x="17586" y="5734"/>
                      <a:pt x="17350" y="5619"/>
                    </a:cubicBezTo>
                    <a:cubicBezTo>
                      <a:pt x="17325" y="5663"/>
                      <a:pt x="17472" y="5827"/>
                      <a:pt x="17478" y="5878"/>
                    </a:cubicBezTo>
                    <a:cubicBezTo>
                      <a:pt x="17465" y="5877"/>
                      <a:pt x="17376" y="5743"/>
                      <a:pt x="17378" y="5856"/>
                    </a:cubicBezTo>
                    <a:cubicBezTo>
                      <a:pt x="17378" y="5852"/>
                      <a:pt x="17378" y="5849"/>
                      <a:pt x="17378" y="5857"/>
                    </a:cubicBezTo>
                    <a:cubicBezTo>
                      <a:pt x="17378" y="5869"/>
                      <a:pt x="17378" y="5863"/>
                      <a:pt x="17378" y="5857"/>
                    </a:cubicBezTo>
                    <a:cubicBezTo>
                      <a:pt x="17381" y="5928"/>
                      <a:pt x="17603" y="6232"/>
                      <a:pt x="17646" y="6274"/>
                    </a:cubicBezTo>
                    <a:close/>
                    <a:moveTo>
                      <a:pt x="18607" y="7547"/>
                    </a:moveTo>
                    <a:cubicBezTo>
                      <a:pt x="18635" y="7584"/>
                      <a:pt x="18654" y="7616"/>
                      <a:pt x="18660" y="7644"/>
                    </a:cubicBezTo>
                    <a:cubicBezTo>
                      <a:pt x="18653" y="7607"/>
                      <a:pt x="18633" y="7573"/>
                      <a:pt x="18607" y="7547"/>
                    </a:cubicBezTo>
                    <a:close/>
                    <a:moveTo>
                      <a:pt x="12796" y="1135"/>
                    </a:moveTo>
                    <a:cubicBezTo>
                      <a:pt x="12751" y="1122"/>
                      <a:pt x="12895" y="1166"/>
                      <a:pt x="12796" y="1135"/>
                    </a:cubicBezTo>
                    <a:cubicBezTo>
                      <a:pt x="12796" y="1135"/>
                      <a:pt x="12796" y="1135"/>
                      <a:pt x="12796" y="1135"/>
                    </a:cubicBezTo>
                    <a:close/>
                    <a:moveTo>
                      <a:pt x="12796" y="1135"/>
                    </a:moveTo>
                    <a:cubicBezTo>
                      <a:pt x="12907" y="1169"/>
                      <a:pt x="13566" y="1269"/>
                      <a:pt x="13631" y="1102"/>
                    </a:cubicBezTo>
                    <a:cubicBezTo>
                      <a:pt x="13663" y="1018"/>
                      <a:pt x="12743" y="910"/>
                      <a:pt x="12645" y="914"/>
                    </a:cubicBezTo>
                    <a:cubicBezTo>
                      <a:pt x="12600" y="1062"/>
                      <a:pt x="12710" y="1110"/>
                      <a:pt x="12796" y="1135"/>
                    </a:cubicBezTo>
                    <a:close/>
                    <a:moveTo>
                      <a:pt x="6624" y="191"/>
                    </a:moveTo>
                    <a:cubicBezTo>
                      <a:pt x="6624" y="192"/>
                      <a:pt x="6625" y="195"/>
                      <a:pt x="6626" y="199"/>
                    </a:cubicBezTo>
                    <a:cubicBezTo>
                      <a:pt x="6626" y="196"/>
                      <a:pt x="6625" y="194"/>
                      <a:pt x="6624" y="191"/>
                    </a:cubicBezTo>
                    <a:cubicBezTo>
                      <a:pt x="6624" y="191"/>
                      <a:pt x="6624" y="191"/>
                      <a:pt x="6624" y="191"/>
                    </a:cubicBezTo>
                    <a:close/>
                    <a:moveTo>
                      <a:pt x="6637" y="229"/>
                    </a:moveTo>
                    <a:cubicBezTo>
                      <a:pt x="6645" y="251"/>
                      <a:pt x="6651" y="268"/>
                      <a:pt x="6637" y="229"/>
                    </a:cubicBezTo>
                    <a:cubicBezTo>
                      <a:pt x="6637" y="229"/>
                      <a:pt x="6637" y="229"/>
                      <a:pt x="6637" y="229"/>
                    </a:cubicBezTo>
                    <a:close/>
                    <a:moveTo>
                      <a:pt x="6637" y="229"/>
                    </a:moveTo>
                    <a:cubicBezTo>
                      <a:pt x="6637" y="228"/>
                      <a:pt x="6636" y="225"/>
                      <a:pt x="6635" y="224"/>
                    </a:cubicBezTo>
                    <a:cubicBezTo>
                      <a:pt x="6636" y="225"/>
                      <a:pt x="6637" y="227"/>
                      <a:pt x="6637" y="229"/>
                    </a:cubicBezTo>
                    <a:close/>
                    <a:moveTo>
                      <a:pt x="6626" y="199"/>
                    </a:moveTo>
                    <a:cubicBezTo>
                      <a:pt x="6629" y="205"/>
                      <a:pt x="6632" y="215"/>
                      <a:pt x="6635" y="224"/>
                    </a:cubicBezTo>
                    <a:cubicBezTo>
                      <a:pt x="6633" y="217"/>
                      <a:pt x="6630" y="209"/>
                      <a:pt x="6626" y="199"/>
                    </a:cubicBezTo>
                    <a:close/>
                    <a:moveTo>
                      <a:pt x="6639" y="191"/>
                    </a:moveTo>
                    <a:cubicBezTo>
                      <a:pt x="6700" y="344"/>
                      <a:pt x="6882" y="206"/>
                      <a:pt x="6974" y="224"/>
                    </a:cubicBezTo>
                    <a:cubicBezTo>
                      <a:pt x="6891" y="274"/>
                      <a:pt x="7101" y="361"/>
                      <a:pt x="7127" y="364"/>
                    </a:cubicBezTo>
                    <a:cubicBezTo>
                      <a:pt x="7319" y="388"/>
                      <a:pt x="7515" y="426"/>
                      <a:pt x="7709" y="415"/>
                    </a:cubicBezTo>
                    <a:cubicBezTo>
                      <a:pt x="7714" y="407"/>
                      <a:pt x="7716" y="403"/>
                      <a:pt x="7718" y="393"/>
                    </a:cubicBezTo>
                    <a:cubicBezTo>
                      <a:pt x="7615" y="349"/>
                      <a:pt x="7588" y="217"/>
                      <a:pt x="7471" y="203"/>
                    </a:cubicBezTo>
                    <a:cubicBezTo>
                      <a:pt x="7304" y="184"/>
                      <a:pt x="7240" y="132"/>
                      <a:pt x="7094" y="42"/>
                    </a:cubicBezTo>
                    <a:cubicBezTo>
                      <a:pt x="7017" y="-6"/>
                      <a:pt x="6518" y="-65"/>
                      <a:pt x="6639" y="191"/>
                    </a:cubicBezTo>
                    <a:cubicBezTo>
                      <a:pt x="6639" y="191"/>
                      <a:pt x="6639" y="191"/>
                      <a:pt x="6639" y="191"/>
                    </a:cubicBezTo>
                    <a:close/>
                    <a:moveTo>
                      <a:pt x="3049" y="1821"/>
                    </a:moveTo>
                    <a:cubicBezTo>
                      <a:pt x="3097" y="1824"/>
                      <a:pt x="3068" y="1822"/>
                      <a:pt x="3049" y="1821"/>
                    </a:cubicBezTo>
                    <a:cubicBezTo>
                      <a:pt x="3259" y="1833"/>
                      <a:pt x="3444" y="2105"/>
                      <a:pt x="3693" y="1983"/>
                    </a:cubicBezTo>
                    <a:cubicBezTo>
                      <a:pt x="3695" y="1975"/>
                      <a:pt x="3695" y="1959"/>
                      <a:pt x="3693" y="1951"/>
                    </a:cubicBezTo>
                    <a:cubicBezTo>
                      <a:pt x="3378" y="1819"/>
                      <a:pt x="3267" y="1534"/>
                      <a:pt x="3575" y="1251"/>
                    </a:cubicBezTo>
                    <a:cubicBezTo>
                      <a:pt x="3878" y="973"/>
                      <a:pt x="4250" y="1072"/>
                      <a:pt x="4563" y="873"/>
                    </a:cubicBezTo>
                    <a:cubicBezTo>
                      <a:pt x="4434" y="627"/>
                      <a:pt x="4069" y="857"/>
                      <a:pt x="3881" y="855"/>
                    </a:cubicBezTo>
                    <a:cubicBezTo>
                      <a:pt x="3631" y="853"/>
                      <a:pt x="3298" y="977"/>
                      <a:pt x="3102" y="1185"/>
                    </a:cubicBezTo>
                    <a:cubicBezTo>
                      <a:pt x="3040" y="1251"/>
                      <a:pt x="3027" y="1414"/>
                      <a:pt x="3008" y="1500"/>
                    </a:cubicBezTo>
                    <a:cubicBezTo>
                      <a:pt x="2968" y="1677"/>
                      <a:pt x="2751" y="1804"/>
                      <a:pt x="3049" y="1821"/>
                    </a:cubicBezTo>
                    <a:close/>
                    <a:moveTo>
                      <a:pt x="10216" y="16862"/>
                    </a:moveTo>
                    <a:cubicBezTo>
                      <a:pt x="10007" y="16414"/>
                      <a:pt x="9990" y="17186"/>
                      <a:pt x="10036" y="17376"/>
                    </a:cubicBezTo>
                    <a:cubicBezTo>
                      <a:pt x="10092" y="17606"/>
                      <a:pt x="10129" y="17705"/>
                      <a:pt x="10318" y="17537"/>
                    </a:cubicBezTo>
                    <a:cubicBezTo>
                      <a:pt x="10499" y="17376"/>
                      <a:pt x="10291" y="17023"/>
                      <a:pt x="10216" y="16863"/>
                    </a:cubicBezTo>
                    <a:cubicBezTo>
                      <a:pt x="10225" y="16883"/>
                      <a:pt x="10244" y="16922"/>
                      <a:pt x="10216" y="16862"/>
                    </a:cubicBezTo>
                    <a:close/>
                    <a:moveTo>
                      <a:pt x="10216" y="16862"/>
                    </a:moveTo>
                    <a:cubicBezTo>
                      <a:pt x="10216" y="16862"/>
                      <a:pt x="10216" y="16862"/>
                      <a:pt x="10216" y="16863"/>
                    </a:cubicBezTo>
                    <a:cubicBezTo>
                      <a:pt x="10211" y="16852"/>
                      <a:pt x="10209" y="16847"/>
                      <a:pt x="10216" y="16862"/>
                    </a:cubicBezTo>
                    <a:close/>
                    <a:moveTo>
                      <a:pt x="17680" y="20444"/>
                    </a:moveTo>
                    <a:cubicBezTo>
                      <a:pt x="17677" y="20432"/>
                      <a:pt x="17678" y="20435"/>
                      <a:pt x="17679" y="20439"/>
                    </a:cubicBezTo>
                    <a:cubicBezTo>
                      <a:pt x="17647" y="20338"/>
                      <a:pt x="17562" y="20187"/>
                      <a:pt x="17562" y="20438"/>
                    </a:cubicBezTo>
                    <a:cubicBezTo>
                      <a:pt x="17562" y="20640"/>
                      <a:pt x="17719" y="20588"/>
                      <a:pt x="17681" y="20445"/>
                    </a:cubicBezTo>
                    <a:cubicBezTo>
                      <a:pt x="17681" y="20446"/>
                      <a:pt x="17681" y="20446"/>
                      <a:pt x="17680" y="20444"/>
                    </a:cubicBezTo>
                    <a:close/>
                    <a:moveTo>
                      <a:pt x="20845" y="19801"/>
                    </a:moveTo>
                    <a:cubicBezTo>
                      <a:pt x="20845" y="19756"/>
                      <a:pt x="20831" y="19752"/>
                      <a:pt x="20720" y="19722"/>
                    </a:cubicBezTo>
                    <a:cubicBezTo>
                      <a:pt x="20484" y="19667"/>
                      <a:pt x="20309" y="19366"/>
                      <a:pt x="20078" y="19540"/>
                    </a:cubicBezTo>
                    <a:lnTo>
                      <a:pt x="20083" y="19581"/>
                    </a:lnTo>
                    <a:lnTo>
                      <a:pt x="20066" y="19592"/>
                    </a:lnTo>
                    <a:cubicBezTo>
                      <a:pt x="20073" y="19603"/>
                      <a:pt x="20078" y="19616"/>
                      <a:pt x="20080" y="19629"/>
                    </a:cubicBezTo>
                    <a:cubicBezTo>
                      <a:pt x="19967" y="19665"/>
                      <a:pt x="19867" y="19933"/>
                      <a:pt x="19784" y="19933"/>
                    </a:cubicBezTo>
                    <a:cubicBezTo>
                      <a:pt x="19806" y="19933"/>
                      <a:pt x="19649" y="19674"/>
                      <a:pt x="19649" y="19726"/>
                    </a:cubicBezTo>
                    <a:cubicBezTo>
                      <a:pt x="19591" y="19599"/>
                      <a:pt x="19738" y="19263"/>
                      <a:pt x="19533" y="19263"/>
                    </a:cubicBezTo>
                    <a:cubicBezTo>
                      <a:pt x="19510" y="19243"/>
                      <a:pt x="19395" y="19210"/>
                      <a:pt x="19371" y="19200"/>
                    </a:cubicBezTo>
                    <a:cubicBezTo>
                      <a:pt x="19228" y="19141"/>
                      <a:pt x="19205" y="19326"/>
                      <a:pt x="19144" y="19326"/>
                    </a:cubicBezTo>
                    <a:cubicBezTo>
                      <a:pt x="19123" y="19314"/>
                      <a:pt x="19057" y="19299"/>
                      <a:pt x="19047" y="19341"/>
                    </a:cubicBezTo>
                    <a:cubicBezTo>
                      <a:pt x="18878" y="19223"/>
                      <a:pt x="19194" y="19742"/>
                      <a:pt x="19275" y="19766"/>
                    </a:cubicBezTo>
                    <a:cubicBezTo>
                      <a:pt x="19141" y="19798"/>
                      <a:pt x="19298" y="20026"/>
                      <a:pt x="19315" y="20115"/>
                    </a:cubicBezTo>
                    <a:cubicBezTo>
                      <a:pt x="19376" y="20426"/>
                      <a:pt x="19468" y="20101"/>
                      <a:pt x="19519" y="20101"/>
                    </a:cubicBezTo>
                    <a:cubicBezTo>
                      <a:pt x="19605" y="20101"/>
                      <a:pt x="19914" y="20363"/>
                      <a:pt x="20018" y="20411"/>
                    </a:cubicBezTo>
                    <a:cubicBezTo>
                      <a:pt x="20127" y="20461"/>
                      <a:pt x="20181" y="20479"/>
                      <a:pt x="20248" y="20607"/>
                    </a:cubicBezTo>
                    <a:cubicBezTo>
                      <a:pt x="20277" y="20661"/>
                      <a:pt x="20274" y="20778"/>
                      <a:pt x="20326" y="20815"/>
                    </a:cubicBezTo>
                    <a:cubicBezTo>
                      <a:pt x="20319" y="20858"/>
                      <a:pt x="20311" y="20886"/>
                      <a:pt x="20321" y="20928"/>
                    </a:cubicBezTo>
                    <a:cubicBezTo>
                      <a:pt x="20186" y="20961"/>
                      <a:pt x="20099" y="21117"/>
                      <a:pt x="20109" y="21286"/>
                    </a:cubicBezTo>
                    <a:cubicBezTo>
                      <a:pt x="20228" y="21294"/>
                      <a:pt x="20372" y="21234"/>
                      <a:pt x="20433" y="21234"/>
                    </a:cubicBezTo>
                    <a:lnTo>
                      <a:pt x="20433" y="21233"/>
                    </a:lnTo>
                    <a:cubicBezTo>
                      <a:pt x="20433" y="21142"/>
                      <a:pt x="20719" y="21510"/>
                      <a:pt x="20736" y="21535"/>
                    </a:cubicBezTo>
                    <a:cubicBezTo>
                      <a:pt x="20771" y="21316"/>
                      <a:pt x="20771" y="21081"/>
                      <a:pt x="20799" y="20857"/>
                    </a:cubicBezTo>
                    <a:lnTo>
                      <a:pt x="20771" y="20809"/>
                    </a:lnTo>
                    <a:cubicBezTo>
                      <a:pt x="20895" y="20557"/>
                      <a:pt x="20831" y="20091"/>
                      <a:pt x="20845" y="19801"/>
                    </a:cubicBezTo>
                    <a:close/>
                    <a:moveTo>
                      <a:pt x="21482" y="3136"/>
                    </a:moveTo>
                    <a:cubicBezTo>
                      <a:pt x="21484" y="3136"/>
                      <a:pt x="21512" y="3136"/>
                      <a:pt x="21512" y="3136"/>
                    </a:cubicBezTo>
                    <a:cubicBezTo>
                      <a:pt x="21524" y="3110"/>
                      <a:pt x="21544" y="3089"/>
                      <a:pt x="21567" y="3075"/>
                    </a:cubicBezTo>
                    <a:cubicBezTo>
                      <a:pt x="21432" y="2793"/>
                      <a:pt x="21025" y="2732"/>
                      <a:pt x="20788" y="2699"/>
                    </a:cubicBezTo>
                    <a:cubicBezTo>
                      <a:pt x="20424" y="2699"/>
                      <a:pt x="20032" y="2429"/>
                      <a:pt x="19669" y="2355"/>
                    </a:cubicBezTo>
                    <a:cubicBezTo>
                      <a:pt x="19252" y="2271"/>
                      <a:pt x="18850" y="2097"/>
                      <a:pt x="18423" y="2086"/>
                    </a:cubicBezTo>
                    <a:cubicBezTo>
                      <a:pt x="18281" y="2082"/>
                      <a:pt x="18025" y="1964"/>
                      <a:pt x="17928" y="2085"/>
                    </a:cubicBezTo>
                    <a:cubicBezTo>
                      <a:pt x="17787" y="1963"/>
                      <a:pt x="17753" y="2111"/>
                      <a:pt x="17640" y="2116"/>
                    </a:cubicBezTo>
                    <a:cubicBezTo>
                      <a:pt x="17589" y="2193"/>
                      <a:pt x="17369" y="2124"/>
                      <a:pt x="17309" y="2114"/>
                    </a:cubicBezTo>
                    <a:cubicBezTo>
                      <a:pt x="17131" y="2085"/>
                      <a:pt x="16946" y="2126"/>
                      <a:pt x="16770" y="2090"/>
                    </a:cubicBezTo>
                    <a:cubicBezTo>
                      <a:pt x="16661" y="2068"/>
                      <a:pt x="16615" y="1921"/>
                      <a:pt x="16498" y="1897"/>
                    </a:cubicBezTo>
                    <a:cubicBezTo>
                      <a:pt x="16256" y="1847"/>
                      <a:pt x="15932" y="1733"/>
                      <a:pt x="15687" y="1852"/>
                    </a:cubicBezTo>
                    <a:cubicBezTo>
                      <a:pt x="15505" y="1940"/>
                      <a:pt x="15223" y="1766"/>
                      <a:pt x="15033" y="1732"/>
                    </a:cubicBezTo>
                    <a:cubicBezTo>
                      <a:pt x="15028" y="1585"/>
                      <a:pt x="14601" y="1491"/>
                      <a:pt x="14524" y="1604"/>
                    </a:cubicBezTo>
                    <a:cubicBezTo>
                      <a:pt x="14389" y="1489"/>
                      <a:pt x="14096" y="1512"/>
                      <a:pt x="13941" y="1503"/>
                    </a:cubicBezTo>
                    <a:lnTo>
                      <a:pt x="13941" y="1502"/>
                    </a:lnTo>
                    <a:cubicBezTo>
                      <a:pt x="13859" y="1397"/>
                      <a:pt x="13713" y="1363"/>
                      <a:pt x="13601" y="1377"/>
                    </a:cubicBezTo>
                    <a:cubicBezTo>
                      <a:pt x="13463" y="1395"/>
                      <a:pt x="13552" y="1500"/>
                      <a:pt x="13642" y="1496"/>
                    </a:cubicBezTo>
                    <a:cubicBezTo>
                      <a:pt x="13538" y="1516"/>
                      <a:pt x="13426" y="1657"/>
                      <a:pt x="13589" y="1732"/>
                    </a:cubicBezTo>
                    <a:cubicBezTo>
                      <a:pt x="13432" y="1749"/>
                      <a:pt x="13289" y="1736"/>
                      <a:pt x="13132" y="1770"/>
                    </a:cubicBezTo>
                    <a:cubicBezTo>
                      <a:pt x="13010" y="1796"/>
                      <a:pt x="12688" y="1530"/>
                      <a:pt x="12823" y="1894"/>
                    </a:cubicBezTo>
                    <a:cubicBezTo>
                      <a:pt x="12699" y="1866"/>
                      <a:pt x="12578" y="1803"/>
                      <a:pt x="12462" y="1744"/>
                    </a:cubicBezTo>
                    <a:lnTo>
                      <a:pt x="12468" y="1739"/>
                    </a:lnTo>
                    <a:lnTo>
                      <a:pt x="12445" y="1651"/>
                    </a:lnTo>
                    <a:cubicBezTo>
                      <a:pt x="12201" y="1356"/>
                      <a:pt x="11570" y="1196"/>
                      <a:pt x="11249" y="1384"/>
                    </a:cubicBezTo>
                    <a:cubicBezTo>
                      <a:pt x="11292" y="1402"/>
                      <a:pt x="11339" y="1419"/>
                      <a:pt x="11379" y="1446"/>
                    </a:cubicBezTo>
                    <a:cubicBezTo>
                      <a:pt x="11235" y="1453"/>
                      <a:pt x="11040" y="1498"/>
                      <a:pt x="10902" y="1435"/>
                    </a:cubicBezTo>
                    <a:cubicBezTo>
                      <a:pt x="10924" y="1410"/>
                      <a:pt x="10943" y="1372"/>
                      <a:pt x="10960" y="1341"/>
                    </a:cubicBezTo>
                    <a:cubicBezTo>
                      <a:pt x="10707" y="1338"/>
                      <a:pt x="10460" y="1329"/>
                      <a:pt x="10209" y="1352"/>
                    </a:cubicBezTo>
                    <a:cubicBezTo>
                      <a:pt x="10151" y="1292"/>
                      <a:pt x="10082" y="1254"/>
                      <a:pt x="10017" y="1207"/>
                    </a:cubicBezTo>
                    <a:cubicBezTo>
                      <a:pt x="10017" y="1207"/>
                      <a:pt x="10014" y="1302"/>
                      <a:pt x="10014" y="1302"/>
                    </a:cubicBezTo>
                    <a:cubicBezTo>
                      <a:pt x="9917" y="1297"/>
                      <a:pt x="9781" y="1215"/>
                      <a:pt x="9686" y="1274"/>
                    </a:cubicBezTo>
                    <a:cubicBezTo>
                      <a:pt x="10299" y="771"/>
                      <a:pt x="9202" y="741"/>
                      <a:pt x="8912" y="764"/>
                    </a:cubicBezTo>
                    <a:cubicBezTo>
                      <a:pt x="8912" y="763"/>
                      <a:pt x="8942" y="682"/>
                      <a:pt x="8942" y="682"/>
                    </a:cubicBezTo>
                    <a:cubicBezTo>
                      <a:pt x="8857" y="692"/>
                      <a:pt x="8774" y="674"/>
                      <a:pt x="8690" y="667"/>
                    </a:cubicBezTo>
                    <a:cubicBezTo>
                      <a:pt x="8692" y="666"/>
                      <a:pt x="8711" y="652"/>
                      <a:pt x="8711" y="652"/>
                    </a:cubicBezTo>
                    <a:lnTo>
                      <a:pt x="8680" y="562"/>
                    </a:lnTo>
                    <a:cubicBezTo>
                      <a:pt x="8568" y="569"/>
                      <a:pt x="8454" y="542"/>
                      <a:pt x="8339" y="545"/>
                    </a:cubicBezTo>
                    <a:cubicBezTo>
                      <a:pt x="8372" y="543"/>
                      <a:pt x="8389" y="524"/>
                      <a:pt x="8390" y="487"/>
                    </a:cubicBezTo>
                    <a:cubicBezTo>
                      <a:pt x="8348" y="373"/>
                      <a:pt x="8029" y="432"/>
                      <a:pt x="7984" y="380"/>
                    </a:cubicBezTo>
                    <a:cubicBezTo>
                      <a:pt x="7880" y="261"/>
                      <a:pt x="7809" y="457"/>
                      <a:pt x="7733" y="455"/>
                    </a:cubicBezTo>
                    <a:cubicBezTo>
                      <a:pt x="7767" y="710"/>
                      <a:pt x="8058" y="574"/>
                      <a:pt x="8203" y="565"/>
                    </a:cubicBezTo>
                    <a:cubicBezTo>
                      <a:pt x="8141" y="586"/>
                      <a:pt x="8043" y="670"/>
                      <a:pt x="8093" y="768"/>
                    </a:cubicBezTo>
                    <a:cubicBezTo>
                      <a:pt x="8012" y="760"/>
                      <a:pt x="7931" y="780"/>
                      <a:pt x="7859" y="828"/>
                    </a:cubicBezTo>
                    <a:lnTo>
                      <a:pt x="7899" y="850"/>
                    </a:lnTo>
                    <a:cubicBezTo>
                      <a:pt x="7761" y="924"/>
                      <a:pt x="7599" y="792"/>
                      <a:pt x="7453" y="841"/>
                    </a:cubicBezTo>
                    <a:cubicBezTo>
                      <a:pt x="7359" y="872"/>
                      <a:pt x="7267" y="899"/>
                      <a:pt x="7171" y="911"/>
                    </a:cubicBezTo>
                    <a:cubicBezTo>
                      <a:pt x="6973" y="936"/>
                      <a:pt x="6832" y="1042"/>
                      <a:pt x="6697" y="1218"/>
                    </a:cubicBezTo>
                    <a:lnTo>
                      <a:pt x="6715" y="1300"/>
                    </a:lnTo>
                    <a:cubicBezTo>
                      <a:pt x="6595" y="1317"/>
                      <a:pt x="5933" y="1282"/>
                      <a:pt x="6309" y="1601"/>
                    </a:cubicBezTo>
                    <a:cubicBezTo>
                      <a:pt x="6139" y="1560"/>
                      <a:pt x="5956" y="1546"/>
                      <a:pt x="5807" y="1683"/>
                    </a:cubicBezTo>
                    <a:cubicBezTo>
                      <a:pt x="5762" y="1559"/>
                      <a:pt x="5703" y="1466"/>
                      <a:pt x="5588" y="1483"/>
                    </a:cubicBezTo>
                    <a:lnTo>
                      <a:pt x="5593" y="1581"/>
                    </a:lnTo>
                    <a:lnTo>
                      <a:pt x="5611" y="1582"/>
                    </a:lnTo>
                    <a:cubicBezTo>
                      <a:pt x="5618" y="1583"/>
                      <a:pt x="5633" y="1606"/>
                      <a:pt x="5635" y="1626"/>
                    </a:cubicBezTo>
                    <a:cubicBezTo>
                      <a:pt x="5565" y="1686"/>
                      <a:pt x="5488" y="1670"/>
                      <a:pt x="5467" y="1800"/>
                    </a:cubicBezTo>
                    <a:cubicBezTo>
                      <a:pt x="5452" y="1798"/>
                      <a:pt x="5437" y="1795"/>
                      <a:pt x="5422" y="1791"/>
                    </a:cubicBezTo>
                    <a:cubicBezTo>
                      <a:pt x="5363" y="1613"/>
                      <a:pt x="5452" y="1463"/>
                      <a:pt x="5208" y="1445"/>
                    </a:cubicBezTo>
                    <a:cubicBezTo>
                      <a:pt x="5135" y="1440"/>
                      <a:pt x="5060" y="1440"/>
                      <a:pt x="4988" y="1440"/>
                    </a:cubicBezTo>
                    <a:cubicBezTo>
                      <a:pt x="4835" y="1440"/>
                      <a:pt x="4896" y="1580"/>
                      <a:pt x="4862" y="1697"/>
                    </a:cubicBezTo>
                    <a:cubicBezTo>
                      <a:pt x="4835" y="1790"/>
                      <a:pt x="4726" y="1733"/>
                      <a:pt x="4708" y="1846"/>
                    </a:cubicBezTo>
                    <a:cubicBezTo>
                      <a:pt x="4689" y="1970"/>
                      <a:pt x="4799" y="1948"/>
                      <a:pt x="4812" y="1996"/>
                    </a:cubicBezTo>
                    <a:cubicBezTo>
                      <a:pt x="4844" y="2077"/>
                      <a:pt x="4824" y="2151"/>
                      <a:pt x="4867" y="2245"/>
                    </a:cubicBezTo>
                    <a:cubicBezTo>
                      <a:pt x="4713" y="2182"/>
                      <a:pt x="4560" y="2145"/>
                      <a:pt x="4400" y="2112"/>
                    </a:cubicBezTo>
                    <a:cubicBezTo>
                      <a:pt x="4221" y="2086"/>
                      <a:pt x="4015" y="1954"/>
                      <a:pt x="3841" y="1954"/>
                    </a:cubicBezTo>
                    <a:cubicBezTo>
                      <a:pt x="3573" y="1954"/>
                      <a:pt x="4110" y="2290"/>
                      <a:pt x="4127" y="2309"/>
                    </a:cubicBezTo>
                    <a:cubicBezTo>
                      <a:pt x="4105" y="2315"/>
                      <a:pt x="4083" y="2320"/>
                      <a:pt x="4060" y="2324"/>
                    </a:cubicBezTo>
                    <a:lnTo>
                      <a:pt x="4065" y="2298"/>
                    </a:lnTo>
                    <a:cubicBezTo>
                      <a:pt x="3852" y="2201"/>
                      <a:pt x="3571" y="2399"/>
                      <a:pt x="3372" y="2425"/>
                    </a:cubicBezTo>
                    <a:cubicBezTo>
                      <a:pt x="3370" y="2381"/>
                      <a:pt x="3421" y="2299"/>
                      <a:pt x="3432" y="2250"/>
                    </a:cubicBezTo>
                    <a:cubicBezTo>
                      <a:pt x="3242" y="2226"/>
                      <a:pt x="3075" y="2344"/>
                      <a:pt x="2898" y="2413"/>
                    </a:cubicBezTo>
                    <a:cubicBezTo>
                      <a:pt x="2804" y="2450"/>
                      <a:pt x="2559" y="2500"/>
                      <a:pt x="2574" y="2674"/>
                    </a:cubicBezTo>
                    <a:cubicBezTo>
                      <a:pt x="2584" y="2801"/>
                      <a:pt x="2315" y="2630"/>
                      <a:pt x="2302" y="2618"/>
                    </a:cubicBezTo>
                    <a:cubicBezTo>
                      <a:pt x="2377" y="2566"/>
                      <a:pt x="2604" y="2549"/>
                      <a:pt x="2395" y="2412"/>
                    </a:cubicBezTo>
                    <a:cubicBezTo>
                      <a:pt x="2245" y="2314"/>
                      <a:pt x="2091" y="2321"/>
                      <a:pt x="1929" y="2318"/>
                    </a:cubicBezTo>
                    <a:cubicBezTo>
                      <a:pt x="1937" y="2433"/>
                      <a:pt x="1993" y="2432"/>
                      <a:pt x="2055" y="2493"/>
                    </a:cubicBezTo>
                    <a:cubicBezTo>
                      <a:pt x="2046" y="2478"/>
                      <a:pt x="2074" y="2893"/>
                      <a:pt x="2169" y="2758"/>
                    </a:cubicBezTo>
                    <a:cubicBezTo>
                      <a:pt x="2163" y="2794"/>
                      <a:pt x="2158" y="2830"/>
                      <a:pt x="2156" y="2867"/>
                    </a:cubicBezTo>
                    <a:cubicBezTo>
                      <a:pt x="1969" y="2739"/>
                      <a:pt x="1862" y="2828"/>
                      <a:pt x="1686" y="2928"/>
                    </a:cubicBezTo>
                    <a:cubicBezTo>
                      <a:pt x="1500" y="3032"/>
                      <a:pt x="1637" y="3097"/>
                      <a:pt x="1707" y="3188"/>
                    </a:cubicBezTo>
                    <a:cubicBezTo>
                      <a:pt x="1680" y="3244"/>
                      <a:pt x="1425" y="3107"/>
                      <a:pt x="1395" y="3091"/>
                    </a:cubicBezTo>
                    <a:cubicBezTo>
                      <a:pt x="1324" y="3053"/>
                      <a:pt x="1217" y="3102"/>
                      <a:pt x="1148" y="3140"/>
                    </a:cubicBezTo>
                    <a:cubicBezTo>
                      <a:pt x="1225" y="3269"/>
                      <a:pt x="1313" y="3308"/>
                      <a:pt x="1425" y="3357"/>
                    </a:cubicBezTo>
                    <a:cubicBezTo>
                      <a:pt x="1277" y="3479"/>
                      <a:pt x="1067" y="3145"/>
                      <a:pt x="988" y="3080"/>
                    </a:cubicBezTo>
                    <a:cubicBezTo>
                      <a:pt x="1015" y="3019"/>
                      <a:pt x="1044" y="2956"/>
                      <a:pt x="990" y="2892"/>
                    </a:cubicBezTo>
                    <a:cubicBezTo>
                      <a:pt x="1164" y="2934"/>
                      <a:pt x="2149" y="3013"/>
                      <a:pt x="1702" y="2525"/>
                    </a:cubicBezTo>
                    <a:cubicBezTo>
                      <a:pt x="1515" y="2321"/>
                      <a:pt x="920" y="2139"/>
                      <a:pt x="679" y="2180"/>
                    </a:cubicBezTo>
                    <a:cubicBezTo>
                      <a:pt x="673" y="2165"/>
                      <a:pt x="662" y="2161"/>
                      <a:pt x="647" y="2169"/>
                    </a:cubicBezTo>
                    <a:cubicBezTo>
                      <a:pt x="682" y="2169"/>
                      <a:pt x="559" y="2063"/>
                      <a:pt x="524" y="2055"/>
                    </a:cubicBezTo>
                    <a:cubicBezTo>
                      <a:pt x="469" y="2042"/>
                      <a:pt x="389" y="2064"/>
                      <a:pt x="328" y="2064"/>
                    </a:cubicBezTo>
                    <a:cubicBezTo>
                      <a:pt x="303" y="2062"/>
                      <a:pt x="285" y="2082"/>
                      <a:pt x="285" y="2118"/>
                    </a:cubicBezTo>
                    <a:cubicBezTo>
                      <a:pt x="266" y="2111"/>
                      <a:pt x="247" y="2104"/>
                      <a:pt x="228" y="2096"/>
                    </a:cubicBezTo>
                    <a:lnTo>
                      <a:pt x="222" y="2118"/>
                    </a:lnTo>
                    <a:lnTo>
                      <a:pt x="216" y="2112"/>
                    </a:lnTo>
                    <a:cubicBezTo>
                      <a:pt x="127" y="2182"/>
                      <a:pt x="72" y="2289"/>
                      <a:pt x="1" y="2385"/>
                    </a:cubicBezTo>
                    <a:cubicBezTo>
                      <a:pt x="38" y="2448"/>
                      <a:pt x="247" y="2553"/>
                      <a:pt x="193" y="2625"/>
                    </a:cubicBezTo>
                    <a:cubicBezTo>
                      <a:pt x="81" y="2777"/>
                      <a:pt x="241" y="2837"/>
                      <a:pt x="293" y="2954"/>
                    </a:cubicBezTo>
                    <a:cubicBezTo>
                      <a:pt x="170" y="3047"/>
                      <a:pt x="319" y="3299"/>
                      <a:pt x="399" y="3343"/>
                    </a:cubicBezTo>
                    <a:cubicBezTo>
                      <a:pt x="293" y="3475"/>
                      <a:pt x="513" y="3547"/>
                      <a:pt x="565" y="3597"/>
                    </a:cubicBezTo>
                    <a:cubicBezTo>
                      <a:pt x="607" y="3637"/>
                      <a:pt x="411" y="3845"/>
                      <a:pt x="390" y="3866"/>
                    </a:cubicBezTo>
                    <a:cubicBezTo>
                      <a:pt x="245" y="4011"/>
                      <a:pt x="119" y="4126"/>
                      <a:pt x="0" y="4306"/>
                    </a:cubicBezTo>
                    <a:cubicBezTo>
                      <a:pt x="85" y="4284"/>
                      <a:pt x="190" y="4172"/>
                      <a:pt x="266" y="4167"/>
                    </a:cubicBezTo>
                    <a:cubicBezTo>
                      <a:pt x="283" y="4197"/>
                      <a:pt x="302" y="4226"/>
                      <a:pt x="323" y="4253"/>
                    </a:cubicBezTo>
                    <a:cubicBezTo>
                      <a:pt x="222" y="4199"/>
                      <a:pt x="162" y="4293"/>
                      <a:pt x="201" y="4411"/>
                    </a:cubicBezTo>
                    <a:cubicBezTo>
                      <a:pt x="162" y="4553"/>
                      <a:pt x="82" y="4589"/>
                      <a:pt x="175" y="4758"/>
                    </a:cubicBezTo>
                    <a:cubicBezTo>
                      <a:pt x="78" y="4850"/>
                      <a:pt x="345" y="5225"/>
                      <a:pt x="406" y="5296"/>
                    </a:cubicBezTo>
                    <a:cubicBezTo>
                      <a:pt x="430" y="5300"/>
                      <a:pt x="451" y="5290"/>
                      <a:pt x="470" y="5265"/>
                    </a:cubicBezTo>
                    <a:cubicBezTo>
                      <a:pt x="470" y="5264"/>
                      <a:pt x="471" y="5244"/>
                      <a:pt x="471" y="5244"/>
                    </a:cubicBezTo>
                    <a:cubicBezTo>
                      <a:pt x="468" y="5227"/>
                      <a:pt x="693" y="5374"/>
                      <a:pt x="723" y="5409"/>
                    </a:cubicBezTo>
                    <a:cubicBezTo>
                      <a:pt x="683" y="5491"/>
                      <a:pt x="819" y="5677"/>
                      <a:pt x="881" y="5677"/>
                    </a:cubicBezTo>
                    <a:cubicBezTo>
                      <a:pt x="881" y="5776"/>
                      <a:pt x="983" y="5725"/>
                      <a:pt x="1012" y="5801"/>
                    </a:cubicBezTo>
                    <a:cubicBezTo>
                      <a:pt x="1013" y="5803"/>
                      <a:pt x="840" y="5849"/>
                      <a:pt x="814" y="5864"/>
                    </a:cubicBezTo>
                    <a:cubicBezTo>
                      <a:pt x="850" y="5933"/>
                      <a:pt x="902" y="6106"/>
                      <a:pt x="948" y="6152"/>
                    </a:cubicBezTo>
                    <a:cubicBezTo>
                      <a:pt x="1062" y="6265"/>
                      <a:pt x="1164" y="6069"/>
                      <a:pt x="1293" y="6203"/>
                    </a:cubicBezTo>
                    <a:cubicBezTo>
                      <a:pt x="1286" y="6211"/>
                      <a:pt x="1265" y="6237"/>
                      <a:pt x="1265" y="6237"/>
                    </a:cubicBezTo>
                    <a:cubicBezTo>
                      <a:pt x="1317" y="6354"/>
                      <a:pt x="1446" y="6350"/>
                      <a:pt x="1481" y="6450"/>
                    </a:cubicBezTo>
                    <a:cubicBezTo>
                      <a:pt x="1563" y="6681"/>
                      <a:pt x="1653" y="6696"/>
                      <a:pt x="1848" y="6592"/>
                    </a:cubicBezTo>
                    <a:cubicBezTo>
                      <a:pt x="1905" y="6655"/>
                      <a:pt x="1926" y="6720"/>
                      <a:pt x="2004" y="6723"/>
                    </a:cubicBezTo>
                    <a:lnTo>
                      <a:pt x="2009" y="6693"/>
                    </a:lnTo>
                    <a:cubicBezTo>
                      <a:pt x="2095" y="6686"/>
                      <a:pt x="2174" y="6765"/>
                      <a:pt x="2257" y="6780"/>
                    </a:cubicBezTo>
                    <a:cubicBezTo>
                      <a:pt x="2237" y="6906"/>
                      <a:pt x="2273" y="6983"/>
                      <a:pt x="2267" y="7093"/>
                    </a:cubicBezTo>
                    <a:cubicBezTo>
                      <a:pt x="2263" y="7128"/>
                      <a:pt x="2226" y="7132"/>
                      <a:pt x="2204" y="7126"/>
                    </a:cubicBezTo>
                    <a:lnTo>
                      <a:pt x="2204" y="7098"/>
                    </a:lnTo>
                    <a:cubicBezTo>
                      <a:pt x="2092" y="7098"/>
                      <a:pt x="1997" y="7275"/>
                      <a:pt x="2085" y="7391"/>
                    </a:cubicBezTo>
                    <a:cubicBezTo>
                      <a:pt x="2053" y="7403"/>
                      <a:pt x="2020" y="7412"/>
                      <a:pt x="1986" y="7420"/>
                    </a:cubicBezTo>
                    <a:cubicBezTo>
                      <a:pt x="1976" y="7486"/>
                      <a:pt x="2003" y="7524"/>
                      <a:pt x="2047" y="7561"/>
                    </a:cubicBezTo>
                    <a:cubicBezTo>
                      <a:pt x="2027" y="7581"/>
                      <a:pt x="2018" y="7606"/>
                      <a:pt x="2021" y="7635"/>
                    </a:cubicBezTo>
                    <a:cubicBezTo>
                      <a:pt x="2021" y="7661"/>
                      <a:pt x="1989" y="7660"/>
                      <a:pt x="1990" y="7711"/>
                    </a:cubicBezTo>
                    <a:cubicBezTo>
                      <a:pt x="1945" y="7720"/>
                      <a:pt x="1898" y="7715"/>
                      <a:pt x="1853" y="7703"/>
                    </a:cubicBezTo>
                    <a:cubicBezTo>
                      <a:pt x="1856" y="7754"/>
                      <a:pt x="1852" y="7802"/>
                      <a:pt x="1841" y="7849"/>
                    </a:cubicBezTo>
                    <a:cubicBezTo>
                      <a:pt x="2028" y="7973"/>
                      <a:pt x="2205" y="8066"/>
                      <a:pt x="2363" y="8238"/>
                    </a:cubicBezTo>
                    <a:cubicBezTo>
                      <a:pt x="2296" y="8346"/>
                      <a:pt x="2888" y="8477"/>
                      <a:pt x="2736" y="8789"/>
                    </a:cubicBezTo>
                    <a:cubicBezTo>
                      <a:pt x="2487" y="8980"/>
                      <a:pt x="2231" y="8785"/>
                      <a:pt x="1999" y="8788"/>
                    </a:cubicBezTo>
                    <a:cubicBezTo>
                      <a:pt x="1930" y="8781"/>
                      <a:pt x="1954" y="8678"/>
                      <a:pt x="1835" y="8708"/>
                    </a:cubicBezTo>
                    <a:cubicBezTo>
                      <a:pt x="1704" y="8534"/>
                      <a:pt x="1349" y="8634"/>
                      <a:pt x="1224" y="8736"/>
                    </a:cubicBezTo>
                    <a:cubicBezTo>
                      <a:pt x="1102" y="8835"/>
                      <a:pt x="682" y="8887"/>
                      <a:pt x="661" y="8607"/>
                    </a:cubicBezTo>
                    <a:cubicBezTo>
                      <a:pt x="631" y="8603"/>
                      <a:pt x="588" y="8600"/>
                      <a:pt x="561" y="8615"/>
                    </a:cubicBezTo>
                    <a:cubicBezTo>
                      <a:pt x="559" y="8612"/>
                      <a:pt x="535" y="8572"/>
                      <a:pt x="535" y="8572"/>
                    </a:cubicBezTo>
                    <a:cubicBezTo>
                      <a:pt x="414" y="8571"/>
                      <a:pt x="318" y="8636"/>
                      <a:pt x="375" y="8778"/>
                    </a:cubicBezTo>
                    <a:cubicBezTo>
                      <a:pt x="343" y="8806"/>
                      <a:pt x="256" y="9007"/>
                      <a:pt x="329" y="9043"/>
                    </a:cubicBezTo>
                    <a:cubicBezTo>
                      <a:pt x="249" y="9165"/>
                      <a:pt x="305" y="9330"/>
                      <a:pt x="421" y="9335"/>
                    </a:cubicBezTo>
                    <a:cubicBezTo>
                      <a:pt x="437" y="9593"/>
                      <a:pt x="540" y="10027"/>
                      <a:pt x="785" y="10022"/>
                    </a:cubicBezTo>
                    <a:cubicBezTo>
                      <a:pt x="850" y="10027"/>
                      <a:pt x="1167" y="10311"/>
                      <a:pt x="1169" y="10017"/>
                    </a:cubicBezTo>
                    <a:cubicBezTo>
                      <a:pt x="1171" y="9906"/>
                      <a:pt x="1447" y="10181"/>
                      <a:pt x="1452" y="10184"/>
                    </a:cubicBezTo>
                    <a:cubicBezTo>
                      <a:pt x="1603" y="10274"/>
                      <a:pt x="1696" y="10029"/>
                      <a:pt x="1800" y="10012"/>
                    </a:cubicBezTo>
                    <a:cubicBezTo>
                      <a:pt x="1854" y="10012"/>
                      <a:pt x="1899" y="10096"/>
                      <a:pt x="1959" y="10058"/>
                    </a:cubicBezTo>
                    <a:cubicBezTo>
                      <a:pt x="1947" y="10128"/>
                      <a:pt x="1993" y="10195"/>
                      <a:pt x="1984" y="10276"/>
                    </a:cubicBezTo>
                    <a:cubicBezTo>
                      <a:pt x="1984" y="10276"/>
                      <a:pt x="2022" y="10292"/>
                      <a:pt x="2025" y="10293"/>
                    </a:cubicBezTo>
                    <a:cubicBezTo>
                      <a:pt x="2030" y="10351"/>
                      <a:pt x="2017" y="10414"/>
                      <a:pt x="2045" y="10467"/>
                    </a:cubicBezTo>
                    <a:cubicBezTo>
                      <a:pt x="1964" y="10561"/>
                      <a:pt x="1951" y="10674"/>
                      <a:pt x="1927" y="10801"/>
                    </a:cubicBezTo>
                    <a:cubicBezTo>
                      <a:pt x="1848" y="10835"/>
                      <a:pt x="1834" y="11184"/>
                      <a:pt x="1763" y="11286"/>
                    </a:cubicBezTo>
                    <a:cubicBezTo>
                      <a:pt x="1769" y="11302"/>
                      <a:pt x="2052" y="12076"/>
                      <a:pt x="1847" y="12076"/>
                    </a:cubicBezTo>
                    <a:cubicBezTo>
                      <a:pt x="1847" y="12076"/>
                      <a:pt x="1847" y="12076"/>
                      <a:pt x="1847" y="12076"/>
                    </a:cubicBezTo>
                    <a:lnTo>
                      <a:pt x="1837" y="12090"/>
                    </a:lnTo>
                    <a:cubicBezTo>
                      <a:pt x="1850" y="12113"/>
                      <a:pt x="1854" y="12139"/>
                      <a:pt x="1849" y="12168"/>
                    </a:cubicBezTo>
                    <a:lnTo>
                      <a:pt x="1968" y="12175"/>
                    </a:lnTo>
                    <a:cubicBezTo>
                      <a:pt x="2045" y="12306"/>
                      <a:pt x="2361" y="12799"/>
                      <a:pt x="2334" y="12928"/>
                    </a:cubicBezTo>
                    <a:cubicBezTo>
                      <a:pt x="2299" y="13089"/>
                      <a:pt x="2510" y="13140"/>
                      <a:pt x="2556" y="13229"/>
                    </a:cubicBezTo>
                    <a:cubicBezTo>
                      <a:pt x="2628" y="13365"/>
                      <a:pt x="2637" y="13466"/>
                      <a:pt x="2665" y="13606"/>
                    </a:cubicBezTo>
                    <a:cubicBezTo>
                      <a:pt x="2622" y="13995"/>
                      <a:pt x="2974" y="14177"/>
                      <a:pt x="3079" y="14465"/>
                    </a:cubicBezTo>
                    <a:cubicBezTo>
                      <a:pt x="3147" y="14644"/>
                      <a:pt x="3352" y="14818"/>
                      <a:pt x="3369" y="15010"/>
                    </a:cubicBezTo>
                    <a:cubicBezTo>
                      <a:pt x="3389" y="15237"/>
                      <a:pt x="3410" y="15717"/>
                      <a:pt x="3527" y="15914"/>
                    </a:cubicBezTo>
                    <a:cubicBezTo>
                      <a:pt x="3685" y="16178"/>
                      <a:pt x="3909" y="15819"/>
                      <a:pt x="4050" y="15819"/>
                    </a:cubicBezTo>
                    <a:cubicBezTo>
                      <a:pt x="4318" y="15819"/>
                      <a:pt x="4521" y="15540"/>
                      <a:pt x="4746" y="15429"/>
                    </a:cubicBezTo>
                    <a:cubicBezTo>
                      <a:pt x="4904" y="15350"/>
                      <a:pt x="5142" y="15358"/>
                      <a:pt x="5113" y="15092"/>
                    </a:cubicBezTo>
                    <a:cubicBezTo>
                      <a:pt x="5108" y="15051"/>
                      <a:pt x="5191" y="15049"/>
                      <a:pt x="5224" y="15056"/>
                    </a:cubicBezTo>
                    <a:cubicBezTo>
                      <a:pt x="5227" y="15026"/>
                      <a:pt x="5232" y="14996"/>
                      <a:pt x="5238" y="14967"/>
                    </a:cubicBezTo>
                    <a:cubicBezTo>
                      <a:pt x="5244" y="14974"/>
                      <a:pt x="5256" y="14987"/>
                      <a:pt x="5262" y="14995"/>
                    </a:cubicBezTo>
                    <a:cubicBezTo>
                      <a:pt x="5385" y="14964"/>
                      <a:pt x="5690" y="14881"/>
                      <a:pt x="5666" y="14697"/>
                    </a:cubicBezTo>
                    <a:cubicBezTo>
                      <a:pt x="5680" y="14778"/>
                      <a:pt x="5943" y="14440"/>
                      <a:pt x="5924" y="14454"/>
                    </a:cubicBezTo>
                    <a:cubicBezTo>
                      <a:pt x="5959" y="14436"/>
                      <a:pt x="6024" y="14445"/>
                      <a:pt x="6061" y="14446"/>
                    </a:cubicBezTo>
                    <a:lnTo>
                      <a:pt x="6064" y="14398"/>
                    </a:lnTo>
                    <a:lnTo>
                      <a:pt x="6088" y="14378"/>
                    </a:lnTo>
                    <a:cubicBezTo>
                      <a:pt x="6071" y="14281"/>
                      <a:pt x="6052" y="14106"/>
                      <a:pt x="6092" y="14014"/>
                    </a:cubicBezTo>
                    <a:cubicBezTo>
                      <a:pt x="6217" y="14121"/>
                      <a:pt x="6399" y="13516"/>
                      <a:pt x="6416" y="13402"/>
                    </a:cubicBezTo>
                    <a:cubicBezTo>
                      <a:pt x="6337" y="13408"/>
                      <a:pt x="6330" y="13381"/>
                      <a:pt x="6268" y="13333"/>
                    </a:cubicBezTo>
                    <a:cubicBezTo>
                      <a:pt x="6116" y="13110"/>
                      <a:pt x="6087" y="13191"/>
                      <a:pt x="5900" y="13054"/>
                    </a:cubicBezTo>
                    <a:cubicBezTo>
                      <a:pt x="5695" y="12901"/>
                      <a:pt x="5769" y="12651"/>
                      <a:pt x="5663" y="12468"/>
                    </a:cubicBezTo>
                    <a:cubicBezTo>
                      <a:pt x="5681" y="12448"/>
                      <a:pt x="5685" y="12420"/>
                      <a:pt x="5677" y="12383"/>
                    </a:cubicBezTo>
                    <a:cubicBezTo>
                      <a:pt x="5773" y="12362"/>
                      <a:pt x="5783" y="12641"/>
                      <a:pt x="5830" y="12702"/>
                    </a:cubicBezTo>
                    <a:cubicBezTo>
                      <a:pt x="5907" y="12800"/>
                      <a:pt x="6096" y="12798"/>
                      <a:pt x="6204" y="12813"/>
                    </a:cubicBezTo>
                    <a:cubicBezTo>
                      <a:pt x="6343" y="12843"/>
                      <a:pt x="6560" y="12984"/>
                      <a:pt x="6684" y="12921"/>
                    </a:cubicBezTo>
                    <a:cubicBezTo>
                      <a:pt x="6904" y="12809"/>
                      <a:pt x="7142" y="12917"/>
                      <a:pt x="7377" y="12831"/>
                    </a:cubicBezTo>
                    <a:cubicBezTo>
                      <a:pt x="7381" y="12857"/>
                      <a:pt x="7392" y="12874"/>
                      <a:pt x="7409" y="12884"/>
                    </a:cubicBezTo>
                    <a:cubicBezTo>
                      <a:pt x="7402" y="12977"/>
                      <a:pt x="7445" y="12999"/>
                      <a:pt x="7507" y="12996"/>
                    </a:cubicBezTo>
                    <a:cubicBezTo>
                      <a:pt x="7525" y="13107"/>
                      <a:pt x="7595" y="13302"/>
                      <a:pt x="7708" y="13243"/>
                    </a:cubicBezTo>
                    <a:cubicBezTo>
                      <a:pt x="7799" y="13358"/>
                      <a:pt x="7948" y="13516"/>
                      <a:pt x="8082" y="13456"/>
                    </a:cubicBezTo>
                    <a:cubicBezTo>
                      <a:pt x="8040" y="13536"/>
                      <a:pt x="7899" y="13395"/>
                      <a:pt x="7863" y="13512"/>
                    </a:cubicBezTo>
                    <a:cubicBezTo>
                      <a:pt x="7838" y="13591"/>
                      <a:pt x="7985" y="13734"/>
                      <a:pt x="8024" y="13785"/>
                    </a:cubicBezTo>
                    <a:cubicBezTo>
                      <a:pt x="8174" y="13978"/>
                      <a:pt x="8328" y="14099"/>
                      <a:pt x="8506" y="13859"/>
                    </a:cubicBezTo>
                    <a:cubicBezTo>
                      <a:pt x="8506" y="13859"/>
                      <a:pt x="8511" y="13822"/>
                      <a:pt x="8511" y="13821"/>
                    </a:cubicBezTo>
                    <a:cubicBezTo>
                      <a:pt x="8597" y="14372"/>
                      <a:pt x="8658" y="15060"/>
                      <a:pt x="8944" y="15536"/>
                    </a:cubicBezTo>
                    <a:cubicBezTo>
                      <a:pt x="9051" y="15713"/>
                      <a:pt x="9457" y="17441"/>
                      <a:pt x="9713" y="17105"/>
                    </a:cubicBezTo>
                    <a:cubicBezTo>
                      <a:pt x="9784" y="17012"/>
                      <a:pt x="9781" y="16935"/>
                      <a:pt x="9870" y="16876"/>
                    </a:cubicBezTo>
                    <a:cubicBezTo>
                      <a:pt x="9961" y="16816"/>
                      <a:pt x="9845" y="16697"/>
                      <a:pt x="9968" y="16619"/>
                    </a:cubicBezTo>
                    <a:cubicBezTo>
                      <a:pt x="9997" y="16525"/>
                      <a:pt x="10045" y="16545"/>
                      <a:pt x="10043" y="16402"/>
                    </a:cubicBezTo>
                    <a:cubicBezTo>
                      <a:pt x="10042" y="16315"/>
                      <a:pt x="9996" y="16229"/>
                      <a:pt x="10027" y="16148"/>
                    </a:cubicBezTo>
                    <a:cubicBezTo>
                      <a:pt x="10149" y="15836"/>
                      <a:pt x="9994" y="15606"/>
                      <a:pt x="10014" y="15300"/>
                    </a:cubicBezTo>
                    <a:cubicBezTo>
                      <a:pt x="10017" y="15254"/>
                      <a:pt x="10218" y="15132"/>
                      <a:pt x="10207" y="15132"/>
                    </a:cubicBezTo>
                    <a:cubicBezTo>
                      <a:pt x="10321" y="15132"/>
                      <a:pt x="10494" y="14748"/>
                      <a:pt x="10602" y="14634"/>
                    </a:cubicBezTo>
                    <a:cubicBezTo>
                      <a:pt x="10691" y="14538"/>
                      <a:pt x="10737" y="14284"/>
                      <a:pt x="10862" y="14259"/>
                    </a:cubicBezTo>
                    <a:cubicBezTo>
                      <a:pt x="10992" y="14233"/>
                      <a:pt x="11028" y="14088"/>
                      <a:pt x="11120" y="13995"/>
                    </a:cubicBezTo>
                    <a:cubicBezTo>
                      <a:pt x="10889" y="13710"/>
                      <a:pt x="11322" y="13817"/>
                      <a:pt x="11401" y="13792"/>
                    </a:cubicBezTo>
                    <a:lnTo>
                      <a:pt x="11405" y="13809"/>
                    </a:lnTo>
                    <a:cubicBezTo>
                      <a:pt x="11513" y="13796"/>
                      <a:pt x="11840" y="13734"/>
                      <a:pt x="11758" y="13509"/>
                    </a:cubicBezTo>
                    <a:cubicBezTo>
                      <a:pt x="11915" y="13567"/>
                      <a:pt x="11804" y="13766"/>
                      <a:pt x="11804" y="13858"/>
                    </a:cubicBezTo>
                    <a:cubicBezTo>
                      <a:pt x="11855" y="13932"/>
                      <a:pt x="11916" y="14007"/>
                      <a:pt x="11963" y="14088"/>
                    </a:cubicBezTo>
                    <a:cubicBezTo>
                      <a:pt x="12025" y="14193"/>
                      <a:pt x="12122" y="14206"/>
                      <a:pt x="12170" y="14271"/>
                    </a:cubicBezTo>
                    <a:cubicBezTo>
                      <a:pt x="12116" y="14362"/>
                      <a:pt x="12121" y="14561"/>
                      <a:pt x="12259" y="14543"/>
                    </a:cubicBezTo>
                    <a:lnTo>
                      <a:pt x="12265" y="14517"/>
                    </a:lnTo>
                    <a:cubicBezTo>
                      <a:pt x="12405" y="14547"/>
                      <a:pt x="12309" y="15318"/>
                      <a:pt x="12423" y="15210"/>
                    </a:cubicBezTo>
                    <a:cubicBezTo>
                      <a:pt x="12494" y="15441"/>
                      <a:pt x="12802" y="15118"/>
                      <a:pt x="12844" y="14997"/>
                    </a:cubicBezTo>
                    <a:cubicBezTo>
                      <a:pt x="12856" y="15037"/>
                      <a:pt x="12878" y="15060"/>
                      <a:pt x="12911" y="15067"/>
                    </a:cubicBezTo>
                    <a:cubicBezTo>
                      <a:pt x="12902" y="15223"/>
                      <a:pt x="13012" y="15781"/>
                      <a:pt x="13143" y="15859"/>
                    </a:cubicBezTo>
                    <a:lnTo>
                      <a:pt x="13144" y="15854"/>
                    </a:lnTo>
                    <a:cubicBezTo>
                      <a:pt x="13197" y="16052"/>
                      <a:pt x="13142" y="16636"/>
                      <a:pt x="13250" y="16730"/>
                    </a:cubicBezTo>
                    <a:cubicBezTo>
                      <a:pt x="13233" y="16829"/>
                      <a:pt x="13157" y="17177"/>
                      <a:pt x="13261" y="17253"/>
                    </a:cubicBezTo>
                    <a:cubicBezTo>
                      <a:pt x="13268" y="17259"/>
                      <a:pt x="13275" y="17264"/>
                      <a:pt x="13282" y="17267"/>
                    </a:cubicBezTo>
                    <a:cubicBezTo>
                      <a:pt x="13318" y="17267"/>
                      <a:pt x="13328" y="17221"/>
                      <a:pt x="13335" y="17183"/>
                    </a:cubicBezTo>
                    <a:cubicBezTo>
                      <a:pt x="13489" y="17447"/>
                      <a:pt x="13664" y="17696"/>
                      <a:pt x="13664" y="18046"/>
                    </a:cubicBezTo>
                    <a:cubicBezTo>
                      <a:pt x="13665" y="18236"/>
                      <a:pt x="13986" y="18792"/>
                      <a:pt x="14143" y="18792"/>
                    </a:cubicBezTo>
                    <a:lnTo>
                      <a:pt x="14108" y="18792"/>
                    </a:lnTo>
                    <a:lnTo>
                      <a:pt x="14340" y="18993"/>
                    </a:lnTo>
                    <a:cubicBezTo>
                      <a:pt x="14381" y="18801"/>
                      <a:pt x="14438" y="18554"/>
                      <a:pt x="14266" y="18407"/>
                    </a:cubicBezTo>
                    <a:cubicBezTo>
                      <a:pt x="14222" y="18370"/>
                      <a:pt x="14205" y="18151"/>
                      <a:pt x="14226" y="18088"/>
                    </a:cubicBezTo>
                    <a:cubicBezTo>
                      <a:pt x="14290" y="17896"/>
                      <a:pt x="14071" y="17539"/>
                      <a:pt x="13928" y="17499"/>
                    </a:cubicBezTo>
                    <a:cubicBezTo>
                      <a:pt x="13881" y="17415"/>
                      <a:pt x="13661" y="17373"/>
                      <a:pt x="13645" y="17259"/>
                    </a:cubicBezTo>
                    <a:cubicBezTo>
                      <a:pt x="13745" y="17168"/>
                      <a:pt x="13574" y="16889"/>
                      <a:pt x="13559" y="16792"/>
                    </a:cubicBezTo>
                    <a:cubicBezTo>
                      <a:pt x="13529" y="16788"/>
                      <a:pt x="13501" y="16791"/>
                      <a:pt x="13472" y="16803"/>
                    </a:cubicBezTo>
                    <a:cubicBezTo>
                      <a:pt x="13429" y="16495"/>
                      <a:pt x="13632" y="16145"/>
                      <a:pt x="13549" y="15846"/>
                    </a:cubicBezTo>
                    <a:cubicBezTo>
                      <a:pt x="13573" y="15845"/>
                      <a:pt x="13595" y="15843"/>
                      <a:pt x="13619" y="15840"/>
                    </a:cubicBezTo>
                    <a:cubicBezTo>
                      <a:pt x="13609" y="16099"/>
                      <a:pt x="13684" y="15951"/>
                      <a:pt x="13779" y="16047"/>
                    </a:cubicBezTo>
                    <a:cubicBezTo>
                      <a:pt x="13864" y="16023"/>
                      <a:pt x="13870" y="16267"/>
                      <a:pt x="13976" y="16189"/>
                    </a:cubicBezTo>
                    <a:cubicBezTo>
                      <a:pt x="14020" y="16272"/>
                      <a:pt x="14042" y="16563"/>
                      <a:pt x="14148" y="16421"/>
                    </a:cubicBezTo>
                    <a:cubicBezTo>
                      <a:pt x="14160" y="16430"/>
                      <a:pt x="14169" y="16479"/>
                      <a:pt x="14172" y="16497"/>
                    </a:cubicBezTo>
                    <a:cubicBezTo>
                      <a:pt x="14248" y="16535"/>
                      <a:pt x="14324" y="16665"/>
                      <a:pt x="14393" y="16675"/>
                    </a:cubicBezTo>
                    <a:cubicBezTo>
                      <a:pt x="14349" y="16802"/>
                      <a:pt x="14378" y="16936"/>
                      <a:pt x="14328" y="17065"/>
                    </a:cubicBezTo>
                    <a:cubicBezTo>
                      <a:pt x="14423" y="17103"/>
                      <a:pt x="14649" y="16942"/>
                      <a:pt x="14681" y="16817"/>
                    </a:cubicBezTo>
                    <a:cubicBezTo>
                      <a:pt x="14747" y="16823"/>
                      <a:pt x="14771" y="16679"/>
                      <a:pt x="14777" y="16616"/>
                    </a:cubicBezTo>
                    <a:lnTo>
                      <a:pt x="14795" y="16636"/>
                    </a:lnTo>
                    <a:cubicBezTo>
                      <a:pt x="14920" y="16540"/>
                      <a:pt x="15138" y="16456"/>
                      <a:pt x="15162" y="16247"/>
                    </a:cubicBezTo>
                    <a:cubicBezTo>
                      <a:pt x="15186" y="16037"/>
                      <a:pt x="15149" y="15872"/>
                      <a:pt x="15136" y="15668"/>
                    </a:cubicBezTo>
                    <a:cubicBezTo>
                      <a:pt x="15108" y="15228"/>
                      <a:pt x="14762" y="15014"/>
                      <a:pt x="14564" y="14711"/>
                    </a:cubicBezTo>
                    <a:cubicBezTo>
                      <a:pt x="14528" y="14587"/>
                      <a:pt x="14270" y="14343"/>
                      <a:pt x="14428" y="14189"/>
                    </a:cubicBezTo>
                    <a:cubicBezTo>
                      <a:pt x="14501" y="14117"/>
                      <a:pt x="14517" y="14012"/>
                      <a:pt x="14591" y="13938"/>
                    </a:cubicBezTo>
                    <a:cubicBezTo>
                      <a:pt x="14638" y="13892"/>
                      <a:pt x="14715" y="13816"/>
                      <a:pt x="14743" y="13760"/>
                    </a:cubicBezTo>
                    <a:cubicBezTo>
                      <a:pt x="14780" y="13785"/>
                      <a:pt x="14880" y="13924"/>
                      <a:pt x="14917" y="13797"/>
                    </a:cubicBezTo>
                    <a:cubicBezTo>
                      <a:pt x="14919" y="13798"/>
                      <a:pt x="14921" y="13800"/>
                      <a:pt x="14924" y="13802"/>
                    </a:cubicBezTo>
                    <a:cubicBezTo>
                      <a:pt x="14874" y="13903"/>
                      <a:pt x="14944" y="14050"/>
                      <a:pt x="15003" y="14121"/>
                    </a:cubicBezTo>
                    <a:cubicBezTo>
                      <a:pt x="14696" y="14139"/>
                      <a:pt x="14934" y="14721"/>
                      <a:pt x="15063" y="14532"/>
                    </a:cubicBezTo>
                    <a:cubicBezTo>
                      <a:pt x="15168" y="14522"/>
                      <a:pt x="15172" y="14273"/>
                      <a:pt x="15207" y="14188"/>
                    </a:cubicBezTo>
                    <a:cubicBezTo>
                      <a:pt x="15207" y="14093"/>
                      <a:pt x="15157" y="14104"/>
                      <a:pt x="15102" y="14115"/>
                    </a:cubicBezTo>
                    <a:cubicBezTo>
                      <a:pt x="15199" y="14030"/>
                      <a:pt x="15118" y="14016"/>
                      <a:pt x="15104" y="13913"/>
                    </a:cubicBezTo>
                    <a:cubicBezTo>
                      <a:pt x="15092" y="13820"/>
                      <a:pt x="15241" y="13850"/>
                      <a:pt x="15282" y="13822"/>
                    </a:cubicBezTo>
                    <a:cubicBezTo>
                      <a:pt x="15359" y="13767"/>
                      <a:pt x="15439" y="13745"/>
                      <a:pt x="15523" y="13688"/>
                    </a:cubicBezTo>
                    <a:cubicBezTo>
                      <a:pt x="15526" y="13681"/>
                      <a:pt x="15528" y="13675"/>
                      <a:pt x="15529" y="13668"/>
                    </a:cubicBezTo>
                    <a:cubicBezTo>
                      <a:pt x="15564" y="13634"/>
                      <a:pt x="15623" y="13651"/>
                      <a:pt x="15631" y="13574"/>
                    </a:cubicBezTo>
                    <a:cubicBezTo>
                      <a:pt x="15690" y="13627"/>
                      <a:pt x="16074" y="13471"/>
                      <a:pt x="16095" y="13390"/>
                    </a:cubicBezTo>
                    <a:cubicBezTo>
                      <a:pt x="16114" y="13308"/>
                      <a:pt x="16263" y="13203"/>
                      <a:pt x="16314" y="13153"/>
                    </a:cubicBezTo>
                    <a:cubicBezTo>
                      <a:pt x="16369" y="13097"/>
                      <a:pt x="16451" y="12820"/>
                      <a:pt x="16493" y="12794"/>
                    </a:cubicBezTo>
                    <a:lnTo>
                      <a:pt x="16510" y="12781"/>
                    </a:lnTo>
                    <a:cubicBezTo>
                      <a:pt x="16523" y="12573"/>
                      <a:pt x="16584" y="12331"/>
                      <a:pt x="16643" y="12135"/>
                    </a:cubicBezTo>
                    <a:cubicBezTo>
                      <a:pt x="16777" y="12226"/>
                      <a:pt x="16741" y="11976"/>
                      <a:pt x="16718" y="11897"/>
                    </a:cubicBezTo>
                    <a:lnTo>
                      <a:pt x="16759" y="11906"/>
                    </a:lnTo>
                    <a:cubicBezTo>
                      <a:pt x="16726" y="11747"/>
                      <a:pt x="16728" y="11491"/>
                      <a:pt x="16531" y="11506"/>
                    </a:cubicBezTo>
                    <a:cubicBezTo>
                      <a:pt x="16589" y="11423"/>
                      <a:pt x="16734" y="11436"/>
                      <a:pt x="16572" y="11272"/>
                    </a:cubicBezTo>
                    <a:lnTo>
                      <a:pt x="16584" y="11278"/>
                    </a:lnTo>
                    <a:cubicBezTo>
                      <a:pt x="16598" y="11049"/>
                      <a:pt x="16383" y="11061"/>
                      <a:pt x="16346" y="10916"/>
                    </a:cubicBezTo>
                    <a:cubicBezTo>
                      <a:pt x="16216" y="10747"/>
                      <a:pt x="16131" y="10449"/>
                      <a:pt x="15922" y="10393"/>
                    </a:cubicBezTo>
                    <a:cubicBezTo>
                      <a:pt x="15951" y="10281"/>
                      <a:pt x="15996" y="10050"/>
                      <a:pt x="16094" y="10009"/>
                    </a:cubicBezTo>
                    <a:cubicBezTo>
                      <a:pt x="16162" y="9981"/>
                      <a:pt x="16172" y="9976"/>
                      <a:pt x="16241" y="9976"/>
                    </a:cubicBezTo>
                    <a:cubicBezTo>
                      <a:pt x="16389" y="9976"/>
                      <a:pt x="16257" y="9717"/>
                      <a:pt x="16138" y="9717"/>
                    </a:cubicBezTo>
                    <a:cubicBezTo>
                      <a:pt x="16041" y="9717"/>
                      <a:pt x="15947" y="9596"/>
                      <a:pt x="15855" y="9645"/>
                    </a:cubicBezTo>
                    <a:cubicBezTo>
                      <a:pt x="15815" y="9666"/>
                      <a:pt x="15657" y="9959"/>
                      <a:pt x="15665" y="9700"/>
                    </a:cubicBezTo>
                    <a:cubicBezTo>
                      <a:pt x="15671" y="9442"/>
                      <a:pt x="15348" y="9696"/>
                      <a:pt x="15343" y="9394"/>
                    </a:cubicBezTo>
                    <a:cubicBezTo>
                      <a:pt x="15385" y="9432"/>
                      <a:pt x="15449" y="9421"/>
                      <a:pt x="15498" y="9408"/>
                    </a:cubicBezTo>
                    <a:cubicBezTo>
                      <a:pt x="15515" y="9403"/>
                      <a:pt x="15696" y="9022"/>
                      <a:pt x="15716" y="8978"/>
                    </a:cubicBezTo>
                    <a:cubicBezTo>
                      <a:pt x="15802" y="8780"/>
                      <a:pt x="15869" y="9340"/>
                      <a:pt x="15873" y="9343"/>
                    </a:cubicBezTo>
                    <a:cubicBezTo>
                      <a:pt x="15724" y="9412"/>
                      <a:pt x="15962" y="9649"/>
                      <a:pt x="16042" y="9398"/>
                    </a:cubicBezTo>
                    <a:cubicBezTo>
                      <a:pt x="16080" y="9281"/>
                      <a:pt x="16134" y="9226"/>
                      <a:pt x="16255" y="9232"/>
                    </a:cubicBezTo>
                    <a:cubicBezTo>
                      <a:pt x="16563" y="9232"/>
                      <a:pt x="16381" y="9707"/>
                      <a:pt x="16600" y="9725"/>
                    </a:cubicBezTo>
                    <a:cubicBezTo>
                      <a:pt x="16602" y="9756"/>
                      <a:pt x="16619" y="9789"/>
                      <a:pt x="16637" y="9811"/>
                    </a:cubicBezTo>
                    <a:cubicBezTo>
                      <a:pt x="16663" y="9798"/>
                      <a:pt x="16698" y="9771"/>
                      <a:pt x="16709" y="9740"/>
                    </a:cubicBezTo>
                    <a:cubicBezTo>
                      <a:pt x="16725" y="9749"/>
                      <a:pt x="16741" y="9758"/>
                      <a:pt x="16757" y="9767"/>
                    </a:cubicBezTo>
                    <a:cubicBezTo>
                      <a:pt x="16769" y="9767"/>
                      <a:pt x="16778" y="9762"/>
                      <a:pt x="16785" y="9756"/>
                    </a:cubicBezTo>
                    <a:cubicBezTo>
                      <a:pt x="16797" y="9780"/>
                      <a:pt x="16820" y="9802"/>
                      <a:pt x="16840" y="9817"/>
                    </a:cubicBezTo>
                    <a:cubicBezTo>
                      <a:pt x="16852" y="9804"/>
                      <a:pt x="16864" y="9788"/>
                      <a:pt x="16873" y="9771"/>
                    </a:cubicBezTo>
                    <a:cubicBezTo>
                      <a:pt x="16891" y="9805"/>
                      <a:pt x="16902" y="9828"/>
                      <a:pt x="16908" y="9843"/>
                    </a:cubicBezTo>
                    <a:cubicBezTo>
                      <a:pt x="16847" y="9895"/>
                      <a:pt x="17004" y="10307"/>
                      <a:pt x="17021" y="10410"/>
                    </a:cubicBezTo>
                    <a:cubicBezTo>
                      <a:pt x="17070" y="10691"/>
                      <a:pt x="17304" y="10518"/>
                      <a:pt x="17449" y="10518"/>
                    </a:cubicBezTo>
                    <a:cubicBezTo>
                      <a:pt x="17808" y="10215"/>
                      <a:pt x="17261" y="9613"/>
                      <a:pt x="17080" y="9402"/>
                    </a:cubicBezTo>
                    <a:lnTo>
                      <a:pt x="17048" y="9438"/>
                    </a:lnTo>
                    <a:cubicBezTo>
                      <a:pt x="16837" y="9231"/>
                      <a:pt x="16887" y="9348"/>
                      <a:pt x="17005" y="9091"/>
                    </a:cubicBezTo>
                    <a:cubicBezTo>
                      <a:pt x="17099" y="8895"/>
                      <a:pt x="16986" y="8839"/>
                      <a:pt x="17044" y="8633"/>
                    </a:cubicBezTo>
                    <a:cubicBezTo>
                      <a:pt x="17065" y="8626"/>
                      <a:pt x="17115" y="8634"/>
                      <a:pt x="17137" y="8636"/>
                    </a:cubicBezTo>
                    <a:cubicBezTo>
                      <a:pt x="17110" y="8586"/>
                      <a:pt x="17077" y="8532"/>
                      <a:pt x="17040" y="8493"/>
                    </a:cubicBezTo>
                    <a:cubicBezTo>
                      <a:pt x="17041" y="8492"/>
                      <a:pt x="17041" y="8490"/>
                      <a:pt x="17042" y="8488"/>
                    </a:cubicBezTo>
                    <a:cubicBezTo>
                      <a:pt x="17064" y="8487"/>
                      <a:pt x="17086" y="8479"/>
                      <a:pt x="17106" y="8468"/>
                    </a:cubicBezTo>
                    <a:cubicBezTo>
                      <a:pt x="17136" y="8432"/>
                      <a:pt x="17150" y="8393"/>
                      <a:pt x="17159" y="8342"/>
                    </a:cubicBezTo>
                    <a:cubicBezTo>
                      <a:pt x="17315" y="8418"/>
                      <a:pt x="17705" y="8619"/>
                      <a:pt x="17671" y="8117"/>
                    </a:cubicBezTo>
                    <a:cubicBezTo>
                      <a:pt x="17658" y="7925"/>
                      <a:pt x="17808" y="7735"/>
                      <a:pt x="17792" y="7535"/>
                    </a:cubicBezTo>
                    <a:cubicBezTo>
                      <a:pt x="17781" y="7389"/>
                      <a:pt x="17861" y="7091"/>
                      <a:pt x="17823" y="6968"/>
                    </a:cubicBezTo>
                    <a:cubicBezTo>
                      <a:pt x="17754" y="6743"/>
                      <a:pt x="17595" y="6575"/>
                      <a:pt x="17533" y="6355"/>
                    </a:cubicBezTo>
                    <a:cubicBezTo>
                      <a:pt x="17482" y="6176"/>
                      <a:pt x="17477" y="6076"/>
                      <a:pt x="17371" y="5930"/>
                    </a:cubicBezTo>
                    <a:cubicBezTo>
                      <a:pt x="17206" y="5696"/>
                      <a:pt x="16964" y="5566"/>
                      <a:pt x="16701" y="5550"/>
                    </a:cubicBezTo>
                    <a:lnTo>
                      <a:pt x="16702" y="5599"/>
                    </a:lnTo>
                    <a:lnTo>
                      <a:pt x="16682" y="5620"/>
                    </a:lnTo>
                    <a:cubicBezTo>
                      <a:pt x="16715" y="5661"/>
                      <a:pt x="16696" y="5689"/>
                      <a:pt x="16705" y="5735"/>
                    </a:cubicBezTo>
                    <a:cubicBezTo>
                      <a:pt x="16705" y="5735"/>
                      <a:pt x="16701" y="5738"/>
                      <a:pt x="16686" y="5738"/>
                    </a:cubicBezTo>
                    <a:cubicBezTo>
                      <a:pt x="16699" y="5604"/>
                      <a:pt x="16597" y="5649"/>
                      <a:pt x="16543" y="5672"/>
                    </a:cubicBezTo>
                    <a:cubicBezTo>
                      <a:pt x="16464" y="5655"/>
                      <a:pt x="16474" y="5478"/>
                      <a:pt x="16362" y="5478"/>
                    </a:cubicBezTo>
                    <a:cubicBezTo>
                      <a:pt x="16292" y="5478"/>
                      <a:pt x="16248" y="5504"/>
                      <a:pt x="16175" y="5453"/>
                    </a:cubicBezTo>
                    <a:cubicBezTo>
                      <a:pt x="16188" y="5307"/>
                      <a:pt x="16331" y="5234"/>
                      <a:pt x="16320" y="5059"/>
                    </a:cubicBezTo>
                    <a:cubicBezTo>
                      <a:pt x="16316" y="4984"/>
                      <a:pt x="16399" y="4871"/>
                      <a:pt x="16438" y="4830"/>
                    </a:cubicBezTo>
                    <a:cubicBezTo>
                      <a:pt x="16438" y="4780"/>
                      <a:pt x="16419" y="4738"/>
                      <a:pt x="16403" y="4694"/>
                    </a:cubicBezTo>
                    <a:cubicBezTo>
                      <a:pt x="16485" y="4410"/>
                      <a:pt x="16622" y="4513"/>
                      <a:pt x="16822" y="4502"/>
                    </a:cubicBezTo>
                    <a:cubicBezTo>
                      <a:pt x="17017" y="4491"/>
                      <a:pt x="17229" y="4512"/>
                      <a:pt x="17432" y="4486"/>
                    </a:cubicBezTo>
                    <a:cubicBezTo>
                      <a:pt x="17432" y="4486"/>
                      <a:pt x="17380" y="4399"/>
                      <a:pt x="17380" y="4399"/>
                    </a:cubicBezTo>
                    <a:cubicBezTo>
                      <a:pt x="17472" y="4395"/>
                      <a:pt x="17591" y="4417"/>
                      <a:pt x="17675" y="4457"/>
                    </a:cubicBezTo>
                    <a:lnTo>
                      <a:pt x="17587" y="4479"/>
                    </a:lnTo>
                    <a:cubicBezTo>
                      <a:pt x="17820" y="4694"/>
                      <a:pt x="18012" y="4482"/>
                      <a:pt x="18255" y="4567"/>
                    </a:cubicBezTo>
                    <a:lnTo>
                      <a:pt x="18310" y="4498"/>
                    </a:lnTo>
                    <a:cubicBezTo>
                      <a:pt x="18234" y="4374"/>
                      <a:pt x="18125" y="4427"/>
                      <a:pt x="18045" y="4339"/>
                    </a:cubicBezTo>
                    <a:cubicBezTo>
                      <a:pt x="18017" y="4297"/>
                      <a:pt x="18066" y="4003"/>
                      <a:pt x="18073" y="3947"/>
                    </a:cubicBezTo>
                    <a:cubicBezTo>
                      <a:pt x="18187" y="3913"/>
                      <a:pt x="18309" y="3913"/>
                      <a:pt x="18421" y="3949"/>
                    </a:cubicBezTo>
                    <a:cubicBezTo>
                      <a:pt x="18458" y="3949"/>
                      <a:pt x="18515" y="4111"/>
                      <a:pt x="18527" y="4157"/>
                    </a:cubicBezTo>
                    <a:cubicBezTo>
                      <a:pt x="18550" y="4152"/>
                      <a:pt x="18576" y="4143"/>
                      <a:pt x="18595" y="4129"/>
                    </a:cubicBezTo>
                    <a:cubicBezTo>
                      <a:pt x="18617" y="4170"/>
                      <a:pt x="18639" y="4210"/>
                      <a:pt x="18664" y="4248"/>
                    </a:cubicBezTo>
                    <a:cubicBezTo>
                      <a:pt x="18693" y="4222"/>
                      <a:pt x="18724" y="4201"/>
                      <a:pt x="18757" y="4186"/>
                    </a:cubicBezTo>
                    <a:cubicBezTo>
                      <a:pt x="18758" y="4038"/>
                      <a:pt x="18825" y="3956"/>
                      <a:pt x="18932" y="4040"/>
                    </a:cubicBezTo>
                    <a:cubicBezTo>
                      <a:pt x="18932" y="4003"/>
                      <a:pt x="18933" y="3962"/>
                      <a:pt x="18927" y="3925"/>
                    </a:cubicBezTo>
                    <a:cubicBezTo>
                      <a:pt x="18949" y="3962"/>
                      <a:pt x="18974" y="4040"/>
                      <a:pt x="19016" y="4044"/>
                    </a:cubicBezTo>
                    <a:cubicBezTo>
                      <a:pt x="19020" y="4065"/>
                      <a:pt x="19027" y="4085"/>
                      <a:pt x="19036" y="4104"/>
                    </a:cubicBezTo>
                    <a:cubicBezTo>
                      <a:pt x="18991" y="4134"/>
                      <a:pt x="18948" y="4163"/>
                      <a:pt x="18913" y="4209"/>
                    </a:cubicBezTo>
                    <a:lnTo>
                      <a:pt x="18933" y="4227"/>
                    </a:lnTo>
                    <a:lnTo>
                      <a:pt x="18922" y="4242"/>
                    </a:lnTo>
                    <a:cubicBezTo>
                      <a:pt x="18933" y="4251"/>
                      <a:pt x="18941" y="4262"/>
                      <a:pt x="18947" y="4276"/>
                    </a:cubicBezTo>
                    <a:cubicBezTo>
                      <a:pt x="18922" y="4461"/>
                      <a:pt x="18945" y="4782"/>
                      <a:pt x="18746" y="4754"/>
                    </a:cubicBezTo>
                    <a:cubicBezTo>
                      <a:pt x="18747" y="4788"/>
                      <a:pt x="18744" y="4821"/>
                      <a:pt x="18739" y="4854"/>
                    </a:cubicBezTo>
                    <a:cubicBezTo>
                      <a:pt x="18836" y="5008"/>
                      <a:pt x="18864" y="5224"/>
                      <a:pt x="18983" y="5396"/>
                    </a:cubicBezTo>
                    <a:cubicBezTo>
                      <a:pt x="19126" y="5602"/>
                      <a:pt x="19308" y="5753"/>
                      <a:pt x="19457" y="5949"/>
                    </a:cubicBezTo>
                    <a:cubicBezTo>
                      <a:pt x="19532" y="6048"/>
                      <a:pt x="19836" y="6469"/>
                      <a:pt x="19960" y="6469"/>
                    </a:cubicBezTo>
                    <a:cubicBezTo>
                      <a:pt x="20212" y="6469"/>
                      <a:pt x="19956" y="6018"/>
                      <a:pt x="19950" y="5979"/>
                    </a:cubicBezTo>
                    <a:cubicBezTo>
                      <a:pt x="19977" y="5936"/>
                      <a:pt x="20168" y="5982"/>
                      <a:pt x="20211" y="5985"/>
                    </a:cubicBezTo>
                    <a:cubicBezTo>
                      <a:pt x="20174" y="5942"/>
                      <a:pt x="19926" y="5707"/>
                      <a:pt x="19968" y="5649"/>
                    </a:cubicBezTo>
                    <a:cubicBezTo>
                      <a:pt x="19982" y="5630"/>
                      <a:pt x="20101" y="5654"/>
                      <a:pt x="20126" y="5664"/>
                    </a:cubicBezTo>
                    <a:cubicBezTo>
                      <a:pt x="20192" y="5412"/>
                      <a:pt x="19863" y="5420"/>
                      <a:pt x="19903" y="5247"/>
                    </a:cubicBezTo>
                    <a:cubicBezTo>
                      <a:pt x="19934" y="5260"/>
                      <a:pt x="19968" y="5294"/>
                      <a:pt x="19997" y="5315"/>
                    </a:cubicBezTo>
                    <a:cubicBezTo>
                      <a:pt x="20147" y="5117"/>
                      <a:pt x="19645" y="4785"/>
                      <a:pt x="19523" y="4756"/>
                    </a:cubicBezTo>
                    <a:cubicBezTo>
                      <a:pt x="19467" y="4748"/>
                      <a:pt x="19432" y="4643"/>
                      <a:pt x="19443" y="4586"/>
                    </a:cubicBezTo>
                    <a:cubicBezTo>
                      <a:pt x="19470" y="4445"/>
                      <a:pt x="19324" y="4420"/>
                      <a:pt x="19334" y="4366"/>
                    </a:cubicBezTo>
                    <a:cubicBezTo>
                      <a:pt x="19351" y="4272"/>
                      <a:pt x="19470" y="4429"/>
                      <a:pt x="19504" y="4429"/>
                    </a:cubicBezTo>
                    <a:cubicBezTo>
                      <a:pt x="19583" y="4429"/>
                      <a:pt x="19522" y="4292"/>
                      <a:pt x="19560" y="4279"/>
                    </a:cubicBezTo>
                    <a:cubicBezTo>
                      <a:pt x="19779" y="4468"/>
                      <a:pt x="19644" y="4227"/>
                      <a:pt x="19830" y="4227"/>
                    </a:cubicBezTo>
                    <a:cubicBezTo>
                      <a:pt x="19974" y="4180"/>
                      <a:pt x="20153" y="4358"/>
                      <a:pt x="20275" y="4424"/>
                    </a:cubicBezTo>
                    <a:cubicBezTo>
                      <a:pt x="20286" y="4362"/>
                      <a:pt x="20280" y="4286"/>
                      <a:pt x="20244" y="4238"/>
                    </a:cubicBezTo>
                    <a:cubicBezTo>
                      <a:pt x="20487" y="4009"/>
                      <a:pt x="20524" y="3674"/>
                      <a:pt x="20914" y="3862"/>
                    </a:cubicBezTo>
                    <a:cubicBezTo>
                      <a:pt x="20928" y="3840"/>
                      <a:pt x="20946" y="3835"/>
                      <a:pt x="20968" y="3843"/>
                    </a:cubicBezTo>
                    <a:cubicBezTo>
                      <a:pt x="20980" y="3602"/>
                      <a:pt x="20494" y="3359"/>
                      <a:pt x="20326" y="3322"/>
                    </a:cubicBezTo>
                    <a:cubicBezTo>
                      <a:pt x="20400" y="3299"/>
                      <a:pt x="20509" y="3221"/>
                      <a:pt x="20442" y="3106"/>
                    </a:cubicBezTo>
                    <a:cubicBezTo>
                      <a:pt x="20615" y="3209"/>
                      <a:pt x="20796" y="3130"/>
                      <a:pt x="20975" y="3259"/>
                    </a:cubicBezTo>
                    <a:cubicBezTo>
                      <a:pt x="21042" y="3307"/>
                      <a:pt x="21600" y="3507"/>
                      <a:pt x="21591" y="3334"/>
                    </a:cubicBezTo>
                    <a:cubicBezTo>
                      <a:pt x="21518" y="3261"/>
                      <a:pt x="21537" y="3195"/>
                      <a:pt x="21482" y="3136"/>
                    </a:cubicBezTo>
                    <a:close/>
                    <a:moveTo>
                      <a:pt x="16994" y="18909"/>
                    </a:moveTo>
                    <a:cubicBezTo>
                      <a:pt x="16992" y="18916"/>
                      <a:pt x="16986" y="18936"/>
                      <a:pt x="16994" y="18908"/>
                    </a:cubicBezTo>
                    <a:cubicBezTo>
                      <a:pt x="16995" y="18905"/>
                      <a:pt x="16995" y="18906"/>
                      <a:pt x="16994" y="18908"/>
                    </a:cubicBezTo>
                    <a:cubicBezTo>
                      <a:pt x="17025" y="18802"/>
                      <a:pt x="16849" y="18703"/>
                      <a:pt x="16797" y="18645"/>
                    </a:cubicBezTo>
                    <a:cubicBezTo>
                      <a:pt x="16910" y="18509"/>
                      <a:pt x="16724" y="18432"/>
                      <a:pt x="16738" y="18304"/>
                    </a:cubicBezTo>
                    <a:lnTo>
                      <a:pt x="16754" y="18340"/>
                    </a:lnTo>
                    <a:lnTo>
                      <a:pt x="16768" y="18257"/>
                    </a:lnTo>
                    <a:lnTo>
                      <a:pt x="16776" y="18259"/>
                    </a:lnTo>
                    <a:cubicBezTo>
                      <a:pt x="16763" y="18110"/>
                      <a:pt x="16888" y="18117"/>
                      <a:pt x="16947" y="18016"/>
                    </a:cubicBezTo>
                    <a:cubicBezTo>
                      <a:pt x="16932" y="18006"/>
                      <a:pt x="16894" y="17954"/>
                      <a:pt x="16878" y="17954"/>
                    </a:cubicBezTo>
                    <a:cubicBezTo>
                      <a:pt x="17187" y="17954"/>
                      <a:pt x="16910" y="17614"/>
                      <a:pt x="16748" y="17594"/>
                    </a:cubicBezTo>
                    <a:cubicBezTo>
                      <a:pt x="16760" y="17529"/>
                      <a:pt x="16681" y="17426"/>
                      <a:pt x="16659" y="17362"/>
                    </a:cubicBezTo>
                    <a:cubicBezTo>
                      <a:pt x="16473" y="17255"/>
                      <a:pt x="16458" y="17581"/>
                      <a:pt x="16392" y="17697"/>
                    </a:cubicBezTo>
                    <a:lnTo>
                      <a:pt x="16408" y="17712"/>
                    </a:lnTo>
                    <a:cubicBezTo>
                      <a:pt x="16350" y="17704"/>
                      <a:pt x="16222" y="17768"/>
                      <a:pt x="16295" y="17866"/>
                    </a:cubicBezTo>
                    <a:cubicBezTo>
                      <a:pt x="16216" y="17940"/>
                      <a:pt x="16061" y="17932"/>
                      <a:pt x="16023" y="18049"/>
                    </a:cubicBezTo>
                    <a:cubicBezTo>
                      <a:pt x="15957" y="18251"/>
                      <a:pt x="15876" y="18304"/>
                      <a:pt x="15732" y="18363"/>
                    </a:cubicBezTo>
                    <a:cubicBezTo>
                      <a:pt x="15609" y="18415"/>
                      <a:pt x="15571" y="18696"/>
                      <a:pt x="15535" y="18708"/>
                    </a:cubicBezTo>
                    <a:cubicBezTo>
                      <a:pt x="15508" y="18708"/>
                      <a:pt x="15366" y="18659"/>
                      <a:pt x="15367" y="18626"/>
                    </a:cubicBezTo>
                    <a:lnTo>
                      <a:pt x="15369" y="18534"/>
                    </a:lnTo>
                    <a:lnTo>
                      <a:pt x="15311" y="18575"/>
                    </a:lnTo>
                    <a:lnTo>
                      <a:pt x="15306" y="18562"/>
                    </a:lnTo>
                    <a:cubicBezTo>
                      <a:pt x="15117" y="18677"/>
                      <a:pt x="15108" y="18934"/>
                      <a:pt x="15200" y="19136"/>
                    </a:cubicBezTo>
                    <a:cubicBezTo>
                      <a:pt x="15161" y="19181"/>
                      <a:pt x="15164" y="19258"/>
                      <a:pt x="15203" y="19303"/>
                    </a:cubicBezTo>
                    <a:cubicBezTo>
                      <a:pt x="15195" y="19335"/>
                      <a:pt x="15210" y="19374"/>
                      <a:pt x="15235" y="19385"/>
                    </a:cubicBezTo>
                    <a:cubicBezTo>
                      <a:pt x="15225" y="19424"/>
                      <a:pt x="15232" y="19455"/>
                      <a:pt x="15254" y="19479"/>
                    </a:cubicBezTo>
                    <a:cubicBezTo>
                      <a:pt x="15285" y="19481"/>
                      <a:pt x="15311" y="19464"/>
                      <a:pt x="15340" y="19452"/>
                    </a:cubicBezTo>
                    <a:cubicBezTo>
                      <a:pt x="15350" y="19468"/>
                      <a:pt x="15353" y="19488"/>
                      <a:pt x="15347" y="19511"/>
                    </a:cubicBezTo>
                    <a:cubicBezTo>
                      <a:pt x="15325" y="19540"/>
                      <a:pt x="15350" y="19890"/>
                      <a:pt x="15399" y="19920"/>
                    </a:cubicBezTo>
                    <a:cubicBezTo>
                      <a:pt x="15473" y="19966"/>
                      <a:pt x="15568" y="19928"/>
                      <a:pt x="15643" y="19918"/>
                    </a:cubicBezTo>
                    <a:cubicBezTo>
                      <a:pt x="15630" y="20115"/>
                      <a:pt x="15842" y="20079"/>
                      <a:pt x="15913" y="19951"/>
                    </a:cubicBezTo>
                    <a:cubicBezTo>
                      <a:pt x="15943" y="20003"/>
                      <a:pt x="16038" y="20088"/>
                      <a:pt x="16085" y="20029"/>
                    </a:cubicBezTo>
                    <a:cubicBezTo>
                      <a:pt x="16181" y="20173"/>
                      <a:pt x="16201" y="20238"/>
                      <a:pt x="16389" y="20115"/>
                    </a:cubicBezTo>
                    <a:cubicBezTo>
                      <a:pt x="16410" y="20270"/>
                      <a:pt x="16541" y="20049"/>
                      <a:pt x="16499" y="19901"/>
                    </a:cubicBezTo>
                    <a:cubicBezTo>
                      <a:pt x="16526" y="19881"/>
                      <a:pt x="16539" y="19851"/>
                      <a:pt x="16538" y="19809"/>
                    </a:cubicBezTo>
                    <a:lnTo>
                      <a:pt x="16562" y="19798"/>
                    </a:lnTo>
                    <a:cubicBezTo>
                      <a:pt x="16568" y="19733"/>
                      <a:pt x="16573" y="19601"/>
                      <a:pt x="16539" y="19554"/>
                    </a:cubicBezTo>
                    <a:cubicBezTo>
                      <a:pt x="16562" y="19523"/>
                      <a:pt x="16574" y="19505"/>
                      <a:pt x="16597" y="19520"/>
                    </a:cubicBezTo>
                    <a:cubicBezTo>
                      <a:pt x="16644" y="19442"/>
                      <a:pt x="16806" y="19309"/>
                      <a:pt x="16741" y="19205"/>
                    </a:cubicBezTo>
                    <a:cubicBezTo>
                      <a:pt x="16704" y="19144"/>
                      <a:pt x="16767" y="18984"/>
                      <a:pt x="16806" y="18955"/>
                    </a:cubicBezTo>
                    <a:cubicBezTo>
                      <a:pt x="16858" y="18955"/>
                      <a:pt x="16966" y="19000"/>
                      <a:pt x="16994" y="18909"/>
                    </a:cubicBezTo>
                    <a:close/>
                    <a:moveTo>
                      <a:pt x="17082" y="15769"/>
                    </a:moveTo>
                    <a:cubicBezTo>
                      <a:pt x="17065" y="15769"/>
                      <a:pt x="17051" y="15769"/>
                      <a:pt x="17082" y="15769"/>
                    </a:cubicBezTo>
                    <a:cubicBezTo>
                      <a:pt x="17137" y="15769"/>
                      <a:pt x="17106" y="15769"/>
                      <a:pt x="17083" y="15769"/>
                    </a:cubicBezTo>
                    <a:cubicBezTo>
                      <a:pt x="17275" y="15768"/>
                      <a:pt x="17243" y="16089"/>
                      <a:pt x="17193" y="16059"/>
                    </a:cubicBezTo>
                    <a:cubicBezTo>
                      <a:pt x="17151" y="16034"/>
                      <a:pt x="17029" y="15770"/>
                      <a:pt x="17082" y="15769"/>
                    </a:cubicBezTo>
                    <a:close/>
                  </a:path>
                </a:pathLst>
              </a:custGeom>
              <a:solidFill>
                <a:srgbClr val="E5E5E5"/>
              </a:solidFill>
              <a:ln w="12700" cap="flat">
                <a:noFill/>
                <a:miter lim="400000"/>
              </a:ln>
              <a:effectLst/>
            </p:spPr>
            <p:txBody>
              <a:bodyPr wrap="square" lIns="0" tIns="0" rIns="0" bIns="0" numCol="1" anchor="ctr">
                <a:noAutofit/>
              </a:bodyPr>
              <a:lstStyle/>
              <a:p>
                <a:pPr defTabSz="228600">
                  <a:spcBef>
                    <a:spcPts val="2750"/>
                  </a:spcBef>
                  <a:defRPr sz="7000">
                    <a:solidFill>
                      <a:srgbClr val="333333"/>
                    </a:solidFill>
                    <a:latin typeface="Helvetica Neue Thin"/>
                    <a:ea typeface="Helvetica Neue Thin"/>
                    <a:cs typeface="Helvetica Neue Thin"/>
                    <a:sym typeface="Helvetica Neue Thin"/>
                  </a:defRPr>
                </a:pPr>
                <a:endParaRPr sz="3500"/>
              </a:p>
            </p:txBody>
          </p:sp>
        </p:grpSp>
      </p:grpSp>
      <p:grpSp>
        <p:nvGrpSpPr>
          <p:cNvPr id="464" name="Group"/>
          <p:cNvGrpSpPr/>
          <p:nvPr/>
        </p:nvGrpSpPr>
        <p:grpSpPr>
          <a:xfrm>
            <a:off x="3995058" y="2560931"/>
            <a:ext cx="5834742" cy="2978495"/>
            <a:chOff x="-1250944" y="-1063933"/>
            <a:chExt cx="11669483" cy="5956989"/>
          </a:xfrm>
        </p:grpSpPr>
        <p:sp>
          <p:nvSpPr>
            <p:cNvPr id="460" name="Line"/>
            <p:cNvSpPr/>
            <p:nvPr/>
          </p:nvSpPr>
          <p:spPr>
            <a:xfrm flipH="1" flipV="1">
              <a:off x="3168032" y="-1063933"/>
              <a:ext cx="3484118" cy="4817891"/>
            </a:xfrm>
            <a:prstGeom prst="line">
              <a:avLst/>
            </a:prstGeom>
            <a:noFill/>
            <a:ln w="50800" cap="flat">
              <a:solidFill>
                <a:srgbClr val="9BBF59"/>
              </a:solidFill>
              <a:prstDash val="solid"/>
              <a:miter lim="400000"/>
            </a:ln>
            <a:effectLst/>
          </p:spPr>
          <p:txBody>
            <a:bodyPr wrap="square" lIns="71437" tIns="71437" rIns="71437" bIns="71437" numCol="1" anchor="ctr">
              <a:noAutofit/>
            </a:bodyPr>
            <a:lstStyle/>
            <a:p>
              <a:pPr>
                <a:lnSpc>
                  <a:spcPct val="100000"/>
                </a:lnSpc>
                <a:spcBef>
                  <a:spcPts val="0"/>
                </a:spcBef>
                <a:defRPr sz="3200">
                  <a:solidFill>
                    <a:srgbClr val="000000"/>
                  </a:solidFill>
                  <a:latin typeface="Helvetica Light"/>
                  <a:ea typeface="Helvetica Light"/>
                  <a:cs typeface="Helvetica Light"/>
                  <a:sym typeface="Helvetica Light"/>
                </a:defRPr>
              </a:pPr>
              <a:endParaRPr sz="1600" dirty="0"/>
            </a:p>
          </p:txBody>
        </p:sp>
        <p:sp>
          <p:nvSpPr>
            <p:cNvPr id="461" name="Line"/>
            <p:cNvSpPr/>
            <p:nvPr/>
          </p:nvSpPr>
          <p:spPr>
            <a:xfrm>
              <a:off x="-1250944" y="3647668"/>
              <a:ext cx="7771107" cy="289536"/>
            </a:xfrm>
            <a:prstGeom prst="line">
              <a:avLst/>
            </a:prstGeom>
            <a:noFill/>
            <a:ln w="50800" cap="flat">
              <a:solidFill>
                <a:srgbClr val="1A98C4"/>
              </a:solidFill>
              <a:prstDash val="solid"/>
              <a:miter lim="400000"/>
            </a:ln>
            <a:effectLst/>
          </p:spPr>
          <p:txBody>
            <a:bodyPr wrap="square" lIns="71437" tIns="71437" rIns="71437" bIns="71437" numCol="1" anchor="ctr">
              <a:noAutofit/>
            </a:bodyPr>
            <a:lstStyle/>
            <a:p>
              <a:pPr>
                <a:lnSpc>
                  <a:spcPct val="100000"/>
                </a:lnSpc>
                <a:spcBef>
                  <a:spcPts val="0"/>
                </a:spcBef>
                <a:defRPr sz="3200">
                  <a:solidFill>
                    <a:srgbClr val="000000"/>
                  </a:solidFill>
                  <a:latin typeface="Helvetica Light"/>
                  <a:ea typeface="Helvetica Light"/>
                  <a:cs typeface="Helvetica Light"/>
                  <a:sym typeface="Helvetica Light"/>
                </a:defRPr>
              </a:pPr>
              <a:endParaRPr sz="1600" dirty="0"/>
            </a:p>
          </p:txBody>
        </p:sp>
        <p:sp>
          <p:nvSpPr>
            <p:cNvPr id="462" name="Line"/>
            <p:cNvSpPr/>
            <p:nvPr/>
          </p:nvSpPr>
          <p:spPr>
            <a:xfrm flipH="1" flipV="1">
              <a:off x="6484067" y="3955337"/>
              <a:ext cx="3934472" cy="483818"/>
            </a:xfrm>
            <a:prstGeom prst="line">
              <a:avLst/>
            </a:prstGeom>
            <a:noFill/>
            <a:ln w="50800" cap="flat">
              <a:solidFill>
                <a:srgbClr val="209E96"/>
              </a:solidFill>
              <a:prstDash val="solid"/>
              <a:miter lim="400000"/>
            </a:ln>
            <a:effectLst/>
          </p:spPr>
          <p:txBody>
            <a:bodyPr wrap="square" lIns="71437" tIns="71437" rIns="71437" bIns="71437" numCol="1" anchor="ctr">
              <a:noAutofit/>
            </a:bodyPr>
            <a:lstStyle/>
            <a:p>
              <a:pPr algn="l" defTabSz="228600">
                <a:lnSpc>
                  <a:spcPct val="100000"/>
                </a:lnSpc>
                <a:spcBef>
                  <a:spcPts val="0"/>
                </a:spcBef>
                <a:defRPr sz="1100">
                  <a:solidFill>
                    <a:srgbClr val="000000"/>
                  </a:solidFill>
                  <a:latin typeface="Helvetica"/>
                  <a:ea typeface="Helvetica"/>
                  <a:cs typeface="Helvetica"/>
                  <a:sym typeface="Helvetica"/>
                </a:defRPr>
              </a:pPr>
              <a:endParaRPr sz="550"/>
            </a:p>
          </p:txBody>
        </p:sp>
        <p:sp>
          <p:nvSpPr>
            <p:cNvPr id="463" name="Circle"/>
            <p:cNvSpPr/>
            <p:nvPr/>
          </p:nvSpPr>
          <p:spPr>
            <a:xfrm>
              <a:off x="5500594" y="2737230"/>
              <a:ext cx="2155826" cy="2155826"/>
            </a:xfrm>
            <a:prstGeom prst="ellipse">
              <a:avLst/>
            </a:prstGeom>
            <a:solidFill>
              <a:srgbClr val="EDAA0F"/>
            </a:solidFill>
            <a:ln w="12700" cap="flat">
              <a:noFill/>
              <a:miter lim="400000"/>
            </a:ln>
            <a:effectLst/>
          </p:spPr>
          <p:txBody>
            <a:bodyPr wrap="square" lIns="71437" tIns="71437" rIns="71437" bIns="71437" numCol="1" anchor="ctr">
              <a:noAutofit/>
            </a:bodyPr>
            <a:lstStyle/>
            <a:p>
              <a:endParaRPr sz="900"/>
            </a:p>
          </p:txBody>
        </p:sp>
      </p:grpSp>
      <p:sp>
        <p:nvSpPr>
          <p:cNvPr id="465" name="Aenean eu leo quam."/>
          <p:cNvSpPr txBox="1">
            <a:spLocks noGrp="1"/>
          </p:cNvSpPr>
          <p:nvPr>
            <p:ph type="body" sz="quarter" idx="13"/>
          </p:nvPr>
        </p:nvSpPr>
        <p:spPr>
          <a:xfrm>
            <a:off x="7238198" y="4712489"/>
            <a:ext cx="1343522" cy="673103"/>
          </a:xfrm>
          <a:prstGeom prst="rect">
            <a:avLst/>
          </a:prstGeom>
        </p:spPr>
        <p:txBody>
          <a:bodyPr anchor="ctr">
            <a:noAutofit/>
          </a:bodyPr>
          <a:lstStyle>
            <a:lvl1pPr marL="0" indent="0" algn="ctr">
              <a:spcBef>
                <a:spcPts val="500"/>
              </a:spcBef>
              <a:buNone/>
              <a:defRPr sz="1800">
                <a:solidFill>
                  <a:srgbClr val="FFFFFF"/>
                </a:solidFill>
              </a:defRPr>
            </a:lvl1pPr>
          </a:lstStyle>
          <a:p>
            <a:pPr lvl="0"/>
            <a:r>
              <a:rPr lang="en-GB"/>
              <a:t>Click to edit Master text styles</a:t>
            </a:r>
          </a:p>
        </p:txBody>
      </p:sp>
      <p:sp>
        <p:nvSpPr>
          <p:cNvPr id="466" name="Rectangle"/>
          <p:cNvSpPr/>
          <p:nvPr/>
        </p:nvSpPr>
        <p:spPr>
          <a:xfrm>
            <a:off x="-1" y="6728247"/>
            <a:ext cx="12192001" cy="129753"/>
          </a:xfrm>
          <a:prstGeom prst="rect">
            <a:avLst/>
          </a:prstGeom>
          <a:solidFill>
            <a:srgbClr val="EF5B88"/>
          </a:solidFill>
          <a:ln w="12700">
            <a:miter lim="400000"/>
          </a:ln>
        </p:spPr>
        <p:txBody>
          <a:bodyPr lIns="35719" tIns="35719" rIns="35719" bIns="35719" anchor="ctr"/>
          <a:lstStyle/>
          <a:p>
            <a:endParaRPr sz="900"/>
          </a:p>
        </p:txBody>
      </p:sp>
    </p:spTree>
    <p:extLst>
      <p:ext uri="{BB962C8B-B14F-4D97-AF65-F5344CB8AC3E}">
        <p14:creationId xmlns:p14="http://schemas.microsoft.com/office/powerpoint/2010/main" val="39797371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292" name="Slide Number"/>
          <p:cNvSpPr>
            <a:spLocks noGrp="1"/>
          </p:cNvSpPr>
          <p:nvPr>
            <p:ph type="sldNum" sz="quarter" idx="2"/>
          </p:nvPr>
        </p:nvSpPr>
        <p:spPr>
          <a:xfrm>
            <a:off x="22484725" y="12775406"/>
            <a:ext cx="535560" cy="523876"/>
          </a:xfrm>
          <a:prstGeom prst="rect">
            <a:avLst/>
          </a:prstGeom>
          <a:ln w="12700">
            <a:miter lim="400000"/>
          </a:ln>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1531" rtl="0" fontAlgn="auto" latinLnBrk="0" hangingPunct="0">
              <a:lnSpc>
                <a:spcPct val="100000"/>
              </a:lnSpc>
              <a:spcBef>
                <a:spcPts val="0"/>
              </a:spcBef>
              <a:spcAft>
                <a:spcPts val="0"/>
              </a:spcAft>
              <a:buClrTx/>
              <a:buSzTx/>
              <a:buFontTx/>
              <a:buNone/>
              <a:tabLst/>
              <a:defRPr kumimoji="0" sz="2200" b="0" i="0" u="none" strike="noStrike" cap="all" spc="219" normalizeH="0" baseline="0">
                <a:ln>
                  <a:noFill/>
                </a:ln>
                <a:solidFill>
                  <a:srgbClr val="C8CCCE"/>
                </a:solidFill>
                <a:effectLst/>
                <a:uFillTx/>
                <a:latin typeface="Avenir Next"/>
                <a:ea typeface="Avenir Next"/>
                <a:cs typeface="Avenir Next"/>
                <a:sym typeface="Avenir Next"/>
              </a:defRPr>
            </a:lvl1pPr>
            <a:lvl2pPr marL="0" marR="0" indent="2286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2pPr>
            <a:lvl3pPr marL="0" marR="0" indent="4572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3pPr>
            <a:lvl4pPr marL="0" marR="0" indent="6858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4pPr>
            <a:lvl5pPr marL="0" marR="0" indent="9144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5pPr>
            <a:lvl6pPr marL="0" marR="0" indent="11430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6pPr>
            <a:lvl7pPr marL="0" marR="0" indent="13716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7pPr>
            <a:lvl8pPr marL="0" marR="0" indent="16002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8pPr>
            <a:lvl9pPr marL="0" marR="0" indent="18288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9pPr>
          </a:lstStyle>
          <a:p>
            <a:fld id="{86CB4B4D-7CA3-9044-876B-883B54F8677D}" type="slidenum">
              <a:rPr lang="en-IE" smtClean="0"/>
              <a:pPr/>
              <a:t>‹#›</a:t>
            </a:fld>
            <a:endParaRPr/>
          </a:p>
        </p:txBody>
      </p:sp>
      <p:sp>
        <p:nvSpPr>
          <p:cNvPr id="294" name="Shape"/>
          <p:cNvSpPr/>
          <p:nvPr/>
        </p:nvSpPr>
        <p:spPr>
          <a:xfrm>
            <a:off x="9208095" y="3033582"/>
            <a:ext cx="2221905" cy="14683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59" y="1955"/>
                  <a:pt x="1118" y="3911"/>
                  <a:pt x="1677" y="5866"/>
                </a:cubicBezTo>
                <a:cubicBezTo>
                  <a:pt x="2148" y="7511"/>
                  <a:pt x="2618" y="9155"/>
                  <a:pt x="3089" y="10800"/>
                </a:cubicBezTo>
                <a:lnTo>
                  <a:pt x="0" y="21600"/>
                </a:lnTo>
                <a:lnTo>
                  <a:pt x="18511" y="21600"/>
                </a:lnTo>
                <a:lnTo>
                  <a:pt x="21600" y="10800"/>
                </a:lnTo>
                <a:cubicBezTo>
                  <a:pt x="21129" y="9155"/>
                  <a:pt x="20659" y="7511"/>
                  <a:pt x="20188" y="5866"/>
                </a:cubicBezTo>
                <a:cubicBezTo>
                  <a:pt x="19629" y="3911"/>
                  <a:pt x="19070" y="1955"/>
                  <a:pt x="18511" y="0"/>
                </a:cubicBezTo>
                <a:lnTo>
                  <a:pt x="0" y="0"/>
                </a:lnTo>
                <a:close/>
              </a:path>
            </a:pathLst>
          </a:custGeom>
          <a:solidFill>
            <a:srgbClr val="FACA49"/>
          </a:solidFill>
          <a:ln w="12700">
            <a:miter lim="400000"/>
          </a:ln>
        </p:spPr>
        <p:txBody>
          <a:bodyPr lIns="0" tIns="0" rIns="0" bIns="0" anchor="ctr"/>
          <a:lstStyle/>
          <a:p>
            <a:pPr algn="ctr">
              <a:defRPr sz="3000" cap="all" spc="299">
                <a:solidFill>
                  <a:srgbClr val="FFFFFF"/>
                </a:solidFill>
              </a:defRPr>
            </a:pPr>
            <a:endParaRPr sz="1500"/>
          </a:p>
        </p:txBody>
      </p:sp>
      <p:sp>
        <p:nvSpPr>
          <p:cNvPr id="295" name="Shape"/>
          <p:cNvSpPr/>
          <p:nvPr/>
        </p:nvSpPr>
        <p:spPr>
          <a:xfrm>
            <a:off x="7105167" y="3033582"/>
            <a:ext cx="2221905" cy="14683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59" y="1955"/>
                  <a:pt x="1118" y="3911"/>
                  <a:pt x="1677" y="5866"/>
                </a:cubicBezTo>
                <a:cubicBezTo>
                  <a:pt x="2148" y="7511"/>
                  <a:pt x="2618" y="9155"/>
                  <a:pt x="3089" y="10800"/>
                </a:cubicBezTo>
                <a:lnTo>
                  <a:pt x="0" y="21600"/>
                </a:lnTo>
                <a:lnTo>
                  <a:pt x="18511" y="21600"/>
                </a:lnTo>
                <a:lnTo>
                  <a:pt x="21600" y="10800"/>
                </a:lnTo>
                <a:cubicBezTo>
                  <a:pt x="21129" y="9155"/>
                  <a:pt x="20659" y="7511"/>
                  <a:pt x="20188" y="5866"/>
                </a:cubicBezTo>
                <a:cubicBezTo>
                  <a:pt x="19629" y="3911"/>
                  <a:pt x="19070" y="1955"/>
                  <a:pt x="18511" y="0"/>
                </a:cubicBezTo>
                <a:lnTo>
                  <a:pt x="0" y="0"/>
                </a:lnTo>
                <a:close/>
              </a:path>
            </a:pathLst>
          </a:custGeom>
          <a:solidFill>
            <a:srgbClr val="FF579E"/>
          </a:solidFill>
          <a:ln w="12700">
            <a:miter lim="400000"/>
          </a:ln>
        </p:spPr>
        <p:txBody>
          <a:bodyPr lIns="0" tIns="0" rIns="0" bIns="0" anchor="ctr"/>
          <a:lstStyle/>
          <a:p>
            <a:pPr algn="ctr">
              <a:defRPr sz="3000" cap="all" spc="299">
                <a:solidFill>
                  <a:srgbClr val="FFFFFF"/>
                </a:solidFill>
              </a:defRPr>
            </a:pPr>
            <a:endParaRPr sz="1500"/>
          </a:p>
        </p:txBody>
      </p:sp>
      <p:sp>
        <p:nvSpPr>
          <p:cNvPr id="296" name="Shape"/>
          <p:cNvSpPr/>
          <p:nvPr/>
        </p:nvSpPr>
        <p:spPr>
          <a:xfrm>
            <a:off x="5002238" y="3033582"/>
            <a:ext cx="2221905" cy="14683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59" y="1955"/>
                  <a:pt x="1118" y="3911"/>
                  <a:pt x="1677" y="5866"/>
                </a:cubicBezTo>
                <a:cubicBezTo>
                  <a:pt x="2148" y="7511"/>
                  <a:pt x="2618" y="9155"/>
                  <a:pt x="3089" y="10800"/>
                </a:cubicBezTo>
                <a:lnTo>
                  <a:pt x="0" y="21600"/>
                </a:lnTo>
                <a:lnTo>
                  <a:pt x="18511" y="21600"/>
                </a:lnTo>
                <a:lnTo>
                  <a:pt x="21600" y="10800"/>
                </a:lnTo>
                <a:cubicBezTo>
                  <a:pt x="21129" y="9155"/>
                  <a:pt x="20659" y="7511"/>
                  <a:pt x="20188" y="5866"/>
                </a:cubicBezTo>
                <a:cubicBezTo>
                  <a:pt x="19629" y="3911"/>
                  <a:pt x="19070" y="1955"/>
                  <a:pt x="18511" y="0"/>
                </a:cubicBezTo>
                <a:lnTo>
                  <a:pt x="0" y="0"/>
                </a:lnTo>
                <a:close/>
              </a:path>
            </a:pathLst>
          </a:custGeom>
          <a:solidFill>
            <a:srgbClr val="1DC8C1"/>
          </a:solidFill>
          <a:ln w="12700">
            <a:miter lim="400000"/>
          </a:ln>
        </p:spPr>
        <p:txBody>
          <a:bodyPr lIns="0" tIns="0" rIns="0" bIns="0" anchor="ctr"/>
          <a:lstStyle/>
          <a:p>
            <a:pPr algn="ctr">
              <a:defRPr sz="3000" cap="all" spc="299">
                <a:solidFill>
                  <a:srgbClr val="FFFFFF"/>
                </a:solidFill>
              </a:defRPr>
            </a:pPr>
            <a:endParaRPr sz="1500"/>
          </a:p>
        </p:txBody>
      </p:sp>
      <p:sp>
        <p:nvSpPr>
          <p:cNvPr id="297" name="Shape"/>
          <p:cNvSpPr/>
          <p:nvPr/>
        </p:nvSpPr>
        <p:spPr>
          <a:xfrm>
            <a:off x="2899311" y="3044574"/>
            <a:ext cx="2221905" cy="14683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59" y="1955"/>
                  <a:pt x="1118" y="3911"/>
                  <a:pt x="1677" y="5866"/>
                </a:cubicBezTo>
                <a:cubicBezTo>
                  <a:pt x="2148" y="7511"/>
                  <a:pt x="2618" y="9155"/>
                  <a:pt x="3089" y="10800"/>
                </a:cubicBezTo>
                <a:lnTo>
                  <a:pt x="0" y="21600"/>
                </a:lnTo>
                <a:lnTo>
                  <a:pt x="18511" y="21600"/>
                </a:lnTo>
                <a:lnTo>
                  <a:pt x="21600" y="10800"/>
                </a:lnTo>
                <a:cubicBezTo>
                  <a:pt x="21129" y="9155"/>
                  <a:pt x="20659" y="7511"/>
                  <a:pt x="20188" y="5866"/>
                </a:cubicBezTo>
                <a:cubicBezTo>
                  <a:pt x="19629" y="3911"/>
                  <a:pt x="19070" y="1955"/>
                  <a:pt x="18511" y="0"/>
                </a:cubicBezTo>
                <a:lnTo>
                  <a:pt x="0" y="0"/>
                </a:lnTo>
                <a:close/>
              </a:path>
            </a:pathLst>
          </a:custGeom>
          <a:solidFill>
            <a:srgbClr val="1C2BE5"/>
          </a:solidFill>
          <a:ln w="12700">
            <a:miter lim="400000"/>
          </a:ln>
        </p:spPr>
        <p:txBody>
          <a:bodyPr lIns="0" tIns="0" rIns="0" bIns="0" anchor="ctr"/>
          <a:lstStyle/>
          <a:p>
            <a:pPr algn="ctr">
              <a:defRPr sz="3000" cap="all" spc="299">
                <a:solidFill>
                  <a:srgbClr val="FFFFFF"/>
                </a:solidFill>
              </a:defRPr>
            </a:pPr>
            <a:endParaRPr sz="1500"/>
          </a:p>
        </p:txBody>
      </p:sp>
      <p:sp>
        <p:nvSpPr>
          <p:cNvPr id="298" name="Shape"/>
          <p:cNvSpPr/>
          <p:nvPr/>
        </p:nvSpPr>
        <p:spPr>
          <a:xfrm>
            <a:off x="796382" y="3033582"/>
            <a:ext cx="2221905" cy="146837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59" y="1955"/>
                  <a:pt x="1118" y="3911"/>
                  <a:pt x="1677" y="5866"/>
                </a:cubicBezTo>
                <a:cubicBezTo>
                  <a:pt x="2148" y="7511"/>
                  <a:pt x="2618" y="9155"/>
                  <a:pt x="3089" y="10800"/>
                </a:cubicBezTo>
                <a:lnTo>
                  <a:pt x="0" y="21600"/>
                </a:lnTo>
                <a:lnTo>
                  <a:pt x="18511" y="21600"/>
                </a:lnTo>
                <a:lnTo>
                  <a:pt x="21600" y="10800"/>
                </a:lnTo>
                <a:cubicBezTo>
                  <a:pt x="21129" y="9155"/>
                  <a:pt x="20659" y="7511"/>
                  <a:pt x="20188" y="5866"/>
                </a:cubicBezTo>
                <a:cubicBezTo>
                  <a:pt x="19629" y="3911"/>
                  <a:pt x="19070" y="1955"/>
                  <a:pt x="18511" y="0"/>
                </a:cubicBezTo>
                <a:lnTo>
                  <a:pt x="0" y="0"/>
                </a:lnTo>
                <a:close/>
              </a:path>
            </a:pathLst>
          </a:custGeom>
          <a:solidFill>
            <a:srgbClr val="BE22BA"/>
          </a:solidFill>
          <a:ln w="12700">
            <a:miter lim="400000"/>
          </a:ln>
        </p:spPr>
        <p:txBody>
          <a:bodyPr lIns="0" tIns="0" rIns="0" bIns="0" anchor="ctr"/>
          <a:lstStyle/>
          <a:p>
            <a:pPr algn="ctr">
              <a:defRPr sz="3000" cap="all" spc="299">
                <a:solidFill>
                  <a:srgbClr val="FFFFFF"/>
                </a:solidFill>
              </a:defRPr>
            </a:pPr>
            <a:endParaRPr sz="1500"/>
          </a:p>
        </p:txBody>
      </p:sp>
      <p:sp>
        <p:nvSpPr>
          <p:cNvPr id="299" name="Dolor Consectetur"/>
          <p:cNvSpPr txBox="1"/>
          <p:nvPr/>
        </p:nvSpPr>
        <p:spPr>
          <a:xfrm>
            <a:off x="1272335" y="3695335"/>
            <a:ext cx="1270001" cy="6702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ctr">
              <a:defRPr>
                <a:solidFill>
                  <a:srgbClr val="FFFFFF"/>
                </a:solidFill>
              </a:defRPr>
            </a:lvl1pPr>
          </a:lstStyle>
          <a:p>
            <a:r>
              <a:rPr sz="900"/>
              <a:t>Dolor Consectetur</a:t>
            </a:r>
          </a:p>
        </p:txBody>
      </p:sp>
      <p:sp>
        <p:nvSpPr>
          <p:cNvPr id="300" name="Vulputate Bibendum"/>
          <p:cNvSpPr txBox="1"/>
          <p:nvPr/>
        </p:nvSpPr>
        <p:spPr>
          <a:xfrm>
            <a:off x="3375263" y="3695335"/>
            <a:ext cx="1270001" cy="6702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ctr">
              <a:defRPr>
                <a:solidFill>
                  <a:srgbClr val="FFFFFF"/>
                </a:solidFill>
              </a:defRPr>
            </a:lvl1pPr>
          </a:lstStyle>
          <a:p>
            <a:r>
              <a:rPr sz="900" dirty="0" err="1"/>
              <a:t>Vulputate</a:t>
            </a:r>
            <a:r>
              <a:rPr sz="900" dirty="0"/>
              <a:t> Bibendum</a:t>
            </a:r>
          </a:p>
        </p:txBody>
      </p:sp>
      <p:sp>
        <p:nvSpPr>
          <p:cNvPr id="301" name="Sollicitudin Vestibulum"/>
          <p:cNvSpPr txBox="1"/>
          <p:nvPr/>
        </p:nvSpPr>
        <p:spPr>
          <a:xfrm>
            <a:off x="5478191" y="3695335"/>
            <a:ext cx="1270001" cy="6702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ctr">
              <a:defRPr>
                <a:solidFill>
                  <a:srgbClr val="FFFFFF"/>
                </a:solidFill>
              </a:defRPr>
            </a:lvl1pPr>
          </a:lstStyle>
          <a:p>
            <a:r>
              <a:rPr sz="900"/>
              <a:t>Sollicitudin Vestibulum</a:t>
            </a:r>
          </a:p>
        </p:txBody>
      </p:sp>
      <p:sp>
        <p:nvSpPr>
          <p:cNvPr id="302" name="Nullam Tristique Quam"/>
          <p:cNvSpPr txBox="1"/>
          <p:nvPr/>
        </p:nvSpPr>
        <p:spPr>
          <a:xfrm>
            <a:off x="7581119" y="3695335"/>
            <a:ext cx="1270001" cy="6702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ctr">
              <a:defRPr>
                <a:solidFill>
                  <a:srgbClr val="FFFFFF"/>
                </a:solidFill>
              </a:defRPr>
            </a:lvl1pPr>
          </a:lstStyle>
          <a:p>
            <a:r>
              <a:rPr sz="900"/>
              <a:t>Nullam Tristique Quam</a:t>
            </a:r>
          </a:p>
        </p:txBody>
      </p:sp>
      <p:sp>
        <p:nvSpPr>
          <p:cNvPr id="303" name="Sit Euismod Ornare"/>
          <p:cNvSpPr txBox="1"/>
          <p:nvPr/>
        </p:nvSpPr>
        <p:spPr>
          <a:xfrm>
            <a:off x="9684048" y="3695335"/>
            <a:ext cx="1270001" cy="670271"/>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ctr">
              <a:defRPr>
                <a:solidFill>
                  <a:srgbClr val="FFFFFF"/>
                </a:solidFill>
              </a:defRPr>
            </a:lvl1pPr>
          </a:lstStyle>
          <a:p>
            <a:r>
              <a:rPr sz="900"/>
              <a:t>Sit Euismod Ornare</a:t>
            </a:r>
          </a:p>
        </p:txBody>
      </p:sp>
      <p:sp>
        <p:nvSpPr>
          <p:cNvPr id="304" name="Shape"/>
          <p:cNvSpPr/>
          <p:nvPr/>
        </p:nvSpPr>
        <p:spPr>
          <a:xfrm>
            <a:off x="3875827" y="3269399"/>
            <a:ext cx="268874" cy="355032"/>
          </a:xfrm>
          <a:custGeom>
            <a:avLst/>
            <a:gdLst/>
            <a:ahLst/>
            <a:cxnLst>
              <a:cxn ang="0">
                <a:pos x="wd2" y="hd2"/>
              </a:cxn>
              <a:cxn ang="5400000">
                <a:pos x="wd2" y="hd2"/>
              </a:cxn>
              <a:cxn ang="10800000">
                <a:pos x="wd2" y="hd2"/>
              </a:cxn>
              <a:cxn ang="16200000">
                <a:pos x="wd2" y="hd2"/>
              </a:cxn>
            </a:cxnLst>
            <a:rect l="0" t="0" r="r" b="b"/>
            <a:pathLst>
              <a:path w="21350" h="21600" extrusionOk="0">
                <a:moveTo>
                  <a:pt x="16784" y="1264"/>
                </a:moveTo>
                <a:cubicBezTo>
                  <a:pt x="16363" y="1078"/>
                  <a:pt x="15824" y="1189"/>
                  <a:pt x="15581" y="1511"/>
                </a:cubicBezTo>
                <a:lnTo>
                  <a:pt x="14280" y="3236"/>
                </a:lnTo>
                <a:cubicBezTo>
                  <a:pt x="14867" y="3417"/>
                  <a:pt x="15381" y="3636"/>
                  <a:pt x="15831" y="3874"/>
                </a:cubicBezTo>
                <a:lnTo>
                  <a:pt x="17106" y="2185"/>
                </a:lnTo>
                <a:cubicBezTo>
                  <a:pt x="17349" y="1863"/>
                  <a:pt x="17205" y="1451"/>
                  <a:pt x="16784" y="1264"/>
                </a:cubicBezTo>
                <a:close/>
                <a:moveTo>
                  <a:pt x="21233" y="4689"/>
                </a:moveTo>
                <a:cubicBezTo>
                  <a:pt x="20988" y="4366"/>
                  <a:pt x="20450" y="4256"/>
                  <a:pt x="20028" y="4442"/>
                </a:cubicBezTo>
                <a:lnTo>
                  <a:pt x="17841" y="5408"/>
                </a:lnTo>
                <a:cubicBezTo>
                  <a:pt x="18203" y="5799"/>
                  <a:pt x="18487" y="6197"/>
                  <a:pt x="18711" y="6581"/>
                </a:cubicBezTo>
                <a:lnTo>
                  <a:pt x="20909" y="5610"/>
                </a:lnTo>
                <a:cubicBezTo>
                  <a:pt x="21331" y="5423"/>
                  <a:pt x="21475" y="5012"/>
                  <a:pt x="21233" y="4689"/>
                </a:cubicBezTo>
                <a:close/>
                <a:moveTo>
                  <a:pt x="1322" y="4393"/>
                </a:moveTo>
                <a:cubicBezTo>
                  <a:pt x="900" y="4207"/>
                  <a:pt x="362" y="4317"/>
                  <a:pt x="118" y="4640"/>
                </a:cubicBezTo>
                <a:cubicBezTo>
                  <a:pt x="-125" y="4963"/>
                  <a:pt x="19" y="5375"/>
                  <a:pt x="441" y="5561"/>
                </a:cubicBezTo>
                <a:lnTo>
                  <a:pt x="2633" y="6530"/>
                </a:lnTo>
                <a:cubicBezTo>
                  <a:pt x="2861" y="6146"/>
                  <a:pt x="3149" y="5751"/>
                  <a:pt x="3514" y="5362"/>
                </a:cubicBezTo>
                <a:cubicBezTo>
                  <a:pt x="3514" y="5362"/>
                  <a:pt x="1322" y="4393"/>
                  <a:pt x="1322" y="4393"/>
                </a:cubicBezTo>
                <a:close/>
                <a:moveTo>
                  <a:pt x="5797" y="1483"/>
                </a:moveTo>
                <a:cubicBezTo>
                  <a:pt x="5553" y="1160"/>
                  <a:pt x="5015" y="1050"/>
                  <a:pt x="4593" y="1236"/>
                </a:cubicBezTo>
                <a:cubicBezTo>
                  <a:pt x="4173" y="1422"/>
                  <a:pt x="4029" y="1834"/>
                  <a:pt x="4272" y="2157"/>
                </a:cubicBezTo>
                <a:lnTo>
                  <a:pt x="5544" y="3843"/>
                </a:lnTo>
                <a:cubicBezTo>
                  <a:pt x="5997" y="3607"/>
                  <a:pt x="6514" y="3392"/>
                  <a:pt x="7103" y="3215"/>
                </a:cubicBezTo>
                <a:cubicBezTo>
                  <a:pt x="7103" y="3215"/>
                  <a:pt x="5797" y="1483"/>
                  <a:pt x="5797" y="1483"/>
                </a:cubicBezTo>
                <a:close/>
                <a:moveTo>
                  <a:pt x="10693" y="0"/>
                </a:moveTo>
                <a:cubicBezTo>
                  <a:pt x="10208" y="0"/>
                  <a:pt x="9813" y="302"/>
                  <a:pt x="9813" y="674"/>
                </a:cubicBezTo>
                <a:lnTo>
                  <a:pt x="9813" y="2753"/>
                </a:lnTo>
                <a:cubicBezTo>
                  <a:pt x="10026" y="2740"/>
                  <a:pt x="11348" y="2744"/>
                  <a:pt x="11574" y="2758"/>
                </a:cubicBezTo>
                <a:lnTo>
                  <a:pt x="11574" y="674"/>
                </a:lnTo>
                <a:cubicBezTo>
                  <a:pt x="11574" y="302"/>
                  <a:pt x="11180" y="0"/>
                  <a:pt x="10693" y="0"/>
                </a:cubicBezTo>
                <a:close/>
                <a:moveTo>
                  <a:pt x="18428" y="9068"/>
                </a:moveTo>
                <a:cubicBezTo>
                  <a:pt x="18228" y="7091"/>
                  <a:pt x="16423" y="3572"/>
                  <a:pt x="10662" y="3572"/>
                </a:cubicBezTo>
                <a:cubicBezTo>
                  <a:pt x="10661" y="3572"/>
                  <a:pt x="10660" y="3572"/>
                  <a:pt x="10659" y="3572"/>
                </a:cubicBezTo>
                <a:cubicBezTo>
                  <a:pt x="10658" y="3572"/>
                  <a:pt x="10658" y="3572"/>
                  <a:pt x="10657" y="3572"/>
                </a:cubicBezTo>
                <a:cubicBezTo>
                  <a:pt x="10656" y="3572"/>
                  <a:pt x="10655" y="3572"/>
                  <a:pt x="10655" y="3572"/>
                </a:cubicBezTo>
                <a:cubicBezTo>
                  <a:pt x="10654" y="3572"/>
                  <a:pt x="10653" y="3572"/>
                  <a:pt x="10652" y="3572"/>
                </a:cubicBezTo>
                <a:cubicBezTo>
                  <a:pt x="4890" y="3572"/>
                  <a:pt x="3086" y="7091"/>
                  <a:pt x="2886" y="9068"/>
                </a:cubicBezTo>
                <a:cubicBezTo>
                  <a:pt x="2715" y="10852"/>
                  <a:pt x="4327" y="12514"/>
                  <a:pt x="4510" y="12775"/>
                </a:cubicBezTo>
                <a:cubicBezTo>
                  <a:pt x="4810" y="13201"/>
                  <a:pt x="6695" y="14825"/>
                  <a:pt x="6762" y="15807"/>
                </a:cubicBezTo>
                <a:cubicBezTo>
                  <a:pt x="6855" y="17159"/>
                  <a:pt x="7070" y="17195"/>
                  <a:pt x="7930" y="17355"/>
                </a:cubicBezTo>
                <a:cubicBezTo>
                  <a:pt x="8807" y="17519"/>
                  <a:pt x="12507" y="17519"/>
                  <a:pt x="13383" y="17355"/>
                </a:cubicBezTo>
                <a:cubicBezTo>
                  <a:pt x="14243" y="17195"/>
                  <a:pt x="14459" y="17159"/>
                  <a:pt x="14552" y="15807"/>
                </a:cubicBezTo>
                <a:cubicBezTo>
                  <a:pt x="14619" y="14825"/>
                  <a:pt x="16504" y="13201"/>
                  <a:pt x="16803" y="12775"/>
                </a:cubicBezTo>
                <a:cubicBezTo>
                  <a:pt x="16987" y="12514"/>
                  <a:pt x="18599" y="10852"/>
                  <a:pt x="18428" y="9068"/>
                </a:cubicBezTo>
                <a:close/>
                <a:moveTo>
                  <a:pt x="13756" y="19204"/>
                </a:moveTo>
                <a:cubicBezTo>
                  <a:pt x="13756" y="18991"/>
                  <a:pt x="13530" y="18817"/>
                  <a:pt x="13251" y="18817"/>
                </a:cubicBezTo>
                <a:lnTo>
                  <a:pt x="8063" y="18817"/>
                </a:lnTo>
                <a:cubicBezTo>
                  <a:pt x="7783" y="18817"/>
                  <a:pt x="7557" y="18991"/>
                  <a:pt x="7557" y="19204"/>
                </a:cubicBezTo>
                <a:lnTo>
                  <a:pt x="7557" y="19204"/>
                </a:lnTo>
                <a:cubicBezTo>
                  <a:pt x="7557" y="19418"/>
                  <a:pt x="7783" y="19591"/>
                  <a:pt x="8063" y="19591"/>
                </a:cubicBezTo>
                <a:lnTo>
                  <a:pt x="13251" y="19591"/>
                </a:lnTo>
                <a:cubicBezTo>
                  <a:pt x="13530" y="19591"/>
                  <a:pt x="13756" y="19418"/>
                  <a:pt x="13756" y="19204"/>
                </a:cubicBezTo>
                <a:cubicBezTo>
                  <a:pt x="13756" y="19204"/>
                  <a:pt x="13756" y="19204"/>
                  <a:pt x="13756" y="19204"/>
                </a:cubicBezTo>
                <a:close/>
                <a:moveTo>
                  <a:pt x="13756" y="18147"/>
                </a:moveTo>
                <a:cubicBezTo>
                  <a:pt x="13756" y="17934"/>
                  <a:pt x="13530" y="17761"/>
                  <a:pt x="13251" y="17761"/>
                </a:cubicBezTo>
                <a:lnTo>
                  <a:pt x="8063" y="17761"/>
                </a:lnTo>
                <a:cubicBezTo>
                  <a:pt x="7783" y="17761"/>
                  <a:pt x="7557" y="17934"/>
                  <a:pt x="7557" y="18147"/>
                </a:cubicBezTo>
                <a:lnTo>
                  <a:pt x="7557" y="18147"/>
                </a:lnTo>
                <a:cubicBezTo>
                  <a:pt x="7557" y="18361"/>
                  <a:pt x="7783" y="18535"/>
                  <a:pt x="8063" y="18535"/>
                </a:cubicBezTo>
                <a:lnTo>
                  <a:pt x="13251" y="18535"/>
                </a:lnTo>
                <a:cubicBezTo>
                  <a:pt x="13530" y="18535"/>
                  <a:pt x="13756" y="18361"/>
                  <a:pt x="13756" y="18147"/>
                </a:cubicBezTo>
                <a:cubicBezTo>
                  <a:pt x="13756" y="18147"/>
                  <a:pt x="13756" y="18147"/>
                  <a:pt x="13756" y="18147"/>
                </a:cubicBezTo>
                <a:close/>
                <a:moveTo>
                  <a:pt x="8400" y="19874"/>
                </a:moveTo>
                <a:lnTo>
                  <a:pt x="12913" y="19874"/>
                </a:lnTo>
                <a:cubicBezTo>
                  <a:pt x="12913" y="20827"/>
                  <a:pt x="11903" y="21600"/>
                  <a:pt x="10657" y="21600"/>
                </a:cubicBezTo>
                <a:cubicBezTo>
                  <a:pt x="9411" y="21600"/>
                  <a:pt x="8400" y="20827"/>
                  <a:pt x="8400" y="19874"/>
                </a:cubicBezTo>
                <a:close/>
              </a:path>
            </a:pathLst>
          </a:custGeom>
          <a:solidFill>
            <a:srgbClr val="FFFFFF"/>
          </a:solidFill>
          <a:ln w="12700">
            <a:miter lim="400000"/>
          </a:ln>
        </p:spPr>
        <p:txBody>
          <a:bodyPr lIns="0" tIns="0" rIns="0" bIns="0" anchor="ctr"/>
          <a:lstStyle/>
          <a:p>
            <a:pPr algn="ctr"/>
            <a:endParaRPr sz="900"/>
          </a:p>
        </p:txBody>
      </p:sp>
      <p:sp>
        <p:nvSpPr>
          <p:cNvPr id="305" name="Shape"/>
          <p:cNvSpPr/>
          <p:nvPr/>
        </p:nvSpPr>
        <p:spPr>
          <a:xfrm>
            <a:off x="1838507" y="3269399"/>
            <a:ext cx="137658" cy="355032"/>
          </a:xfrm>
          <a:custGeom>
            <a:avLst/>
            <a:gdLst/>
            <a:ahLst/>
            <a:cxnLst>
              <a:cxn ang="0">
                <a:pos x="wd2" y="hd2"/>
              </a:cxn>
              <a:cxn ang="5400000">
                <a:pos x="wd2" y="hd2"/>
              </a:cxn>
              <a:cxn ang="10800000">
                <a:pos x="wd2" y="hd2"/>
              </a:cxn>
              <a:cxn ang="16200000">
                <a:pos x="wd2" y="hd2"/>
              </a:cxn>
            </a:cxnLst>
            <a:rect l="0" t="0" r="r" b="b"/>
            <a:pathLst>
              <a:path w="21600" h="21600" extrusionOk="0">
                <a:moveTo>
                  <a:pt x="15899" y="3807"/>
                </a:moveTo>
                <a:lnTo>
                  <a:pt x="5701" y="3807"/>
                </a:lnTo>
                <a:cubicBezTo>
                  <a:pt x="2553" y="3809"/>
                  <a:pt x="0" y="4790"/>
                  <a:pt x="0" y="6001"/>
                </a:cubicBezTo>
                <a:lnTo>
                  <a:pt x="0" y="11708"/>
                </a:lnTo>
                <a:lnTo>
                  <a:pt x="0" y="11708"/>
                </a:lnTo>
                <a:cubicBezTo>
                  <a:pt x="1" y="12111"/>
                  <a:pt x="852" y="12438"/>
                  <a:pt x="1901" y="12438"/>
                </a:cubicBezTo>
                <a:cubicBezTo>
                  <a:pt x="2950" y="12438"/>
                  <a:pt x="3801" y="12111"/>
                  <a:pt x="3801" y="11708"/>
                </a:cubicBezTo>
                <a:cubicBezTo>
                  <a:pt x="3801" y="11707"/>
                  <a:pt x="3801" y="11706"/>
                  <a:pt x="3801" y="11705"/>
                </a:cubicBezTo>
                <a:lnTo>
                  <a:pt x="3801" y="8762"/>
                </a:lnTo>
                <a:lnTo>
                  <a:pt x="3790" y="8762"/>
                </a:lnTo>
                <a:lnTo>
                  <a:pt x="3790" y="6809"/>
                </a:lnTo>
                <a:cubicBezTo>
                  <a:pt x="3790" y="6673"/>
                  <a:pt x="4081" y="6562"/>
                  <a:pt x="4433" y="6562"/>
                </a:cubicBezTo>
                <a:cubicBezTo>
                  <a:pt x="4789" y="6562"/>
                  <a:pt x="5076" y="6673"/>
                  <a:pt x="5076" y="6809"/>
                </a:cubicBezTo>
                <a:lnTo>
                  <a:pt x="5076" y="11811"/>
                </a:lnTo>
                <a:lnTo>
                  <a:pt x="5075" y="11811"/>
                </a:lnTo>
                <a:lnTo>
                  <a:pt x="5075" y="20671"/>
                </a:lnTo>
                <a:cubicBezTo>
                  <a:pt x="5075" y="21184"/>
                  <a:pt x="6158" y="21600"/>
                  <a:pt x="7494" y="21600"/>
                </a:cubicBezTo>
                <a:cubicBezTo>
                  <a:pt x="8830" y="21600"/>
                  <a:pt x="9913" y="21184"/>
                  <a:pt x="9913" y="20671"/>
                </a:cubicBezTo>
                <a:lnTo>
                  <a:pt x="9913" y="12560"/>
                </a:lnTo>
                <a:cubicBezTo>
                  <a:pt x="9945" y="12380"/>
                  <a:pt x="10327" y="12236"/>
                  <a:pt x="10800" y="12229"/>
                </a:cubicBezTo>
                <a:cubicBezTo>
                  <a:pt x="11273" y="12236"/>
                  <a:pt x="11655" y="12380"/>
                  <a:pt x="11687" y="12560"/>
                </a:cubicBezTo>
                <a:lnTo>
                  <a:pt x="11687" y="20671"/>
                </a:lnTo>
                <a:cubicBezTo>
                  <a:pt x="11687" y="21184"/>
                  <a:pt x="12770" y="21600"/>
                  <a:pt x="14106" y="21600"/>
                </a:cubicBezTo>
                <a:cubicBezTo>
                  <a:pt x="15442" y="21600"/>
                  <a:pt x="16525" y="21184"/>
                  <a:pt x="16525" y="20671"/>
                </a:cubicBezTo>
                <a:lnTo>
                  <a:pt x="16525" y="11811"/>
                </a:lnTo>
                <a:lnTo>
                  <a:pt x="16524" y="11811"/>
                </a:lnTo>
                <a:lnTo>
                  <a:pt x="16524" y="6809"/>
                </a:lnTo>
                <a:cubicBezTo>
                  <a:pt x="16524" y="6673"/>
                  <a:pt x="16811" y="6562"/>
                  <a:pt x="17167" y="6562"/>
                </a:cubicBezTo>
                <a:cubicBezTo>
                  <a:pt x="17519" y="6562"/>
                  <a:pt x="17810" y="6673"/>
                  <a:pt x="17810" y="6809"/>
                </a:cubicBezTo>
                <a:lnTo>
                  <a:pt x="17810" y="8762"/>
                </a:lnTo>
                <a:lnTo>
                  <a:pt x="17799" y="8762"/>
                </a:lnTo>
                <a:lnTo>
                  <a:pt x="17799" y="11705"/>
                </a:lnTo>
                <a:cubicBezTo>
                  <a:pt x="17799" y="11706"/>
                  <a:pt x="17799" y="11707"/>
                  <a:pt x="17799" y="11708"/>
                </a:cubicBezTo>
                <a:cubicBezTo>
                  <a:pt x="17799" y="12111"/>
                  <a:pt x="18650" y="12438"/>
                  <a:pt x="19699" y="12438"/>
                </a:cubicBezTo>
                <a:cubicBezTo>
                  <a:pt x="20748" y="12438"/>
                  <a:pt x="21599" y="12111"/>
                  <a:pt x="21600" y="11708"/>
                </a:cubicBezTo>
                <a:lnTo>
                  <a:pt x="21600" y="11708"/>
                </a:lnTo>
                <a:lnTo>
                  <a:pt x="21600" y="6001"/>
                </a:lnTo>
                <a:cubicBezTo>
                  <a:pt x="21600" y="4790"/>
                  <a:pt x="19047" y="3809"/>
                  <a:pt x="15899" y="3807"/>
                </a:cubicBezTo>
                <a:close/>
                <a:moveTo>
                  <a:pt x="15076" y="1643"/>
                </a:moveTo>
                <a:cubicBezTo>
                  <a:pt x="15076" y="2551"/>
                  <a:pt x="13162" y="3286"/>
                  <a:pt x="10800" y="3286"/>
                </a:cubicBezTo>
                <a:cubicBezTo>
                  <a:pt x="8438" y="3286"/>
                  <a:pt x="6524" y="2551"/>
                  <a:pt x="6524" y="1643"/>
                </a:cubicBezTo>
                <a:cubicBezTo>
                  <a:pt x="6524" y="736"/>
                  <a:pt x="8438" y="0"/>
                  <a:pt x="10800" y="0"/>
                </a:cubicBezTo>
                <a:cubicBezTo>
                  <a:pt x="13162" y="0"/>
                  <a:pt x="15076" y="736"/>
                  <a:pt x="15076" y="1643"/>
                </a:cubicBezTo>
                <a:close/>
              </a:path>
            </a:pathLst>
          </a:custGeom>
          <a:solidFill>
            <a:srgbClr val="FFFFFF"/>
          </a:solidFill>
          <a:ln w="12700">
            <a:miter lim="400000"/>
          </a:ln>
        </p:spPr>
        <p:txBody>
          <a:bodyPr lIns="0" tIns="0" rIns="0" bIns="0" anchor="ctr"/>
          <a:lstStyle/>
          <a:p>
            <a:pPr algn="ctr"/>
            <a:endParaRPr sz="900"/>
          </a:p>
        </p:txBody>
      </p:sp>
      <p:sp>
        <p:nvSpPr>
          <p:cNvPr id="306" name="Shape"/>
          <p:cNvSpPr/>
          <p:nvPr/>
        </p:nvSpPr>
        <p:spPr>
          <a:xfrm>
            <a:off x="8055735" y="3322279"/>
            <a:ext cx="320768" cy="249272"/>
          </a:xfrm>
          <a:custGeom>
            <a:avLst/>
            <a:gdLst/>
            <a:ahLst/>
            <a:cxnLst>
              <a:cxn ang="0">
                <a:pos x="wd2" y="hd2"/>
              </a:cxn>
              <a:cxn ang="5400000">
                <a:pos x="wd2" y="hd2"/>
              </a:cxn>
              <a:cxn ang="10800000">
                <a:pos x="wd2" y="hd2"/>
              </a:cxn>
              <a:cxn ang="16200000">
                <a:pos x="wd2" y="hd2"/>
              </a:cxn>
            </a:cxnLst>
            <a:rect l="0" t="0" r="r" b="b"/>
            <a:pathLst>
              <a:path w="21600" h="21345" extrusionOk="0">
                <a:moveTo>
                  <a:pt x="3348" y="2"/>
                </a:moveTo>
                <a:cubicBezTo>
                  <a:pt x="1989" y="2"/>
                  <a:pt x="0" y="1403"/>
                  <a:pt x="0" y="2554"/>
                </a:cubicBezTo>
                <a:cubicBezTo>
                  <a:pt x="0" y="4074"/>
                  <a:pt x="0" y="9708"/>
                  <a:pt x="0" y="11941"/>
                </a:cubicBezTo>
                <a:lnTo>
                  <a:pt x="787" y="9825"/>
                </a:lnTo>
                <a:cubicBezTo>
                  <a:pt x="1450" y="8140"/>
                  <a:pt x="3062" y="7455"/>
                  <a:pt x="4387" y="8299"/>
                </a:cubicBezTo>
                <a:lnTo>
                  <a:pt x="10982" y="12492"/>
                </a:lnTo>
                <a:cubicBezTo>
                  <a:pt x="12306" y="13336"/>
                  <a:pt x="12845" y="15385"/>
                  <a:pt x="12182" y="17070"/>
                </a:cubicBezTo>
                <a:cubicBezTo>
                  <a:pt x="12182" y="17070"/>
                  <a:pt x="10810" y="20494"/>
                  <a:pt x="10810" y="20494"/>
                </a:cubicBezTo>
                <a:cubicBezTo>
                  <a:pt x="11174" y="21294"/>
                  <a:pt x="11975" y="21582"/>
                  <a:pt x="12615" y="21135"/>
                </a:cubicBezTo>
                <a:cubicBezTo>
                  <a:pt x="13068" y="20819"/>
                  <a:pt x="13116" y="19783"/>
                  <a:pt x="12988" y="18904"/>
                </a:cubicBezTo>
                <a:lnTo>
                  <a:pt x="13281" y="18750"/>
                </a:lnTo>
                <a:cubicBezTo>
                  <a:pt x="13637" y="19575"/>
                  <a:pt x="14457" y="19883"/>
                  <a:pt x="15106" y="19429"/>
                </a:cubicBezTo>
                <a:cubicBezTo>
                  <a:pt x="15579" y="19099"/>
                  <a:pt x="15717" y="17972"/>
                  <a:pt x="15620" y="17070"/>
                </a:cubicBezTo>
                <a:lnTo>
                  <a:pt x="15882" y="16890"/>
                </a:lnTo>
                <a:cubicBezTo>
                  <a:pt x="16417" y="17509"/>
                  <a:pt x="17213" y="18017"/>
                  <a:pt x="17687" y="17685"/>
                </a:cubicBezTo>
                <a:cubicBezTo>
                  <a:pt x="18337" y="17232"/>
                  <a:pt x="18458" y="16177"/>
                  <a:pt x="18101" y="15351"/>
                </a:cubicBezTo>
                <a:lnTo>
                  <a:pt x="14037" y="6157"/>
                </a:lnTo>
                <a:lnTo>
                  <a:pt x="12030" y="8530"/>
                </a:lnTo>
                <a:cubicBezTo>
                  <a:pt x="12030" y="8530"/>
                  <a:pt x="8903" y="8772"/>
                  <a:pt x="8390" y="8119"/>
                </a:cubicBezTo>
                <a:cubicBezTo>
                  <a:pt x="7855" y="7440"/>
                  <a:pt x="8047" y="3387"/>
                  <a:pt x="8047" y="3387"/>
                </a:cubicBezTo>
                <a:lnTo>
                  <a:pt x="10729" y="2"/>
                </a:lnTo>
                <a:cubicBezTo>
                  <a:pt x="10729" y="2"/>
                  <a:pt x="6106" y="2"/>
                  <a:pt x="3348" y="2"/>
                </a:cubicBezTo>
                <a:close/>
                <a:moveTo>
                  <a:pt x="12877" y="15"/>
                </a:moveTo>
                <a:lnTo>
                  <a:pt x="10195" y="3426"/>
                </a:lnTo>
                <a:lnTo>
                  <a:pt x="9529" y="4285"/>
                </a:lnTo>
                <a:cubicBezTo>
                  <a:pt x="9529" y="4285"/>
                  <a:pt x="9332" y="5791"/>
                  <a:pt x="9852" y="6452"/>
                </a:cubicBezTo>
                <a:cubicBezTo>
                  <a:pt x="10337" y="7069"/>
                  <a:pt x="11536" y="6837"/>
                  <a:pt x="11536" y="6837"/>
                </a:cubicBezTo>
                <a:lnTo>
                  <a:pt x="14874" y="3426"/>
                </a:lnTo>
                <a:lnTo>
                  <a:pt x="19583" y="14518"/>
                </a:lnTo>
                <a:cubicBezTo>
                  <a:pt x="19583" y="14518"/>
                  <a:pt x="21600" y="14512"/>
                  <a:pt x="21600" y="13659"/>
                </a:cubicBezTo>
                <a:cubicBezTo>
                  <a:pt x="21599" y="8488"/>
                  <a:pt x="21600" y="5991"/>
                  <a:pt x="21600" y="4285"/>
                </a:cubicBezTo>
                <a:cubicBezTo>
                  <a:pt x="21600" y="4285"/>
                  <a:pt x="20806" y="2570"/>
                  <a:pt x="20511" y="2195"/>
                </a:cubicBezTo>
                <a:cubicBezTo>
                  <a:pt x="20237" y="1847"/>
                  <a:pt x="19177" y="41"/>
                  <a:pt x="17556" y="15"/>
                </a:cubicBezTo>
                <a:cubicBezTo>
                  <a:pt x="15583" y="-18"/>
                  <a:pt x="12877" y="15"/>
                  <a:pt x="12877" y="15"/>
                </a:cubicBezTo>
                <a:close/>
                <a:moveTo>
                  <a:pt x="2854" y="9581"/>
                </a:moveTo>
                <a:cubicBezTo>
                  <a:pt x="2609" y="9684"/>
                  <a:pt x="2403" y="9906"/>
                  <a:pt x="2279" y="10222"/>
                </a:cubicBezTo>
                <a:lnTo>
                  <a:pt x="776" y="14031"/>
                </a:lnTo>
                <a:cubicBezTo>
                  <a:pt x="528" y="14662"/>
                  <a:pt x="723" y="15433"/>
                  <a:pt x="1220" y="15749"/>
                </a:cubicBezTo>
                <a:cubicBezTo>
                  <a:pt x="1717" y="16065"/>
                  <a:pt x="2323" y="15804"/>
                  <a:pt x="2571" y="15172"/>
                </a:cubicBezTo>
                <a:cubicBezTo>
                  <a:pt x="2571" y="15172"/>
                  <a:pt x="4074" y="11363"/>
                  <a:pt x="4074" y="11363"/>
                </a:cubicBezTo>
                <a:cubicBezTo>
                  <a:pt x="4323" y="10732"/>
                  <a:pt x="4117" y="9962"/>
                  <a:pt x="3620" y="9645"/>
                </a:cubicBezTo>
                <a:cubicBezTo>
                  <a:pt x="3372" y="9487"/>
                  <a:pt x="3098" y="9478"/>
                  <a:pt x="2854" y="9581"/>
                </a:cubicBezTo>
                <a:close/>
                <a:moveTo>
                  <a:pt x="5254" y="11107"/>
                </a:moveTo>
                <a:cubicBezTo>
                  <a:pt x="5009" y="11210"/>
                  <a:pt x="4793" y="11432"/>
                  <a:pt x="4669" y="11748"/>
                </a:cubicBezTo>
                <a:lnTo>
                  <a:pt x="3176" y="15557"/>
                </a:lnTo>
                <a:cubicBezTo>
                  <a:pt x="2928" y="16188"/>
                  <a:pt x="3123" y="16958"/>
                  <a:pt x="3620" y="17275"/>
                </a:cubicBezTo>
                <a:cubicBezTo>
                  <a:pt x="4117" y="17591"/>
                  <a:pt x="4723" y="17330"/>
                  <a:pt x="4971" y="16698"/>
                </a:cubicBezTo>
                <a:cubicBezTo>
                  <a:pt x="4971" y="16698"/>
                  <a:pt x="6474" y="12889"/>
                  <a:pt x="6474" y="12889"/>
                </a:cubicBezTo>
                <a:cubicBezTo>
                  <a:pt x="6723" y="12258"/>
                  <a:pt x="6517" y="11488"/>
                  <a:pt x="6020" y="11171"/>
                </a:cubicBezTo>
                <a:cubicBezTo>
                  <a:pt x="5772" y="11013"/>
                  <a:pt x="5498" y="11004"/>
                  <a:pt x="5254" y="11107"/>
                </a:cubicBezTo>
                <a:close/>
                <a:moveTo>
                  <a:pt x="7654" y="12633"/>
                </a:moveTo>
                <a:cubicBezTo>
                  <a:pt x="7410" y="12736"/>
                  <a:pt x="7193" y="12958"/>
                  <a:pt x="7069" y="13274"/>
                </a:cubicBezTo>
                <a:lnTo>
                  <a:pt x="5566" y="17083"/>
                </a:lnTo>
                <a:cubicBezTo>
                  <a:pt x="5318" y="17714"/>
                  <a:pt x="5523" y="18485"/>
                  <a:pt x="6020" y="18801"/>
                </a:cubicBezTo>
                <a:cubicBezTo>
                  <a:pt x="6517" y="19117"/>
                  <a:pt x="7123" y="18855"/>
                  <a:pt x="7371" y="18224"/>
                </a:cubicBezTo>
                <a:cubicBezTo>
                  <a:pt x="7371" y="18224"/>
                  <a:pt x="8874" y="14415"/>
                  <a:pt x="8874" y="14415"/>
                </a:cubicBezTo>
                <a:cubicBezTo>
                  <a:pt x="9123" y="13784"/>
                  <a:pt x="8917" y="13014"/>
                  <a:pt x="8420" y="12697"/>
                </a:cubicBezTo>
                <a:cubicBezTo>
                  <a:pt x="8172" y="12539"/>
                  <a:pt x="7898" y="12530"/>
                  <a:pt x="7654" y="12633"/>
                </a:cubicBezTo>
                <a:close/>
                <a:moveTo>
                  <a:pt x="10054" y="14159"/>
                </a:moveTo>
                <a:cubicBezTo>
                  <a:pt x="9809" y="14262"/>
                  <a:pt x="9593" y="14484"/>
                  <a:pt x="9469" y="14800"/>
                </a:cubicBezTo>
                <a:lnTo>
                  <a:pt x="7966" y="18609"/>
                </a:lnTo>
                <a:cubicBezTo>
                  <a:pt x="7718" y="19240"/>
                  <a:pt x="7923" y="20010"/>
                  <a:pt x="8420" y="20327"/>
                </a:cubicBezTo>
                <a:cubicBezTo>
                  <a:pt x="8917" y="20643"/>
                  <a:pt x="9523" y="20395"/>
                  <a:pt x="9771" y="19763"/>
                </a:cubicBezTo>
                <a:lnTo>
                  <a:pt x="11274" y="15941"/>
                </a:lnTo>
                <a:cubicBezTo>
                  <a:pt x="11523" y="15310"/>
                  <a:pt x="11317" y="14539"/>
                  <a:pt x="10820" y="14223"/>
                </a:cubicBezTo>
                <a:cubicBezTo>
                  <a:pt x="10572" y="14065"/>
                  <a:pt x="10298" y="14056"/>
                  <a:pt x="10054" y="14159"/>
                </a:cubicBezTo>
                <a:close/>
              </a:path>
            </a:pathLst>
          </a:custGeom>
          <a:solidFill>
            <a:srgbClr val="FFFFFF"/>
          </a:solidFill>
          <a:ln w="12700">
            <a:miter lim="400000"/>
          </a:ln>
        </p:spPr>
        <p:txBody>
          <a:bodyPr lIns="0" tIns="0" rIns="0" bIns="0" anchor="ctr"/>
          <a:lstStyle/>
          <a:p>
            <a:pPr algn="ctr"/>
            <a:endParaRPr sz="900"/>
          </a:p>
        </p:txBody>
      </p:sp>
      <p:sp>
        <p:nvSpPr>
          <p:cNvPr id="307" name="Shape"/>
          <p:cNvSpPr/>
          <p:nvPr/>
        </p:nvSpPr>
        <p:spPr>
          <a:xfrm>
            <a:off x="5997806" y="3304902"/>
            <a:ext cx="230772" cy="284026"/>
          </a:xfrm>
          <a:custGeom>
            <a:avLst/>
            <a:gdLst/>
            <a:ahLst/>
            <a:cxnLst>
              <a:cxn ang="0">
                <a:pos x="wd2" y="hd2"/>
              </a:cxn>
              <a:cxn ang="5400000">
                <a:pos x="wd2" y="hd2"/>
              </a:cxn>
              <a:cxn ang="10800000">
                <a:pos x="wd2" y="hd2"/>
              </a:cxn>
              <a:cxn ang="16200000">
                <a:pos x="wd2" y="hd2"/>
              </a:cxn>
            </a:cxnLst>
            <a:rect l="0" t="0" r="r" b="b"/>
            <a:pathLst>
              <a:path w="21600" h="21600" extrusionOk="0">
                <a:moveTo>
                  <a:pt x="831" y="0"/>
                </a:moveTo>
                <a:cubicBezTo>
                  <a:pt x="372" y="0"/>
                  <a:pt x="0" y="302"/>
                  <a:pt x="0" y="675"/>
                </a:cubicBezTo>
                <a:cubicBezTo>
                  <a:pt x="0" y="1048"/>
                  <a:pt x="372" y="1350"/>
                  <a:pt x="831" y="1350"/>
                </a:cubicBezTo>
                <a:lnTo>
                  <a:pt x="20769" y="1350"/>
                </a:lnTo>
                <a:cubicBezTo>
                  <a:pt x="21228" y="1350"/>
                  <a:pt x="21600" y="1048"/>
                  <a:pt x="21600" y="675"/>
                </a:cubicBezTo>
                <a:cubicBezTo>
                  <a:pt x="21600" y="302"/>
                  <a:pt x="21228" y="0"/>
                  <a:pt x="20769" y="0"/>
                </a:cubicBezTo>
                <a:lnTo>
                  <a:pt x="831" y="0"/>
                </a:lnTo>
                <a:close/>
                <a:moveTo>
                  <a:pt x="831" y="2025"/>
                </a:moveTo>
                <a:lnTo>
                  <a:pt x="831" y="15525"/>
                </a:lnTo>
                <a:cubicBezTo>
                  <a:pt x="831" y="15525"/>
                  <a:pt x="20769" y="15525"/>
                  <a:pt x="20769" y="15525"/>
                </a:cubicBezTo>
                <a:lnTo>
                  <a:pt x="20769" y="2025"/>
                </a:lnTo>
                <a:lnTo>
                  <a:pt x="831" y="2025"/>
                </a:lnTo>
                <a:close/>
                <a:moveTo>
                  <a:pt x="15785" y="4050"/>
                </a:moveTo>
                <a:lnTo>
                  <a:pt x="18277" y="4050"/>
                </a:lnTo>
                <a:cubicBezTo>
                  <a:pt x="18277" y="4050"/>
                  <a:pt x="18277" y="13500"/>
                  <a:pt x="18277" y="13500"/>
                </a:cubicBezTo>
                <a:lnTo>
                  <a:pt x="15785" y="13500"/>
                </a:lnTo>
                <a:lnTo>
                  <a:pt x="15785" y="4050"/>
                </a:lnTo>
                <a:close/>
                <a:moveTo>
                  <a:pt x="7477" y="6750"/>
                </a:moveTo>
                <a:lnTo>
                  <a:pt x="9969" y="6750"/>
                </a:lnTo>
                <a:cubicBezTo>
                  <a:pt x="9969" y="6750"/>
                  <a:pt x="9969" y="13500"/>
                  <a:pt x="9969" y="13500"/>
                </a:cubicBezTo>
                <a:lnTo>
                  <a:pt x="7477" y="13500"/>
                </a:lnTo>
                <a:lnTo>
                  <a:pt x="7477" y="6750"/>
                </a:lnTo>
                <a:close/>
                <a:moveTo>
                  <a:pt x="11631" y="8775"/>
                </a:moveTo>
                <a:lnTo>
                  <a:pt x="14123" y="8775"/>
                </a:lnTo>
                <a:cubicBezTo>
                  <a:pt x="14123" y="8775"/>
                  <a:pt x="14123" y="13500"/>
                  <a:pt x="14123" y="13500"/>
                </a:cubicBezTo>
                <a:lnTo>
                  <a:pt x="11631" y="13500"/>
                </a:lnTo>
                <a:lnTo>
                  <a:pt x="11631" y="8775"/>
                </a:lnTo>
                <a:close/>
                <a:moveTo>
                  <a:pt x="3323" y="10800"/>
                </a:moveTo>
                <a:lnTo>
                  <a:pt x="5815" y="10800"/>
                </a:lnTo>
                <a:cubicBezTo>
                  <a:pt x="5815" y="10800"/>
                  <a:pt x="5815" y="13500"/>
                  <a:pt x="5815" y="13500"/>
                </a:cubicBezTo>
                <a:lnTo>
                  <a:pt x="3323" y="13500"/>
                </a:lnTo>
                <a:lnTo>
                  <a:pt x="3323" y="10800"/>
                </a:lnTo>
                <a:close/>
                <a:moveTo>
                  <a:pt x="3323" y="16200"/>
                </a:moveTo>
                <a:lnTo>
                  <a:pt x="1662" y="21600"/>
                </a:lnTo>
                <a:lnTo>
                  <a:pt x="3323" y="21600"/>
                </a:lnTo>
                <a:lnTo>
                  <a:pt x="4985" y="16200"/>
                </a:lnTo>
                <a:cubicBezTo>
                  <a:pt x="4985" y="16200"/>
                  <a:pt x="3323" y="16200"/>
                  <a:pt x="3323" y="16200"/>
                </a:cubicBezTo>
                <a:close/>
                <a:moveTo>
                  <a:pt x="9969" y="16200"/>
                </a:moveTo>
                <a:lnTo>
                  <a:pt x="9969" y="21600"/>
                </a:lnTo>
                <a:lnTo>
                  <a:pt x="11615" y="21600"/>
                </a:lnTo>
                <a:cubicBezTo>
                  <a:pt x="11615" y="21600"/>
                  <a:pt x="11631" y="16200"/>
                  <a:pt x="11631" y="16200"/>
                </a:cubicBezTo>
                <a:lnTo>
                  <a:pt x="9969" y="16200"/>
                </a:lnTo>
                <a:close/>
                <a:moveTo>
                  <a:pt x="16615" y="16200"/>
                </a:moveTo>
                <a:lnTo>
                  <a:pt x="18277" y="21600"/>
                </a:lnTo>
                <a:lnTo>
                  <a:pt x="19938" y="21600"/>
                </a:lnTo>
                <a:cubicBezTo>
                  <a:pt x="19938" y="21600"/>
                  <a:pt x="18277" y="16200"/>
                  <a:pt x="18277" y="16200"/>
                </a:cubicBezTo>
                <a:lnTo>
                  <a:pt x="16615" y="16200"/>
                </a:lnTo>
                <a:close/>
              </a:path>
            </a:pathLst>
          </a:custGeom>
          <a:solidFill>
            <a:srgbClr val="FFFFFF"/>
          </a:solidFill>
          <a:ln w="12700">
            <a:miter lim="400000"/>
          </a:ln>
        </p:spPr>
        <p:txBody>
          <a:bodyPr lIns="0" tIns="0" rIns="0" bIns="0" anchor="ctr"/>
          <a:lstStyle/>
          <a:p>
            <a:pPr algn="ctr"/>
            <a:endParaRPr sz="900"/>
          </a:p>
        </p:txBody>
      </p:sp>
      <p:sp>
        <p:nvSpPr>
          <p:cNvPr id="308" name="Shape"/>
          <p:cNvSpPr/>
          <p:nvPr/>
        </p:nvSpPr>
        <p:spPr>
          <a:xfrm>
            <a:off x="10176374" y="3316701"/>
            <a:ext cx="285347" cy="260428"/>
          </a:xfrm>
          <a:custGeom>
            <a:avLst/>
            <a:gdLst/>
            <a:ahLst/>
            <a:cxnLst>
              <a:cxn ang="0">
                <a:pos x="wd2" y="hd2"/>
              </a:cxn>
              <a:cxn ang="5400000">
                <a:pos x="wd2" y="hd2"/>
              </a:cxn>
              <a:cxn ang="10800000">
                <a:pos x="wd2" y="hd2"/>
              </a:cxn>
              <a:cxn ang="16200000">
                <a:pos x="wd2" y="hd2"/>
              </a:cxn>
            </a:cxnLst>
            <a:rect l="0" t="0" r="r" b="b"/>
            <a:pathLst>
              <a:path w="21077" h="21291" extrusionOk="0">
                <a:moveTo>
                  <a:pt x="10681" y="21291"/>
                </a:moveTo>
                <a:cubicBezTo>
                  <a:pt x="10233" y="21291"/>
                  <a:pt x="9795" y="21121"/>
                  <a:pt x="9441" y="20803"/>
                </a:cubicBezTo>
                <a:lnTo>
                  <a:pt x="725" y="12955"/>
                </a:lnTo>
                <a:cubicBezTo>
                  <a:pt x="-117" y="12197"/>
                  <a:pt x="-244" y="10828"/>
                  <a:pt x="441" y="9895"/>
                </a:cubicBezTo>
                <a:cubicBezTo>
                  <a:pt x="1126" y="8965"/>
                  <a:pt x="2364" y="8824"/>
                  <a:pt x="3204" y="9581"/>
                </a:cubicBezTo>
                <a:lnTo>
                  <a:pt x="10095" y="15786"/>
                </a:lnTo>
                <a:lnTo>
                  <a:pt x="17391" y="1126"/>
                </a:lnTo>
                <a:cubicBezTo>
                  <a:pt x="17915" y="73"/>
                  <a:pt x="19111" y="-309"/>
                  <a:pt x="20059" y="271"/>
                </a:cubicBezTo>
                <a:cubicBezTo>
                  <a:pt x="21010" y="850"/>
                  <a:pt x="21356" y="2172"/>
                  <a:pt x="20832" y="3224"/>
                </a:cubicBezTo>
                <a:lnTo>
                  <a:pt x="12402" y="20166"/>
                </a:lnTo>
                <a:cubicBezTo>
                  <a:pt x="12121" y="20730"/>
                  <a:pt x="11628" y="21128"/>
                  <a:pt x="11056" y="21251"/>
                </a:cubicBezTo>
                <a:cubicBezTo>
                  <a:pt x="10932" y="21277"/>
                  <a:pt x="10806" y="21291"/>
                  <a:pt x="10681" y="21291"/>
                </a:cubicBezTo>
                <a:close/>
              </a:path>
            </a:pathLst>
          </a:custGeom>
          <a:solidFill>
            <a:srgbClr val="FFFFFF"/>
          </a:solidFill>
          <a:ln w="12700">
            <a:miter lim="400000"/>
          </a:ln>
        </p:spPr>
        <p:txBody>
          <a:bodyPr lIns="37672" tIns="37672" rIns="37672" bIns="37672" anchor="ctr"/>
          <a:lstStyle/>
          <a:p>
            <a:pPr algn="ctr"/>
            <a:endParaRPr sz="900"/>
          </a:p>
        </p:txBody>
      </p:sp>
      <p:sp>
        <p:nvSpPr>
          <p:cNvPr id="309" name="Venenatis"/>
          <p:cNvSpPr/>
          <p:nvPr/>
        </p:nvSpPr>
        <p:spPr>
          <a:xfrm>
            <a:off x="636923" y="4711706"/>
            <a:ext cx="2222501" cy="26471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ctr">
              <a:defRPr sz="3000" cap="all" spc="299">
                <a:solidFill>
                  <a:srgbClr val="BE22BA"/>
                </a:solidFill>
              </a:defRPr>
            </a:lvl1pPr>
          </a:lstStyle>
          <a:p>
            <a:r>
              <a:rPr sz="1500"/>
              <a:t>Venenatis</a:t>
            </a:r>
          </a:p>
        </p:txBody>
      </p:sp>
      <p:sp>
        <p:nvSpPr>
          <p:cNvPr id="310" name="Sed posuere consectetur est at ipsum dolor ligula porta felis euismod lobortis."/>
          <p:cNvSpPr/>
          <p:nvPr/>
        </p:nvSpPr>
        <p:spPr>
          <a:xfrm>
            <a:off x="636923" y="5020809"/>
            <a:ext cx="2222501" cy="665426"/>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lgn="ctr"/>
          </a:lstStyle>
          <a:p>
            <a:r>
              <a:rPr sz="900"/>
              <a:t>Sed posuere consectetur est at ipsum dolor ligula porta felis euismod lobortis. </a:t>
            </a:r>
          </a:p>
        </p:txBody>
      </p:sp>
      <p:sp>
        <p:nvSpPr>
          <p:cNvPr id="311" name="Ligula"/>
          <p:cNvSpPr/>
          <p:nvPr/>
        </p:nvSpPr>
        <p:spPr>
          <a:xfrm>
            <a:off x="6985000" y="1871289"/>
            <a:ext cx="2222500" cy="26471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ctr">
              <a:defRPr sz="3000" cap="all" spc="299">
                <a:solidFill>
                  <a:srgbClr val="BE22BA"/>
                </a:solidFill>
              </a:defRPr>
            </a:lvl1pPr>
          </a:lstStyle>
          <a:p>
            <a:r>
              <a:rPr sz="1500"/>
              <a:t>Ligula</a:t>
            </a:r>
          </a:p>
        </p:txBody>
      </p:sp>
      <p:sp>
        <p:nvSpPr>
          <p:cNvPr id="312" name="Vestibulum id sed diam eget risus varius blandit sit amet non magna."/>
          <p:cNvSpPr/>
          <p:nvPr/>
        </p:nvSpPr>
        <p:spPr>
          <a:xfrm>
            <a:off x="6985000" y="2180393"/>
            <a:ext cx="2222500" cy="665425"/>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lgn="ctr"/>
          </a:lstStyle>
          <a:p>
            <a:r>
              <a:rPr sz="900"/>
              <a:t>Vestibulum id sed diam eget risus varius blandit sit amet non magna.</a:t>
            </a:r>
          </a:p>
        </p:txBody>
      </p:sp>
      <p:sp>
        <p:nvSpPr>
          <p:cNvPr id="313" name="Commodo"/>
          <p:cNvSpPr/>
          <p:nvPr/>
        </p:nvSpPr>
        <p:spPr>
          <a:xfrm>
            <a:off x="4882667" y="4711706"/>
            <a:ext cx="2222501" cy="26471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ctr">
              <a:defRPr sz="3000" cap="all" spc="299">
                <a:solidFill>
                  <a:srgbClr val="BE22BA"/>
                </a:solidFill>
              </a:defRPr>
            </a:lvl1pPr>
          </a:lstStyle>
          <a:p>
            <a:r>
              <a:rPr sz="1500"/>
              <a:t>Commodo</a:t>
            </a:r>
          </a:p>
        </p:txBody>
      </p:sp>
      <p:sp>
        <p:nvSpPr>
          <p:cNvPr id="314" name="Duis mollis, est non commodo luctus, nisi erat porttitor ligula, eget lacinia odio sem nec elit."/>
          <p:cNvSpPr/>
          <p:nvPr/>
        </p:nvSpPr>
        <p:spPr>
          <a:xfrm>
            <a:off x="4882667" y="5020809"/>
            <a:ext cx="2222501" cy="665426"/>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lgn="ctr"/>
          </a:lstStyle>
          <a:p>
            <a:r>
              <a:rPr sz="900"/>
              <a:t>Duis mollis, est non commodo luctus, nisi erat porttitor ligula, eget lacinia odio sem nec elit.</a:t>
            </a:r>
          </a:p>
        </p:txBody>
      </p:sp>
      <p:sp>
        <p:nvSpPr>
          <p:cNvPr id="315" name="Fermentum"/>
          <p:cNvSpPr/>
          <p:nvPr/>
        </p:nvSpPr>
        <p:spPr>
          <a:xfrm>
            <a:off x="2779739" y="1871289"/>
            <a:ext cx="2222501" cy="26471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ctr">
              <a:defRPr sz="3000" cap="all" spc="299">
                <a:solidFill>
                  <a:srgbClr val="BE22BA"/>
                </a:solidFill>
              </a:defRPr>
            </a:lvl1pPr>
          </a:lstStyle>
          <a:p>
            <a:r>
              <a:rPr sz="1500" dirty="0"/>
              <a:t>Fermentum</a:t>
            </a:r>
          </a:p>
        </p:txBody>
      </p:sp>
      <p:sp>
        <p:nvSpPr>
          <p:cNvPr id="316" name="Fusce, tellus ac cursus nibh, fermentum massa justo sit lorem semper amet risus."/>
          <p:cNvSpPr/>
          <p:nvPr/>
        </p:nvSpPr>
        <p:spPr>
          <a:xfrm>
            <a:off x="2779739" y="2180393"/>
            <a:ext cx="2222501" cy="665425"/>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lgn="ctr"/>
          </a:lstStyle>
          <a:p>
            <a:r>
              <a:rPr sz="900" dirty="0" err="1"/>
              <a:t>Fusce</a:t>
            </a:r>
            <a:r>
              <a:rPr sz="900" dirty="0"/>
              <a:t>, </a:t>
            </a:r>
            <a:r>
              <a:rPr sz="900" dirty="0" err="1"/>
              <a:t>tellus</a:t>
            </a:r>
            <a:r>
              <a:rPr sz="900" dirty="0"/>
              <a:t> ac cursus </a:t>
            </a:r>
            <a:r>
              <a:rPr sz="900" dirty="0" err="1"/>
              <a:t>nibh</a:t>
            </a:r>
            <a:r>
              <a:rPr sz="900" dirty="0"/>
              <a:t>, fermentum </a:t>
            </a:r>
            <a:r>
              <a:rPr sz="900" dirty="0" err="1"/>
              <a:t>massa</a:t>
            </a:r>
            <a:r>
              <a:rPr sz="900" dirty="0"/>
              <a:t> </a:t>
            </a:r>
            <a:r>
              <a:rPr sz="900" dirty="0" err="1"/>
              <a:t>justo</a:t>
            </a:r>
            <a:r>
              <a:rPr sz="900" dirty="0"/>
              <a:t> sit lorem semper </a:t>
            </a:r>
            <a:r>
              <a:rPr sz="900" dirty="0" err="1"/>
              <a:t>amet</a:t>
            </a:r>
            <a:r>
              <a:rPr sz="900" dirty="0"/>
              <a:t> </a:t>
            </a:r>
            <a:r>
              <a:rPr sz="900" dirty="0" err="1"/>
              <a:t>risus</a:t>
            </a:r>
            <a:r>
              <a:rPr sz="900" dirty="0"/>
              <a:t>.</a:t>
            </a:r>
          </a:p>
        </p:txBody>
      </p:sp>
      <p:sp>
        <p:nvSpPr>
          <p:cNvPr id="317" name="Tellus"/>
          <p:cNvSpPr/>
          <p:nvPr/>
        </p:nvSpPr>
        <p:spPr>
          <a:xfrm>
            <a:off x="9207500" y="4711706"/>
            <a:ext cx="2222500" cy="26471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lstStyle>
            <a:lvl1pPr algn="ctr">
              <a:defRPr sz="3000" cap="all" spc="299">
                <a:solidFill>
                  <a:srgbClr val="BE22BA"/>
                </a:solidFill>
              </a:defRPr>
            </a:lvl1pPr>
          </a:lstStyle>
          <a:p>
            <a:r>
              <a:rPr sz="1500"/>
              <a:t>Tellus</a:t>
            </a:r>
          </a:p>
        </p:txBody>
      </p:sp>
      <p:sp>
        <p:nvSpPr>
          <p:cNvPr id="318" name="Cras justo odio, dapibus ac facilisis in, lacinia nulla sed sit consectetur eget quam."/>
          <p:cNvSpPr/>
          <p:nvPr/>
        </p:nvSpPr>
        <p:spPr>
          <a:xfrm>
            <a:off x="9207499" y="5020809"/>
            <a:ext cx="2222501" cy="665426"/>
          </a:xfrm>
          <a:prstGeom prst="rect">
            <a:avLst/>
          </a:prstGeom>
          <a:ln w="12700">
            <a:miter lim="400000"/>
          </a:ln>
          <a:extLst>
            <a:ext uri="{C572A759-6A51-4108-AA02-DFA0A04FC94B}">
              <ma14:wrappingTextBoxFlag xmlns="" xmlns:ma14="http://schemas.microsoft.com/office/mac/drawingml/2011/main" val="1"/>
            </a:ext>
          </a:extLst>
        </p:spPr>
        <p:txBody>
          <a:bodyPr lIns="0" tIns="0" rIns="0" bIns="0"/>
          <a:lstStyle>
            <a:lvl1pPr algn="ctr"/>
          </a:lstStyle>
          <a:p>
            <a:r>
              <a:rPr sz="900"/>
              <a:t>Cras justo odio, dapibus ac facilisis in, lacinia nulla sed sit consectetur eget quam. </a:t>
            </a:r>
          </a:p>
        </p:txBody>
      </p:sp>
      <p:pic>
        <p:nvPicPr>
          <p:cNvPr id="30" name="Picture 29">
            <a:extLst>
              <a:ext uri="{FF2B5EF4-FFF2-40B4-BE49-F238E27FC236}">
                <a16:creationId xmlns:a16="http://schemas.microsoft.com/office/drawing/2014/main" id="{36048C47-1D3A-0741-91C5-07166CA1930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027409" y="22480"/>
            <a:ext cx="1124708" cy="686822"/>
          </a:xfrm>
          <a:prstGeom prst="rect">
            <a:avLst/>
          </a:prstGeom>
        </p:spPr>
      </p:pic>
      <p:sp>
        <p:nvSpPr>
          <p:cNvPr id="31" name="Title 1">
            <a:extLst>
              <a:ext uri="{FF2B5EF4-FFF2-40B4-BE49-F238E27FC236}">
                <a16:creationId xmlns:a16="http://schemas.microsoft.com/office/drawing/2014/main" id="{6CBD1103-EEA4-A940-8CE3-F0CCDAC80701}"/>
              </a:ext>
            </a:extLst>
          </p:cNvPr>
          <p:cNvSpPr>
            <a:spLocks noGrp="1"/>
          </p:cNvSpPr>
          <p:nvPr>
            <p:ph type="title"/>
          </p:nvPr>
        </p:nvSpPr>
        <p:spPr>
          <a:xfrm>
            <a:off x="336490" y="279667"/>
            <a:ext cx="11519019" cy="1325563"/>
          </a:xfrm>
        </p:spPr>
        <p:txBody>
          <a:bodyPr/>
          <a:lstStyle>
            <a:lvl1pPr>
              <a:defRPr>
                <a:solidFill>
                  <a:srgbClr val="009EDF"/>
                </a:solidFill>
              </a:defRPr>
            </a:lvl1pPr>
          </a:lstStyle>
          <a:p>
            <a:r>
              <a:rPr lang="en-GB"/>
              <a:t>Click to edit Master title style</a:t>
            </a:r>
            <a:endParaRPr lang="en-GB" dirty="0"/>
          </a:p>
        </p:txBody>
      </p:sp>
    </p:spTree>
    <p:extLst>
      <p:ext uri="{BB962C8B-B14F-4D97-AF65-F5344CB8AC3E}">
        <p14:creationId xmlns:p14="http://schemas.microsoft.com/office/powerpoint/2010/main" val="19842691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1">
    <p:spTree>
      <p:nvGrpSpPr>
        <p:cNvPr id="1" name=""/>
        <p:cNvGrpSpPr/>
        <p:nvPr/>
      </p:nvGrpSpPr>
      <p:grpSpPr>
        <a:xfrm>
          <a:off x="0" y="0"/>
          <a:ext cx="0" cy="0"/>
          <a:chOff x="0" y="0"/>
          <a:chExt cx="0" cy="0"/>
        </a:xfrm>
      </p:grpSpPr>
      <p:sp>
        <p:nvSpPr>
          <p:cNvPr id="189" name="Photo-Placeholder1"/>
          <p:cNvSpPr>
            <a:spLocks noGrp="1"/>
          </p:cNvSpPr>
          <p:nvPr>
            <p:ph type="pic" sz="half" idx="13"/>
          </p:nvPr>
        </p:nvSpPr>
        <p:spPr>
          <a:xfrm>
            <a:off x="0" y="2335925"/>
            <a:ext cx="6260431" cy="3128046"/>
          </a:xfrm>
          <a:prstGeom prst="rect">
            <a:avLst/>
          </a:prstGeom>
        </p:spPr>
        <p:txBody>
          <a:bodyPr lIns="91439" tIns="45719" rIns="91439" bIns="45719" anchor="t"/>
          <a:lstStyle>
            <a:lvl1pPr marL="0" indent="0">
              <a:buNone/>
              <a:defRPr/>
            </a:lvl1pPr>
          </a:lstStyle>
          <a:p>
            <a:r>
              <a:rPr lang="en-GB"/>
              <a:t>Click icon to add picture</a:t>
            </a:r>
            <a:endParaRPr/>
          </a:p>
        </p:txBody>
      </p:sp>
      <p:sp>
        <p:nvSpPr>
          <p:cNvPr id="190" name="Slide Number"/>
          <p:cNvSpPr>
            <a:spLocks noGrp="1"/>
          </p:cNvSpPr>
          <p:nvPr>
            <p:ph type="sldNum" sz="quarter" idx="2"/>
          </p:nvPr>
        </p:nvSpPr>
        <p:spPr>
          <a:xfrm>
            <a:off x="22484725" y="12775406"/>
            <a:ext cx="535560" cy="523876"/>
          </a:xfrm>
          <a:prstGeom prst="rect">
            <a:avLst/>
          </a:prstGeom>
          <a:ln w="12700">
            <a:miter lim="400000"/>
          </a:ln>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1531" rtl="0" fontAlgn="auto" latinLnBrk="0" hangingPunct="0">
              <a:lnSpc>
                <a:spcPct val="100000"/>
              </a:lnSpc>
              <a:spcBef>
                <a:spcPts val="0"/>
              </a:spcBef>
              <a:spcAft>
                <a:spcPts val="0"/>
              </a:spcAft>
              <a:buClrTx/>
              <a:buSzTx/>
              <a:buFontTx/>
              <a:buNone/>
              <a:tabLst/>
              <a:defRPr kumimoji="0" sz="2200" b="0" i="0" u="none" strike="noStrike" cap="all" spc="219" normalizeH="0" baseline="0">
                <a:ln>
                  <a:noFill/>
                </a:ln>
                <a:solidFill>
                  <a:srgbClr val="C8CCCE"/>
                </a:solidFill>
                <a:effectLst/>
                <a:uFillTx/>
                <a:latin typeface="Avenir Next"/>
                <a:ea typeface="Avenir Next"/>
                <a:cs typeface="Avenir Next"/>
                <a:sym typeface="Avenir Next"/>
              </a:defRPr>
            </a:lvl1pPr>
            <a:lvl2pPr marL="0" marR="0" indent="2286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2pPr>
            <a:lvl3pPr marL="0" marR="0" indent="4572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3pPr>
            <a:lvl4pPr marL="0" marR="0" indent="6858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4pPr>
            <a:lvl5pPr marL="0" marR="0" indent="9144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5pPr>
            <a:lvl6pPr marL="0" marR="0" indent="11430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6pPr>
            <a:lvl7pPr marL="0" marR="0" indent="13716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7pPr>
            <a:lvl8pPr marL="0" marR="0" indent="16002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8pPr>
            <a:lvl9pPr marL="0" marR="0" indent="18288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9pPr>
          </a:lstStyle>
          <a:p>
            <a:fld id="{86CB4B4D-7CA3-9044-876B-883B54F8677D}" type="slidenum">
              <a:rPr lang="en-IE" smtClean="0"/>
              <a:pPr/>
              <a:t>‹#›</a:t>
            </a:fld>
            <a:endParaRPr/>
          </a:p>
        </p:txBody>
      </p:sp>
      <p:sp>
        <p:nvSpPr>
          <p:cNvPr id="192" name="Photo-Placeholder2.jpg"/>
          <p:cNvSpPr>
            <a:spLocks noGrp="1"/>
          </p:cNvSpPr>
          <p:nvPr>
            <p:ph type="pic" sz="quarter" idx="15"/>
          </p:nvPr>
        </p:nvSpPr>
        <p:spPr>
          <a:xfrm>
            <a:off x="0" y="109506"/>
            <a:ext cx="4756328" cy="2146845"/>
          </a:xfrm>
          <a:prstGeom prst="rect">
            <a:avLst/>
          </a:prstGeom>
        </p:spPr>
        <p:txBody>
          <a:bodyPr lIns="91439" tIns="45719" rIns="91439" bIns="45719" anchor="t"/>
          <a:lstStyle>
            <a:lvl1pPr marL="0" indent="0">
              <a:buNone/>
              <a:defRPr/>
            </a:lvl1pPr>
          </a:lstStyle>
          <a:p>
            <a:r>
              <a:rPr lang="en-GB"/>
              <a:t>Click icon to add picture</a:t>
            </a:r>
            <a:endParaRPr dirty="0"/>
          </a:p>
        </p:txBody>
      </p:sp>
      <p:sp>
        <p:nvSpPr>
          <p:cNvPr id="193" name="Photo-Placeholder4.jpg"/>
          <p:cNvSpPr>
            <a:spLocks noGrp="1"/>
          </p:cNvSpPr>
          <p:nvPr>
            <p:ph type="pic" sz="quarter" idx="16"/>
          </p:nvPr>
        </p:nvSpPr>
        <p:spPr>
          <a:xfrm>
            <a:off x="4838449" y="109506"/>
            <a:ext cx="7353552" cy="2146845"/>
          </a:xfrm>
          <a:prstGeom prst="rect">
            <a:avLst/>
          </a:prstGeom>
        </p:spPr>
        <p:txBody>
          <a:bodyPr lIns="91439" tIns="45719" rIns="91439" bIns="45719" anchor="t"/>
          <a:lstStyle>
            <a:lvl1pPr marL="0" indent="0">
              <a:buNone/>
              <a:defRPr/>
            </a:lvl1pPr>
          </a:lstStyle>
          <a:p>
            <a:r>
              <a:rPr lang="en-GB"/>
              <a:t>Click icon to add picture</a:t>
            </a:r>
            <a:endParaRPr/>
          </a:p>
        </p:txBody>
      </p:sp>
      <p:sp>
        <p:nvSpPr>
          <p:cNvPr id="194" name="Photo-Placeholder5.jpg"/>
          <p:cNvSpPr>
            <a:spLocks noGrp="1"/>
          </p:cNvSpPr>
          <p:nvPr>
            <p:ph type="pic" sz="quarter" idx="17"/>
          </p:nvPr>
        </p:nvSpPr>
        <p:spPr>
          <a:xfrm>
            <a:off x="6337102" y="2335925"/>
            <a:ext cx="2882901" cy="3128045"/>
          </a:xfrm>
          <a:prstGeom prst="rect">
            <a:avLst/>
          </a:prstGeom>
        </p:spPr>
        <p:txBody>
          <a:bodyPr lIns="91439" tIns="45719" rIns="91439" bIns="45719" anchor="t"/>
          <a:lstStyle>
            <a:lvl1pPr marL="0" indent="0">
              <a:buNone/>
              <a:defRPr/>
            </a:lvl1pPr>
          </a:lstStyle>
          <a:p>
            <a:r>
              <a:rPr lang="en-GB"/>
              <a:t>Click icon to add picture</a:t>
            </a:r>
            <a:endParaRPr/>
          </a:p>
        </p:txBody>
      </p:sp>
      <p:sp>
        <p:nvSpPr>
          <p:cNvPr id="195" name="Photo-Placeholder6.jpg"/>
          <p:cNvSpPr>
            <a:spLocks noGrp="1"/>
          </p:cNvSpPr>
          <p:nvPr>
            <p:ph type="pic" sz="quarter" idx="18"/>
          </p:nvPr>
        </p:nvSpPr>
        <p:spPr>
          <a:xfrm>
            <a:off x="9309100" y="2335789"/>
            <a:ext cx="2882900" cy="3128046"/>
          </a:xfrm>
          <a:prstGeom prst="rect">
            <a:avLst/>
          </a:prstGeom>
        </p:spPr>
        <p:txBody>
          <a:bodyPr lIns="91439" tIns="45719" rIns="91439" bIns="45719" anchor="t"/>
          <a:lstStyle>
            <a:lvl1pPr marL="0" indent="0">
              <a:buNone/>
              <a:defRPr/>
            </a:lvl1pPr>
          </a:lstStyle>
          <a:p>
            <a:r>
              <a:rPr lang="en-GB"/>
              <a:t>Click icon to add picture</a:t>
            </a:r>
            <a:endParaRPr/>
          </a:p>
        </p:txBody>
      </p:sp>
      <p:sp>
        <p:nvSpPr>
          <p:cNvPr id="196" name="Curabitur blandit tempus porttitor."/>
          <p:cNvSpPr>
            <a:spLocks noGrp="1"/>
          </p:cNvSpPr>
          <p:nvPr>
            <p:ph type="body" sz="quarter" idx="19"/>
          </p:nvPr>
        </p:nvSpPr>
        <p:spPr>
          <a:xfrm>
            <a:off x="143" y="4928325"/>
            <a:ext cx="6260220" cy="535782"/>
          </a:xfrm>
          <a:prstGeom prst="rect">
            <a:avLst/>
          </a:prstGeom>
          <a:solidFill>
            <a:srgbClr val="BE22BA"/>
          </a:solidFill>
        </p:spPr>
        <p:txBody>
          <a:bodyPr>
            <a:normAutofit/>
          </a:bodyPr>
          <a:lstStyle>
            <a:lvl1pPr marL="0" indent="0" algn="ctr">
              <a:buNone/>
              <a:defRPr sz="2000">
                <a:solidFill>
                  <a:srgbClr val="FFFFFF"/>
                </a:solidFill>
              </a:defRPr>
            </a:lvl1pPr>
          </a:lstStyle>
          <a:p>
            <a:pPr lvl="0"/>
            <a:r>
              <a:rPr lang="en-GB"/>
              <a:t>Click to edit Master text styles</a:t>
            </a:r>
          </a:p>
        </p:txBody>
      </p:sp>
      <p:sp>
        <p:nvSpPr>
          <p:cNvPr id="197" name="Praesent commodo cursus magna, vel scelerisque nisl. Etiam porta sem malesuada magna mollis euismod."/>
          <p:cNvSpPr>
            <a:spLocks noGrp="1"/>
          </p:cNvSpPr>
          <p:nvPr>
            <p:ph type="body" sz="quarter" idx="20"/>
          </p:nvPr>
        </p:nvSpPr>
        <p:spPr>
          <a:xfrm>
            <a:off x="4838449" y="1720569"/>
            <a:ext cx="7353499" cy="535782"/>
          </a:xfrm>
          <a:prstGeom prst="rect">
            <a:avLst/>
          </a:prstGeom>
          <a:solidFill>
            <a:srgbClr val="1DC8C1"/>
          </a:solidFill>
        </p:spPr>
        <p:txBody>
          <a:bodyPr>
            <a:normAutofit/>
          </a:bodyPr>
          <a:lstStyle>
            <a:lvl1pPr marL="0" indent="0" algn="ctr">
              <a:buNone/>
              <a:defRPr sz="2000">
                <a:solidFill>
                  <a:srgbClr val="FFFFFF"/>
                </a:solidFill>
              </a:defRPr>
            </a:lvl1pPr>
          </a:lstStyle>
          <a:p>
            <a:pPr lvl="0"/>
            <a:r>
              <a:rPr lang="en-GB"/>
              <a:t>Click to edit Master text styles</a:t>
            </a:r>
          </a:p>
        </p:txBody>
      </p:sp>
      <p:sp>
        <p:nvSpPr>
          <p:cNvPr id="198" name="Fusce dapibus, tellus ac, fermentum massa justo sit amet."/>
          <p:cNvSpPr>
            <a:spLocks noGrp="1"/>
          </p:cNvSpPr>
          <p:nvPr>
            <p:ph type="body" sz="quarter" idx="21"/>
          </p:nvPr>
        </p:nvSpPr>
        <p:spPr>
          <a:xfrm>
            <a:off x="21" y="1720569"/>
            <a:ext cx="4756307" cy="535782"/>
          </a:xfrm>
          <a:prstGeom prst="rect">
            <a:avLst/>
          </a:prstGeom>
          <a:solidFill>
            <a:srgbClr val="1C2BE5"/>
          </a:solidFill>
        </p:spPr>
        <p:txBody>
          <a:bodyPr>
            <a:normAutofit/>
          </a:bodyPr>
          <a:lstStyle>
            <a:lvl1pPr marL="0" marR="178594" indent="0" algn="ctr">
              <a:buNone/>
              <a:defRPr sz="2000">
                <a:solidFill>
                  <a:srgbClr val="FFFFFF"/>
                </a:solidFill>
              </a:defRPr>
            </a:lvl1pPr>
          </a:lstStyle>
          <a:p>
            <a:pPr lvl="0"/>
            <a:r>
              <a:rPr lang="en-GB"/>
              <a:t>Click to edit Master text styles</a:t>
            </a:r>
          </a:p>
        </p:txBody>
      </p:sp>
      <p:sp>
        <p:nvSpPr>
          <p:cNvPr id="199" name="Vestibulum mauris condimentum nibh."/>
          <p:cNvSpPr>
            <a:spLocks noGrp="1"/>
          </p:cNvSpPr>
          <p:nvPr>
            <p:ph type="body" sz="quarter" idx="22"/>
          </p:nvPr>
        </p:nvSpPr>
        <p:spPr>
          <a:xfrm>
            <a:off x="6337102" y="4928325"/>
            <a:ext cx="2882901" cy="535782"/>
          </a:xfrm>
          <a:prstGeom prst="rect">
            <a:avLst/>
          </a:prstGeom>
          <a:solidFill>
            <a:srgbClr val="FF579E"/>
          </a:solidFill>
        </p:spPr>
        <p:txBody>
          <a:bodyPr>
            <a:noAutofit/>
          </a:bodyPr>
          <a:lstStyle>
            <a:lvl1pPr marL="0" indent="0" algn="ctr">
              <a:buNone/>
              <a:defRPr sz="2000">
                <a:solidFill>
                  <a:srgbClr val="FFFFFF"/>
                </a:solidFill>
              </a:defRPr>
            </a:lvl1pPr>
          </a:lstStyle>
          <a:p>
            <a:pPr lvl="0"/>
            <a:r>
              <a:rPr lang="en-GB"/>
              <a:t>Click to edit Master text styles</a:t>
            </a:r>
          </a:p>
        </p:txBody>
      </p:sp>
      <p:sp>
        <p:nvSpPr>
          <p:cNvPr id="200" name="Donec sed odio dui."/>
          <p:cNvSpPr>
            <a:spLocks noGrp="1"/>
          </p:cNvSpPr>
          <p:nvPr>
            <p:ph type="body" sz="quarter" idx="23"/>
          </p:nvPr>
        </p:nvSpPr>
        <p:spPr>
          <a:xfrm>
            <a:off x="9302750" y="4928325"/>
            <a:ext cx="2895600" cy="535782"/>
          </a:xfrm>
          <a:prstGeom prst="rect">
            <a:avLst/>
          </a:prstGeom>
          <a:solidFill>
            <a:srgbClr val="00BCFF"/>
          </a:solidFill>
        </p:spPr>
        <p:txBody>
          <a:bodyPr>
            <a:noAutofit/>
          </a:bodyPr>
          <a:lstStyle>
            <a:lvl1pPr marL="0" indent="0" algn="ctr">
              <a:buNone/>
              <a:defRPr sz="2000">
                <a:solidFill>
                  <a:srgbClr val="FFFFFF"/>
                </a:solidFill>
              </a:defRPr>
            </a:lvl1pPr>
          </a:lstStyle>
          <a:p>
            <a:pPr lvl="0"/>
            <a:r>
              <a:rPr lang="en-GB"/>
              <a:t>Click to edit Master text styles</a:t>
            </a:r>
          </a:p>
        </p:txBody>
      </p:sp>
      <p:pic>
        <p:nvPicPr>
          <p:cNvPr id="14" name="Picture 13">
            <a:extLst>
              <a:ext uri="{FF2B5EF4-FFF2-40B4-BE49-F238E27FC236}">
                <a16:creationId xmlns:a16="http://schemas.microsoft.com/office/drawing/2014/main" id="{6F419253-3CB4-874B-8455-C34F9116DF4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918551" y="6061672"/>
            <a:ext cx="1124708" cy="686822"/>
          </a:xfrm>
          <a:prstGeom prst="rect">
            <a:avLst/>
          </a:prstGeom>
        </p:spPr>
      </p:pic>
      <p:sp>
        <p:nvSpPr>
          <p:cNvPr id="15" name="Title 1">
            <a:extLst>
              <a:ext uri="{FF2B5EF4-FFF2-40B4-BE49-F238E27FC236}">
                <a16:creationId xmlns:a16="http://schemas.microsoft.com/office/drawing/2014/main" id="{73CF32E8-44C5-F446-8D2D-DDD87251D616}"/>
              </a:ext>
            </a:extLst>
          </p:cNvPr>
          <p:cNvSpPr>
            <a:spLocks noGrp="1"/>
          </p:cNvSpPr>
          <p:nvPr>
            <p:ph type="title"/>
          </p:nvPr>
        </p:nvSpPr>
        <p:spPr>
          <a:xfrm>
            <a:off x="1" y="5463835"/>
            <a:ext cx="10831286" cy="1325563"/>
          </a:xfrm>
        </p:spPr>
        <p:txBody>
          <a:bodyPr/>
          <a:lstStyle>
            <a:lvl1pPr>
              <a:defRPr>
                <a:solidFill>
                  <a:srgbClr val="009EDF"/>
                </a:solidFill>
              </a:defRPr>
            </a:lvl1pPr>
          </a:lstStyle>
          <a:p>
            <a:r>
              <a:rPr lang="en-GB"/>
              <a:t>Click to edit Master title style</a:t>
            </a:r>
            <a:endParaRPr lang="en-GB" dirty="0"/>
          </a:p>
        </p:txBody>
      </p:sp>
    </p:spTree>
    <p:extLst>
      <p:ext uri="{BB962C8B-B14F-4D97-AF65-F5344CB8AC3E}">
        <p14:creationId xmlns:p14="http://schemas.microsoft.com/office/powerpoint/2010/main" val="1407448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207" name="Slide Number"/>
          <p:cNvSpPr>
            <a:spLocks noGrp="1"/>
          </p:cNvSpPr>
          <p:nvPr>
            <p:ph type="sldNum" sz="quarter" idx="2"/>
          </p:nvPr>
        </p:nvSpPr>
        <p:spPr>
          <a:xfrm>
            <a:off x="22458337" y="12795932"/>
            <a:ext cx="561948" cy="482823"/>
          </a:xfrm>
          <a:prstGeom prst="rect">
            <a:avLst/>
          </a:prstGeom>
          <a:ln w="12700">
            <a:miter lim="400000"/>
          </a:ln>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1531" rtl="0" fontAlgn="auto" latinLnBrk="0" hangingPunct="0">
              <a:lnSpc>
                <a:spcPct val="100000"/>
              </a:lnSpc>
              <a:spcBef>
                <a:spcPts val="0"/>
              </a:spcBef>
              <a:spcAft>
                <a:spcPts val="0"/>
              </a:spcAft>
              <a:buClrTx/>
              <a:buSzTx/>
              <a:buFont typeface="Arial" panose="020B0604020202020204" pitchFamily="34" charset="0"/>
              <a:buNone/>
              <a:tabLst/>
              <a:defRPr kumimoji="0" sz="2200" b="0" i="0" u="none" strike="noStrike" cap="all" spc="219" normalizeH="0" baseline="0">
                <a:ln>
                  <a:noFill/>
                </a:ln>
                <a:solidFill>
                  <a:srgbClr val="C8CCCE"/>
                </a:solidFill>
                <a:effectLst/>
                <a:uFillTx/>
                <a:latin typeface="Avenir Next"/>
                <a:ea typeface="Avenir Next"/>
                <a:cs typeface="Avenir Next"/>
                <a:sym typeface="Avenir Next"/>
              </a:defRPr>
            </a:lvl1pPr>
            <a:lvl2pPr marL="0" marR="0" indent="2286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2pPr>
            <a:lvl3pPr marL="0" marR="0" indent="4572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3pPr>
            <a:lvl4pPr marL="0" marR="0" indent="6858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4pPr>
            <a:lvl5pPr marL="0" marR="0" indent="9144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5pPr>
            <a:lvl6pPr marL="0" marR="0" indent="11430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6pPr>
            <a:lvl7pPr marL="0" marR="0" indent="13716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7pPr>
            <a:lvl8pPr marL="0" marR="0" indent="16002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8pPr>
            <a:lvl9pPr marL="0" marR="0" indent="18288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9pPr>
          </a:lstStyle>
          <a:p>
            <a:fld id="{86CB4B4D-7CA3-9044-876B-883B54F8677D}" type="slidenum">
              <a:rPr lang="en-IE" smtClean="0"/>
              <a:pPr/>
              <a:t>‹#›</a:t>
            </a:fld>
            <a:endParaRPr lang="en-IE"/>
          </a:p>
        </p:txBody>
      </p:sp>
      <p:sp>
        <p:nvSpPr>
          <p:cNvPr id="210" name="Rectangle"/>
          <p:cNvSpPr>
            <a:spLocks noGrp="1"/>
          </p:cNvSpPr>
          <p:nvPr>
            <p:ph type="body" sz="quarter" idx="14" hasCustomPrompt="1"/>
          </p:nvPr>
        </p:nvSpPr>
        <p:spPr>
          <a:xfrm>
            <a:off x="4064000" y="1857915"/>
            <a:ext cx="4064000" cy="2232422"/>
          </a:xfrm>
          <a:prstGeom prst="rect">
            <a:avLst/>
          </a:prstGeom>
          <a:solidFill>
            <a:srgbClr val="BE22BA"/>
          </a:solidFill>
        </p:spPr>
        <p:txBody>
          <a:bodyPr/>
          <a:lstStyle>
            <a:lvl1pPr marL="0" indent="0">
              <a:buNone/>
              <a:defRPr/>
            </a:lvl1pPr>
          </a:lstStyle>
          <a:p>
            <a:pPr algn="ctr">
              <a:defRPr sz="3000" cap="all" spc="299">
                <a:solidFill>
                  <a:srgbClr val="FFFFFF"/>
                </a:solidFill>
              </a:defRPr>
            </a:pPr>
            <a:r>
              <a:rPr lang="en-US"/>
              <a:t> </a:t>
            </a:r>
            <a:endParaRPr/>
          </a:p>
        </p:txBody>
      </p:sp>
      <p:sp>
        <p:nvSpPr>
          <p:cNvPr id="211" name="Rectangle"/>
          <p:cNvSpPr>
            <a:spLocks noGrp="1"/>
          </p:cNvSpPr>
          <p:nvPr>
            <p:ph type="body" sz="quarter" idx="15" hasCustomPrompt="1"/>
          </p:nvPr>
        </p:nvSpPr>
        <p:spPr>
          <a:xfrm>
            <a:off x="4064000" y="4080638"/>
            <a:ext cx="4064000" cy="2232422"/>
          </a:xfrm>
          <a:prstGeom prst="rect">
            <a:avLst/>
          </a:prstGeom>
          <a:solidFill>
            <a:srgbClr val="F0F4F5"/>
          </a:solidFill>
        </p:spPr>
        <p:txBody>
          <a:bodyPr lIns="71437" tIns="71437" rIns="71437" bIns="71437"/>
          <a:lstStyle>
            <a:lvl1pPr marL="0" indent="0">
              <a:buNone/>
              <a:defRPr/>
            </a:lvl1pPr>
          </a:lstStyle>
          <a:p>
            <a:pPr algn="ctr">
              <a:defRPr sz="3000" cap="all" spc="299">
                <a:solidFill>
                  <a:srgbClr val="FFFFFF"/>
                </a:solidFill>
              </a:defRPr>
            </a:pPr>
            <a:r>
              <a:rPr lang="en-US"/>
              <a:t> </a:t>
            </a:r>
            <a:endParaRPr/>
          </a:p>
        </p:txBody>
      </p:sp>
      <p:sp>
        <p:nvSpPr>
          <p:cNvPr id="212" name="Rectangle"/>
          <p:cNvSpPr>
            <a:spLocks noGrp="1"/>
          </p:cNvSpPr>
          <p:nvPr>
            <p:ph type="body" sz="quarter" idx="16" hasCustomPrompt="1"/>
          </p:nvPr>
        </p:nvSpPr>
        <p:spPr>
          <a:xfrm>
            <a:off x="8128000" y="4080638"/>
            <a:ext cx="4064000" cy="2232422"/>
          </a:xfrm>
          <a:prstGeom prst="rect">
            <a:avLst/>
          </a:prstGeom>
          <a:solidFill>
            <a:srgbClr val="FF579E"/>
          </a:solidFill>
        </p:spPr>
        <p:txBody>
          <a:bodyPr/>
          <a:lstStyle>
            <a:lvl1pPr marL="0" indent="0">
              <a:buNone/>
              <a:defRPr/>
            </a:lvl1pPr>
          </a:lstStyle>
          <a:p>
            <a:pPr algn="ctr">
              <a:defRPr sz="3000" cap="all" spc="299">
                <a:solidFill>
                  <a:srgbClr val="FFFFFF"/>
                </a:solidFill>
              </a:defRPr>
            </a:pPr>
            <a:r>
              <a:rPr lang="en-US"/>
              <a:t> </a:t>
            </a:r>
            <a:endParaRPr/>
          </a:p>
        </p:txBody>
      </p:sp>
      <p:sp>
        <p:nvSpPr>
          <p:cNvPr id="213" name="Rectangle"/>
          <p:cNvSpPr>
            <a:spLocks noGrp="1"/>
          </p:cNvSpPr>
          <p:nvPr>
            <p:ph type="body" sz="quarter" idx="17" hasCustomPrompt="1"/>
          </p:nvPr>
        </p:nvSpPr>
        <p:spPr>
          <a:xfrm>
            <a:off x="8128000" y="1856241"/>
            <a:ext cx="4064000" cy="2232422"/>
          </a:xfrm>
          <a:prstGeom prst="rect">
            <a:avLst/>
          </a:prstGeom>
          <a:solidFill>
            <a:srgbClr val="F0F4F5"/>
          </a:solidFill>
        </p:spPr>
        <p:txBody>
          <a:bodyPr lIns="71437" tIns="71437" rIns="71437" bIns="71437"/>
          <a:lstStyle>
            <a:lvl1pPr marL="0" indent="0">
              <a:buNone/>
              <a:defRPr/>
            </a:lvl1pPr>
          </a:lstStyle>
          <a:p>
            <a:pPr algn="ctr">
              <a:defRPr sz="3000" cap="all" spc="299">
                <a:solidFill>
                  <a:srgbClr val="FFFFFF"/>
                </a:solidFill>
              </a:defRPr>
            </a:pPr>
            <a:r>
              <a:rPr lang="en-US"/>
              <a:t> </a:t>
            </a:r>
            <a:endParaRPr/>
          </a:p>
        </p:txBody>
      </p:sp>
      <p:sp>
        <p:nvSpPr>
          <p:cNvPr id="214" name="Rectangle"/>
          <p:cNvSpPr>
            <a:spLocks noGrp="1"/>
          </p:cNvSpPr>
          <p:nvPr>
            <p:ph type="body" sz="quarter" idx="18" hasCustomPrompt="1"/>
          </p:nvPr>
        </p:nvSpPr>
        <p:spPr>
          <a:xfrm>
            <a:off x="-1" y="1857915"/>
            <a:ext cx="4064001" cy="2232422"/>
          </a:xfrm>
          <a:prstGeom prst="rect">
            <a:avLst/>
          </a:prstGeom>
          <a:solidFill>
            <a:srgbClr val="F0F4F5"/>
          </a:solidFill>
        </p:spPr>
        <p:txBody>
          <a:bodyPr lIns="71437" tIns="71437" rIns="71437" bIns="71437"/>
          <a:lstStyle>
            <a:lvl1pPr marL="0" indent="0">
              <a:buNone/>
              <a:defRPr/>
            </a:lvl1pPr>
          </a:lstStyle>
          <a:p>
            <a:pPr algn="ctr">
              <a:defRPr sz="3000" cap="all" spc="299">
                <a:solidFill>
                  <a:srgbClr val="FFFFFF"/>
                </a:solidFill>
              </a:defRPr>
            </a:pPr>
            <a:r>
              <a:rPr lang="en-US"/>
              <a:t> </a:t>
            </a:r>
            <a:endParaRPr/>
          </a:p>
        </p:txBody>
      </p:sp>
      <p:sp>
        <p:nvSpPr>
          <p:cNvPr id="215" name="Rectangle"/>
          <p:cNvSpPr>
            <a:spLocks noGrp="1"/>
          </p:cNvSpPr>
          <p:nvPr>
            <p:ph type="body" sz="quarter" idx="19" hasCustomPrompt="1"/>
          </p:nvPr>
        </p:nvSpPr>
        <p:spPr>
          <a:xfrm>
            <a:off x="-1" y="4080638"/>
            <a:ext cx="4064001" cy="2232422"/>
          </a:xfrm>
          <a:prstGeom prst="rect">
            <a:avLst/>
          </a:prstGeom>
          <a:solidFill>
            <a:srgbClr val="1DC8C1"/>
          </a:solidFill>
        </p:spPr>
        <p:txBody>
          <a:bodyPr/>
          <a:lstStyle>
            <a:lvl1pPr marL="0" indent="0">
              <a:buNone/>
              <a:defRPr/>
            </a:lvl1pPr>
          </a:lstStyle>
          <a:p>
            <a:pPr algn="ctr">
              <a:defRPr sz="3000" cap="all" spc="299">
                <a:solidFill>
                  <a:srgbClr val="FFFFFF"/>
                </a:solidFill>
              </a:defRPr>
            </a:pPr>
            <a:r>
              <a:rPr lang="en-US"/>
              <a:t> </a:t>
            </a:r>
            <a:endParaRPr/>
          </a:p>
        </p:txBody>
      </p:sp>
      <p:sp>
        <p:nvSpPr>
          <p:cNvPr id="216" name="Porta Fermentum"/>
          <p:cNvSpPr>
            <a:spLocks noGrp="1"/>
          </p:cNvSpPr>
          <p:nvPr>
            <p:ph type="body" sz="quarter" idx="20"/>
          </p:nvPr>
        </p:nvSpPr>
        <p:spPr>
          <a:xfrm>
            <a:off x="444500" y="2806049"/>
            <a:ext cx="3175001" cy="264717"/>
          </a:xfrm>
          <a:prstGeom prst="rect">
            <a:avLst/>
          </a:prstGeom>
        </p:spPr>
        <p:txBody>
          <a:bodyPr/>
          <a:lstStyle>
            <a:lvl1pPr marL="0" indent="0" algn="ctr">
              <a:buNone/>
              <a:defRPr sz="1500" cap="all" spc="150">
                <a:solidFill>
                  <a:srgbClr val="BE22BA"/>
                </a:solidFill>
              </a:defRPr>
            </a:lvl1pPr>
          </a:lstStyle>
          <a:p>
            <a:pPr lvl="0"/>
            <a:r>
              <a:rPr lang="en-GB"/>
              <a:t>Click to edit Master text styles</a:t>
            </a:r>
          </a:p>
        </p:txBody>
      </p:sp>
      <p:sp>
        <p:nvSpPr>
          <p:cNvPr id="217" name="Morbi leo risus, porta ac consectetur ac, vestibulum at eros. Curabitur blandit amet dolor magna tempus porttitor."/>
          <p:cNvSpPr>
            <a:spLocks noGrp="1"/>
          </p:cNvSpPr>
          <p:nvPr>
            <p:ph type="body" sz="quarter" idx="21"/>
          </p:nvPr>
        </p:nvSpPr>
        <p:spPr>
          <a:xfrm>
            <a:off x="444500" y="3106222"/>
            <a:ext cx="3175001" cy="683285"/>
          </a:xfrm>
          <a:prstGeom prst="rect">
            <a:avLst/>
          </a:prstGeom>
        </p:spPr>
        <p:txBody>
          <a:bodyPr anchor="t"/>
          <a:lstStyle>
            <a:lvl1pPr marL="0" indent="0" algn="ctr">
              <a:buNone/>
              <a:defRPr/>
            </a:lvl1pPr>
          </a:lstStyle>
          <a:p>
            <a:pPr lvl="0"/>
            <a:r>
              <a:rPr lang="en-GB"/>
              <a:t>Click to edit Master text styles</a:t>
            </a:r>
          </a:p>
        </p:txBody>
      </p:sp>
      <p:sp>
        <p:nvSpPr>
          <p:cNvPr id="218" name="Mollis Sit Purus"/>
          <p:cNvSpPr>
            <a:spLocks noGrp="1"/>
          </p:cNvSpPr>
          <p:nvPr>
            <p:ph type="body" sz="quarter" idx="22"/>
          </p:nvPr>
        </p:nvSpPr>
        <p:spPr>
          <a:xfrm>
            <a:off x="4508500" y="2806049"/>
            <a:ext cx="3175000" cy="264717"/>
          </a:xfrm>
          <a:prstGeom prst="rect">
            <a:avLst/>
          </a:prstGeom>
        </p:spPr>
        <p:txBody>
          <a:bodyPr/>
          <a:lstStyle>
            <a:lvl1pPr marL="0" indent="0" algn="ctr">
              <a:buNone/>
              <a:defRPr sz="1500" cap="all" spc="150">
                <a:solidFill>
                  <a:srgbClr val="FFFFFF"/>
                </a:solidFill>
              </a:defRPr>
            </a:lvl1pPr>
          </a:lstStyle>
          <a:p>
            <a:pPr lvl="0"/>
            <a:r>
              <a:rPr lang="en-GB"/>
              <a:t>Click to edit Master text styles</a:t>
            </a:r>
          </a:p>
        </p:txBody>
      </p:sp>
      <p:sp>
        <p:nvSpPr>
          <p:cNvPr id="219" name="Curabitur blandit tempus porttitor. Cras consectetur purus sit. Vivamus sagittis lacus vel augue rutrum faucibus dolor auctor."/>
          <p:cNvSpPr>
            <a:spLocks noGrp="1"/>
          </p:cNvSpPr>
          <p:nvPr>
            <p:ph type="body" sz="quarter" idx="23"/>
          </p:nvPr>
        </p:nvSpPr>
        <p:spPr>
          <a:xfrm>
            <a:off x="4508500" y="3106222"/>
            <a:ext cx="3175000" cy="683285"/>
          </a:xfrm>
          <a:prstGeom prst="rect">
            <a:avLst/>
          </a:prstGeom>
        </p:spPr>
        <p:txBody>
          <a:bodyPr anchor="t"/>
          <a:lstStyle>
            <a:lvl1pPr marL="0" indent="0" algn="ctr">
              <a:buNone/>
              <a:defRPr>
                <a:solidFill>
                  <a:srgbClr val="FFFFFF"/>
                </a:solidFill>
              </a:defRPr>
            </a:lvl1pPr>
          </a:lstStyle>
          <a:p>
            <a:pPr lvl="0"/>
            <a:r>
              <a:rPr lang="en-GB"/>
              <a:t>Click to edit Master text styles</a:t>
            </a:r>
          </a:p>
        </p:txBody>
      </p:sp>
      <p:sp>
        <p:nvSpPr>
          <p:cNvPr id="220" name="Venenatis Sem"/>
          <p:cNvSpPr>
            <a:spLocks noGrp="1"/>
          </p:cNvSpPr>
          <p:nvPr>
            <p:ph type="body" sz="quarter" idx="24"/>
          </p:nvPr>
        </p:nvSpPr>
        <p:spPr>
          <a:xfrm>
            <a:off x="8572500" y="2806049"/>
            <a:ext cx="3175000" cy="264717"/>
          </a:xfrm>
          <a:prstGeom prst="rect">
            <a:avLst/>
          </a:prstGeom>
        </p:spPr>
        <p:txBody>
          <a:bodyPr/>
          <a:lstStyle>
            <a:lvl1pPr marL="0" indent="0" algn="ctr">
              <a:buNone/>
              <a:defRPr sz="1500" cap="all" spc="150">
                <a:solidFill>
                  <a:srgbClr val="BE22BA"/>
                </a:solidFill>
              </a:defRPr>
            </a:lvl1pPr>
          </a:lstStyle>
          <a:p>
            <a:pPr lvl="0"/>
            <a:r>
              <a:rPr lang="en-GB"/>
              <a:t>Click to edit Master text styles</a:t>
            </a:r>
          </a:p>
        </p:txBody>
      </p:sp>
      <p:sp>
        <p:nvSpPr>
          <p:cNvPr id="221" name="Vivamus sagittis lacus vel augue rutrum faucibus dolor venenatis dapibus posuere elit sit velit aliquet auctor."/>
          <p:cNvSpPr>
            <a:spLocks noGrp="1"/>
          </p:cNvSpPr>
          <p:nvPr>
            <p:ph type="body" sz="quarter" idx="25"/>
          </p:nvPr>
        </p:nvSpPr>
        <p:spPr>
          <a:xfrm>
            <a:off x="8572500" y="3106222"/>
            <a:ext cx="3175000" cy="683285"/>
          </a:xfrm>
          <a:prstGeom prst="rect">
            <a:avLst/>
          </a:prstGeom>
        </p:spPr>
        <p:txBody>
          <a:bodyPr anchor="t"/>
          <a:lstStyle>
            <a:lvl1pPr marL="0" indent="0" algn="ctr">
              <a:buNone/>
              <a:defRPr/>
            </a:lvl1pPr>
          </a:lstStyle>
          <a:p>
            <a:pPr lvl="0"/>
            <a:r>
              <a:rPr lang="en-GB"/>
              <a:t>Click to edit Master text styles</a:t>
            </a:r>
          </a:p>
        </p:txBody>
      </p:sp>
      <p:sp>
        <p:nvSpPr>
          <p:cNvPr id="222" name="Tristique"/>
          <p:cNvSpPr>
            <a:spLocks noGrp="1"/>
          </p:cNvSpPr>
          <p:nvPr>
            <p:ph type="body" sz="quarter" idx="26"/>
          </p:nvPr>
        </p:nvSpPr>
        <p:spPr>
          <a:xfrm>
            <a:off x="444500" y="4996402"/>
            <a:ext cx="3175001" cy="264717"/>
          </a:xfrm>
          <a:prstGeom prst="rect">
            <a:avLst/>
          </a:prstGeom>
        </p:spPr>
        <p:txBody>
          <a:bodyPr/>
          <a:lstStyle>
            <a:lvl1pPr marL="0" indent="0" algn="ctr">
              <a:buNone/>
              <a:defRPr sz="1500" cap="all" spc="150">
                <a:solidFill>
                  <a:srgbClr val="FFFFFF"/>
                </a:solidFill>
              </a:defRPr>
            </a:lvl1pPr>
          </a:lstStyle>
          <a:p>
            <a:pPr lvl="0"/>
            <a:r>
              <a:rPr lang="en-GB"/>
              <a:t>Click to edit Master text styles</a:t>
            </a:r>
          </a:p>
        </p:txBody>
      </p:sp>
      <p:sp>
        <p:nvSpPr>
          <p:cNvPr id="223" name="Integer posuere erat a ante. Nullam quis risus eget urna mollis ornare vel eu leo. Nulla vitae elit libero, a pharetra augue."/>
          <p:cNvSpPr>
            <a:spLocks noGrp="1"/>
          </p:cNvSpPr>
          <p:nvPr>
            <p:ph type="body" sz="quarter" idx="27"/>
          </p:nvPr>
        </p:nvSpPr>
        <p:spPr>
          <a:xfrm>
            <a:off x="444500" y="5296575"/>
            <a:ext cx="3175001" cy="683285"/>
          </a:xfrm>
          <a:prstGeom prst="rect">
            <a:avLst/>
          </a:prstGeom>
        </p:spPr>
        <p:txBody>
          <a:bodyPr anchor="t"/>
          <a:lstStyle>
            <a:lvl1pPr marL="0" indent="0" algn="ctr">
              <a:buNone/>
              <a:defRPr>
                <a:solidFill>
                  <a:srgbClr val="FFFFFF"/>
                </a:solidFill>
              </a:defRPr>
            </a:lvl1pPr>
          </a:lstStyle>
          <a:p>
            <a:pPr lvl="0"/>
            <a:r>
              <a:rPr lang="en-GB"/>
              <a:t>Click to edit Master text styles</a:t>
            </a:r>
          </a:p>
        </p:txBody>
      </p:sp>
      <p:sp>
        <p:nvSpPr>
          <p:cNvPr id="224" name="Porta Fermentum"/>
          <p:cNvSpPr>
            <a:spLocks noGrp="1"/>
          </p:cNvSpPr>
          <p:nvPr>
            <p:ph type="body" sz="quarter" idx="28"/>
          </p:nvPr>
        </p:nvSpPr>
        <p:spPr>
          <a:xfrm>
            <a:off x="8572500" y="4996402"/>
            <a:ext cx="3175000" cy="264717"/>
          </a:xfrm>
          <a:prstGeom prst="rect">
            <a:avLst/>
          </a:prstGeom>
        </p:spPr>
        <p:txBody>
          <a:bodyPr/>
          <a:lstStyle>
            <a:lvl1pPr marL="0" indent="0" algn="ctr">
              <a:buNone/>
              <a:defRPr sz="1500" cap="all" spc="150">
                <a:solidFill>
                  <a:srgbClr val="FFFFFF"/>
                </a:solidFill>
              </a:defRPr>
            </a:lvl1pPr>
          </a:lstStyle>
          <a:p>
            <a:pPr lvl="0"/>
            <a:r>
              <a:rPr lang="en-GB"/>
              <a:t>Click to edit Master text styles</a:t>
            </a:r>
          </a:p>
        </p:txBody>
      </p:sp>
      <p:sp>
        <p:nvSpPr>
          <p:cNvPr id="225" name="Vivamus sagittis lacus vel augue rutrum vel scelerisque nisl consectetur et faucibus lorem ipsum dolor auctor."/>
          <p:cNvSpPr>
            <a:spLocks noGrp="1"/>
          </p:cNvSpPr>
          <p:nvPr>
            <p:ph type="body" sz="quarter" idx="29"/>
          </p:nvPr>
        </p:nvSpPr>
        <p:spPr>
          <a:xfrm>
            <a:off x="8572500" y="5296575"/>
            <a:ext cx="3175000" cy="683285"/>
          </a:xfrm>
          <a:prstGeom prst="rect">
            <a:avLst/>
          </a:prstGeom>
        </p:spPr>
        <p:txBody>
          <a:bodyPr anchor="t"/>
          <a:lstStyle>
            <a:lvl1pPr marL="0" indent="0" algn="ctr">
              <a:buNone/>
              <a:defRPr>
                <a:solidFill>
                  <a:srgbClr val="FFFFFF"/>
                </a:solidFill>
              </a:defRPr>
            </a:lvl1pPr>
          </a:lstStyle>
          <a:p>
            <a:pPr lvl="0"/>
            <a:r>
              <a:rPr lang="en-GB"/>
              <a:t>Click to edit Master text styles</a:t>
            </a:r>
          </a:p>
        </p:txBody>
      </p:sp>
      <p:sp>
        <p:nvSpPr>
          <p:cNvPr id="226" name="Porta Fermentum"/>
          <p:cNvSpPr>
            <a:spLocks noGrp="1"/>
          </p:cNvSpPr>
          <p:nvPr>
            <p:ph type="body" sz="quarter" idx="30"/>
          </p:nvPr>
        </p:nvSpPr>
        <p:spPr>
          <a:xfrm>
            <a:off x="4508500" y="4996402"/>
            <a:ext cx="3175000" cy="264717"/>
          </a:xfrm>
          <a:prstGeom prst="rect">
            <a:avLst/>
          </a:prstGeom>
        </p:spPr>
        <p:txBody>
          <a:bodyPr/>
          <a:lstStyle>
            <a:lvl1pPr marL="0" indent="0" algn="ctr">
              <a:buNone/>
              <a:defRPr sz="1500" cap="all" spc="150">
                <a:solidFill>
                  <a:srgbClr val="BE22BA"/>
                </a:solidFill>
              </a:defRPr>
            </a:lvl1pPr>
          </a:lstStyle>
          <a:p>
            <a:pPr lvl="0"/>
            <a:r>
              <a:rPr lang="en-GB"/>
              <a:t>Click to edit Master text styles</a:t>
            </a:r>
          </a:p>
        </p:txBody>
      </p:sp>
      <p:sp>
        <p:nvSpPr>
          <p:cNvPr id="227" name="Praesent commodo cursus magna. Nulla vitae elit libero, a pharetra augue. Aenean lacinia bibendum nulla sed consectetur."/>
          <p:cNvSpPr>
            <a:spLocks noGrp="1"/>
          </p:cNvSpPr>
          <p:nvPr>
            <p:ph type="body" sz="quarter" idx="31"/>
          </p:nvPr>
        </p:nvSpPr>
        <p:spPr>
          <a:xfrm>
            <a:off x="4508500" y="5296575"/>
            <a:ext cx="3175000" cy="683285"/>
          </a:xfrm>
          <a:prstGeom prst="rect">
            <a:avLst/>
          </a:prstGeom>
        </p:spPr>
        <p:txBody>
          <a:bodyPr anchor="t"/>
          <a:lstStyle>
            <a:lvl1pPr marL="0" indent="0" algn="ctr">
              <a:buNone/>
              <a:defRPr/>
            </a:lvl1pPr>
          </a:lstStyle>
          <a:p>
            <a:pPr lvl="0"/>
            <a:r>
              <a:rPr lang="en-GB"/>
              <a:t>Click to edit Master text styles</a:t>
            </a:r>
          </a:p>
        </p:txBody>
      </p:sp>
      <p:sp>
        <p:nvSpPr>
          <p:cNvPr id="228" name="Shape"/>
          <p:cNvSpPr>
            <a:spLocks noGrp="1"/>
          </p:cNvSpPr>
          <p:nvPr>
            <p:ph type="body" sz="quarter" idx="32" hasCustomPrompt="1"/>
          </p:nvPr>
        </p:nvSpPr>
        <p:spPr>
          <a:xfrm>
            <a:off x="9964786" y="4464010"/>
            <a:ext cx="390427" cy="390427"/>
          </a:xfrm>
          <a:custGeom>
            <a:avLst/>
            <a:gdLst/>
            <a:ahLst/>
            <a:cxnLst>
              <a:cxn ang="0">
                <a:pos x="wd2" y="hd2"/>
              </a:cxn>
              <a:cxn ang="5400000">
                <a:pos x="wd2" y="hd2"/>
              </a:cxn>
              <a:cxn ang="10800000">
                <a:pos x="wd2" y="hd2"/>
              </a:cxn>
              <a:cxn ang="16200000">
                <a:pos x="wd2" y="hd2"/>
              </a:cxn>
            </a:cxnLst>
            <a:rect l="0" t="0" r="r" b="b"/>
            <a:pathLst>
              <a:path w="21600" h="21600" extrusionOk="0">
                <a:moveTo>
                  <a:pt x="10800" y="14657"/>
                </a:moveTo>
                <a:cubicBezTo>
                  <a:pt x="8670" y="14657"/>
                  <a:pt x="6943" y="12930"/>
                  <a:pt x="6943" y="10800"/>
                </a:cubicBezTo>
                <a:cubicBezTo>
                  <a:pt x="6943" y="8670"/>
                  <a:pt x="8670" y="6943"/>
                  <a:pt x="10800" y="6943"/>
                </a:cubicBezTo>
                <a:cubicBezTo>
                  <a:pt x="12930" y="6943"/>
                  <a:pt x="14657" y="8670"/>
                  <a:pt x="14657" y="10800"/>
                </a:cubicBezTo>
                <a:cubicBezTo>
                  <a:pt x="14657" y="12930"/>
                  <a:pt x="12930" y="14657"/>
                  <a:pt x="10800" y="14657"/>
                </a:cubicBezTo>
                <a:close/>
                <a:moveTo>
                  <a:pt x="20016" y="9930"/>
                </a:moveTo>
                <a:cubicBezTo>
                  <a:pt x="21001" y="9522"/>
                  <a:pt x="21600" y="9257"/>
                  <a:pt x="21600" y="9257"/>
                </a:cubicBezTo>
                <a:lnTo>
                  <a:pt x="20829" y="6171"/>
                </a:lnTo>
                <a:cubicBezTo>
                  <a:pt x="20829" y="6171"/>
                  <a:pt x="20119" y="6283"/>
                  <a:pt x="18990" y="6492"/>
                </a:cubicBezTo>
                <a:cubicBezTo>
                  <a:pt x="18430" y="5424"/>
                  <a:pt x="17677" y="4501"/>
                  <a:pt x="16789" y="3749"/>
                </a:cubicBezTo>
                <a:cubicBezTo>
                  <a:pt x="17377" y="2418"/>
                  <a:pt x="17743" y="1543"/>
                  <a:pt x="17743" y="1543"/>
                </a:cubicBezTo>
                <a:lnTo>
                  <a:pt x="14657" y="0"/>
                </a:lnTo>
                <a:cubicBezTo>
                  <a:pt x="14657" y="0"/>
                  <a:pt x="14156" y="750"/>
                  <a:pt x="13405" y="1922"/>
                </a:cubicBezTo>
                <a:cubicBezTo>
                  <a:pt x="12297" y="1595"/>
                  <a:pt x="11120" y="1470"/>
                  <a:pt x="9929" y="1584"/>
                </a:cubicBezTo>
                <a:cubicBezTo>
                  <a:pt x="9522" y="599"/>
                  <a:pt x="9257" y="0"/>
                  <a:pt x="9257" y="0"/>
                </a:cubicBezTo>
                <a:lnTo>
                  <a:pt x="6171" y="771"/>
                </a:lnTo>
                <a:cubicBezTo>
                  <a:pt x="6171" y="771"/>
                  <a:pt x="6283" y="1481"/>
                  <a:pt x="6492" y="2610"/>
                </a:cubicBezTo>
                <a:cubicBezTo>
                  <a:pt x="5420" y="3172"/>
                  <a:pt x="4494" y="3929"/>
                  <a:pt x="3740" y="4821"/>
                </a:cubicBezTo>
                <a:cubicBezTo>
                  <a:pt x="2414" y="4227"/>
                  <a:pt x="1543" y="3857"/>
                  <a:pt x="1543" y="3857"/>
                </a:cubicBezTo>
                <a:lnTo>
                  <a:pt x="0" y="6943"/>
                </a:lnTo>
                <a:cubicBezTo>
                  <a:pt x="0" y="6943"/>
                  <a:pt x="748" y="7450"/>
                  <a:pt x="1919" y="8207"/>
                </a:cubicBezTo>
                <a:cubicBezTo>
                  <a:pt x="1595" y="9313"/>
                  <a:pt x="1471" y="10485"/>
                  <a:pt x="1584" y="11672"/>
                </a:cubicBezTo>
                <a:cubicBezTo>
                  <a:pt x="599" y="12078"/>
                  <a:pt x="0" y="12343"/>
                  <a:pt x="0" y="12343"/>
                </a:cubicBezTo>
                <a:lnTo>
                  <a:pt x="771" y="15429"/>
                </a:lnTo>
                <a:cubicBezTo>
                  <a:pt x="771" y="15429"/>
                  <a:pt x="1480" y="15317"/>
                  <a:pt x="2609" y="15107"/>
                </a:cubicBezTo>
                <a:cubicBezTo>
                  <a:pt x="3172" y="16179"/>
                  <a:pt x="3928" y="17106"/>
                  <a:pt x="4820" y="17860"/>
                </a:cubicBezTo>
                <a:cubicBezTo>
                  <a:pt x="4227" y="19186"/>
                  <a:pt x="3857" y="20057"/>
                  <a:pt x="3857" y="20057"/>
                </a:cubicBezTo>
                <a:lnTo>
                  <a:pt x="6943" y="21600"/>
                </a:lnTo>
                <a:cubicBezTo>
                  <a:pt x="6943" y="21600"/>
                  <a:pt x="7449" y="20852"/>
                  <a:pt x="8206" y="19681"/>
                </a:cubicBezTo>
                <a:cubicBezTo>
                  <a:pt x="9312" y="20005"/>
                  <a:pt x="10485" y="20129"/>
                  <a:pt x="11672" y="20016"/>
                </a:cubicBezTo>
                <a:cubicBezTo>
                  <a:pt x="12078" y="21001"/>
                  <a:pt x="12343" y="21600"/>
                  <a:pt x="12343" y="21600"/>
                </a:cubicBezTo>
                <a:lnTo>
                  <a:pt x="15429" y="20829"/>
                </a:lnTo>
                <a:cubicBezTo>
                  <a:pt x="15429" y="20829"/>
                  <a:pt x="15317" y="20120"/>
                  <a:pt x="15107" y="18991"/>
                </a:cubicBezTo>
                <a:cubicBezTo>
                  <a:pt x="16176" y="18431"/>
                  <a:pt x="17099" y="17676"/>
                  <a:pt x="17852" y="16788"/>
                </a:cubicBezTo>
                <a:cubicBezTo>
                  <a:pt x="19183" y="17377"/>
                  <a:pt x="20057" y="17743"/>
                  <a:pt x="20057" y="17743"/>
                </a:cubicBezTo>
                <a:lnTo>
                  <a:pt x="21600" y="14657"/>
                </a:lnTo>
                <a:cubicBezTo>
                  <a:pt x="21600" y="14657"/>
                  <a:pt x="20851" y="14156"/>
                  <a:pt x="19678" y="13405"/>
                </a:cubicBezTo>
                <a:cubicBezTo>
                  <a:pt x="20005" y="12296"/>
                  <a:pt x="20130" y="11120"/>
                  <a:pt x="20016" y="9930"/>
                </a:cubicBezTo>
                <a:close/>
              </a:path>
            </a:pathLst>
          </a:custGeom>
          <a:solidFill>
            <a:srgbClr val="FFFFFF"/>
          </a:solidFill>
        </p:spPr>
        <p:txBody>
          <a:bodyPr lIns="53578" tIns="53578" rIns="53578" bIns="53578"/>
          <a:lstStyle>
            <a:lvl1pPr marL="0" indent="0">
              <a:buNone/>
              <a:defRPr/>
            </a:lvl1pPr>
          </a:lstStyle>
          <a:p>
            <a:pPr algn="ctr"/>
            <a:r>
              <a:rPr lang="en-US"/>
              <a:t> </a:t>
            </a:r>
            <a:endParaRPr/>
          </a:p>
        </p:txBody>
      </p:sp>
      <p:sp>
        <p:nvSpPr>
          <p:cNvPr id="229" name="Shape"/>
          <p:cNvSpPr>
            <a:spLocks noGrp="1"/>
          </p:cNvSpPr>
          <p:nvPr>
            <p:ph type="body" sz="quarter" idx="33" hasCustomPrompt="1"/>
          </p:nvPr>
        </p:nvSpPr>
        <p:spPr>
          <a:xfrm>
            <a:off x="1861842" y="2248745"/>
            <a:ext cx="340317" cy="449369"/>
          </a:xfrm>
          <a:custGeom>
            <a:avLst/>
            <a:gdLst/>
            <a:ahLst/>
            <a:cxnLst>
              <a:cxn ang="0">
                <a:pos x="wd2" y="hd2"/>
              </a:cxn>
              <a:cxn ang="5400000">
                <a:pos x="wd2" y="hd2"/>
              </a:cxn>
              <a:cxn ang="10800000">
                <a:pos x="wd2" y="hd2"/>
              </a:cxn>
              <a:cxn ang="16200000">
                <a:pos x="wd2" y="hd2"/>
              </a:cxn>
            </a:cxnLst>
            <a:rect l="0" t="0" r="r" b="b"/>
            <a:pathLst>
              <a:path w="21350" h="21600" extrusionOk="0">
                <a:moveTo>
                  <a:pt x="16784" y="1264"/>
                </a:moveTo>
                <a:cubicBezTo>
                  <a:pt x="16363" y="1078"/>
                  <a:pt x="15824" y="1189"/>
                  <a:pt x="15581" y="1511"/>
                </a:cubicBezTo>
                <a:lnTo>
                  <a:pt x="14280" y="3236"/>
                </a:lnTo>
                <a:cubicBezTo>
                  <a:pt x="14867" y="3417"/>
                  <a:pt x="15381" y="3636"/>
                  <a:pt x="15831" y="3874"/>
                </a:cubicBezTo>
                <a:lnTo>
                  <a:pt x="17106" y="2185"/>
                </a:lnTo>
                <a:cubicBezTo>
                  <a:pt x="17349" y="1863"/>
                  <a:pt x="17205" y="1451"/>
                  <a:pt x="16784" y="1264"/>
                </a:cubicBezTo>
                <a:close/>
                <a:moveTo>
                  <a:pt x="21233" y="4689"/>
                </a:moveTo>
                <a:cubicBezTo>
                  <a:pt x="20988" y="4366"/>
                  <a:pt x="20450" y="4256"/>
                  <a:pt x="20028" y="4442"/>
                </a:cubicBezTo>
                <a:lnTo>
                  <a:pt x="17841" y="5408"/>
                </a:lnTo>
                <a:cubicBezTo>
                  <a:pt x="18203" y="5799"/>
                  <a:pt x="18487" y="6197"/>
                  <a:pt x="18711" y="6581"/>
                </a:cubicBezTo>
                <a:lnTo>
                  <a:pt x="20909" y="5610"/>
                </a:lnTo>
                <a:cubicBezTo>
                  <a:pt x="21331" y="5423"/>
                  <a:pt x="21475" y="5012"/>
                  <a:pt x="21233" y="4689"/>
                </a:cubicBezTo>
                <a:close/>
                <a:moveTo>
                  <a:pt x="1322" y="4393"/>
                </a:moveTo>
                <a:cubicBezTo>
                  <a:pt x="900" y="4207"/>
                  <a:pt x="362" y="4317"/>
                  <a:pt x="118" y="4640"/>
                </a:cubicBezTo>
                <a:cubicBezTo>
                  <a:pt x="-125" y="4963"/>
                  <a:pt x="19" y="5375"/>
                  <a:pt x="441" y="5561"/>
                </a:cubicBezTo>
                <a:lnTo>
                  <a:pt x="2633" y="6530"/>
                </a:lnTo>
                <a:cubicBezTo>
                  <a:pt x="2861" y="6146"/>
                  <a:pt x="3149" y="5751"/>
                  <a:pt x="3514" y="5362"/>
                </a:cubicBezTo>
                <a:cubicBezTo>
                  <a:pt x="3514" y="5362"/>
                  <a:pt x="1322" y="4393"/>
                  <a:pt x="1322" y="4393"/>
                </a:cubicBezTo>
                <a:close/>
                <a:moveTo>
                  <a:pt x="5797" y="1483"/>
                </a:moveTo>
                <a:cubicBezTo>
                  <a:pt x="5553" y="1160"/>
                  <a:pt x="5015" y="1050"/>
                  <a:pt x="4593" y="1236"/>
                </a:cubicBezTo>
                <a:cubicBezTo>
                  <a:pt x="4173" y="1422"/>
                  <a:pt x="4029" y="1834"/>
                  <a:pt x="4272" y="2157"/>
                </a:cubicBezTo>
                <a:lnTo>
                  <a:pt x="5544" y="3843"/>
                </a:lnTo>
                <a:cubicBezTo>
                  <a:pt x="5997" y="3607"/>
                  <a:pt x="6514" y="3392"/>
                  <a:pt x="7103" y="3215"/>
                </a:cubicBezTo>
                <a:cubicBezTo>
                  <a:pt x="7103" y="3215"/>
                  <a:pt x="5797" y="1483"/>
                  <a:pt x="5797" y="1483"/>
                </a:cubicBezTo>
                <a:close/>
                <a:moveTo>
                  <a:pt x="10693" y="0"/>
                </a:moveTo>
                <a:cubicBezTo>
                  <a:pt x="10208" y="0"/>
                  <a:pt x="9813" y="302"/>
                  <a:pt x="9813" y="674"/>
                </a:cubicBezTo>
                <a:lnTo>
                  <a:pt x="9813" y="2753"/>
                </a:lnTo>
                <a:cubicBezTo>
                  <a:pt x="10026" y="2740"/>
                  <a:pt x="11348" y="2744"/>
                  <a:pt x="11574" y="2758"/>
                </a:cubicBezTo>
                <a:lnTo>
                  <a:pt x="11574" y="674"/>
                </a:lnTo>
                <a:cubicBezTo>
                  <a:pt x="11574" y="302"/>
                  <a:pt x="11180" y="0"/>
                  <a:pt x="10693" y="0"/>
                </a:cubicBezTo>
                <a:close/>
                <a:moveTo>
                  <a:pt x="18428" y="9068"/>
                </a:moveTo>
                <a:cubicBezTo>
                  <a:pt x="18228" y="7091"/>
                  <a:pt x="16423" y="3572"/>
                  <a:pt x="10662" y="3572"/>
                </a:cubicBezTo>
                <a:cubicBezTo>
                  <a:pt x="10661" y="3572"/>
                  <a:pt x="10660" y="3572"/>
                  <a:pt x="10659" y="3572"/>
                </a:cubicBezTo>
                <a:cubicBezTo>
                  <a:pt x="10658" y="3572"/>
                  <a:pt x="10658" y="3572"/>
                  <a:pt x="10657" y="3572"/>
                </a:cubicBezTo>
                <a:cubicBezTo>
                  <a:pt x="10656" y="3572"/>
                  <a:pt x="10655" y="3572"/>
                  <a:pt x="10655" y="3572"/>
                </a:cubicBezTo>
                <a:cubicBezTo>
                  <a:pt x="10654" y="3572"/>
                  <a:pt x="10653" y="3572"/>
                  <a:pt x="10652" y="3572"/>
                </a:cubicBezTo>
                <a:cubicBezTo>
                  <a:pt x="4890" y="3572"/>
                  <a:pt x="3086" y="7091"/>
                  <a:pt x="2886" y="9068"/>
                </a:cubicBezTo>
                <a:cubicBezTo>
                  <a:pt x="2715" y="10852"/>
                  <a:pt x="4327" y="12514"/>
                  <a:pt x="4510" y="12775"/>
                </a:cubicBezTo>
                <a:cubicBezTo>
                  <a:pt x="4810" y="13201"/>
                  <a:pt x="6695" y="14825"/>
                  <a:pt x="6762" y="15807"/>
                </a:cubicBezTo>
                <a:cubicBezTo>
                  <a:pt x="6855" y="17159"/>
                  <a:pt x="7070" y="17195"/>
                  <a:pt x="7930" y="17355"/>
                </a:cubicBezTo>
                <a:cubicBezTo>
                  <a:pt x="8807" y="17519"/>
                  <a:pt x="12507" y="17519"/>
                  <a:pt x="13383" y="17355"/>
                </a:cubicBezTo>
                <a:cubicBezTo>
                  <a:pt x="14243" y="17195"/>
                  <a:pt x="14459" y="17159"/>
                  <a:pt x="14552" y="15807"/>
                </a:cubicBezTo>
                <a:cubicBezTo>
                  <a:pt x="14619" y="14825"/>
                  <a:pt x="16504" y="13201"/>
                  <a:pt x="16803" y="12775"/>
                </a:cubicBezTo>
                <a:cubicBezTo>
                  <a:pt x="16987" y="12514"/>
                  <a:pt x="18599" y="10852"/>
                  <a:pt x="18428" y="9068"/>
                </a:cubicBezTo>
                <a:close/>
                <a:moveTo>
                  <a:pt x="13756" y="19204"/>
                </a:moveTo>
                <a:cubicBezTo>
                  <a:pt x="13756" y="18991"/>
                  <a:pt x="13530" y="18817"/>
                  <a:pt x="13251" y="18817"/>
                </a:cubicBezTo>
                <a:lnTo>
                  <a:pt x="8063" y="18817"/>
                </a:lnTo>
                <a:cubicBezTo>
                  <a:pt x="7783" y="18817"/>
                  <a:pt x="7557" y="18991"/>
                  <a:pt x="7557" y="19204"/>
                </a:cubicBezTo>
                <a:lnTo>
                  <a:pt x="7557" y="19204"/>
                </a:lnTo>
                <a:cubicBezTo>
                  <a:pt x="7557" y="19418"/>
                  <a:pt x="7783" y="19591"/>
                  <a:pt x="8063" y="19591"/>
                </a:cubicBezTo>
                <a:lnTo>
                  <a:pt x="13251" y="19591"/>
                </a:lnTo>
                <a:cubicBezTo>
                  <a:pt x="13530" y="19591"/>
                  <a:pt x="13756" y="19418"/>
                  <a:pt x="13756" y="19204"/>
                </a:cubicBezTo>
                <a:cubicBezTo>
                  <a:pt x="13756" y="19204"/>
                  <a:pt x="13756" y="19204"/>
                  <a:pt x="13756" y="19204"/>
                </a:cubicBezTo>
                <a:close/>
                <a:moveTo>
                  <a:pt x="13756" y="18147"/>
                </a:moveTo>
                <a:cubicBezTo>
                  <a:pt x="13756" y="17934"/>
                  <a:pt x="13530" y="17761"/>
                  <a:pt x="13251" y="17761"/>
                </a:cubicBezTo>
                <a:lnTo>
                  <a:pt x="8063" y="17761"/>
                </a:lnTo>
                <a:cubicBezTo>
                  <a:pt x="7783" y="17761"/>
                  <a:pt x="7557" y="17934"/>
                  <a:pt x="7557" y="18147"/>
                </a:cubicBezTo>
                <a:lnTo>
                  <a:pt x="7557" y="18147"/>
                </a:lnTo>
                <a:cubicBezTo>
                  <a:pt x="7557" y="18361"/>
                  <a:pt x="7783" y="18535"/>
                  <a:pt x="8063" y="18535"/>
                </a:cubicBezTo>
                <a:lnTo>
                  <a:pt x="13251" y="18535"/>
                </a:lnTo>
                <a:cubicBezTo>
                  <a:pt x="13530" y="18535"/>
                  <a:pt x="13756" y="18361"/>
                  <a:pt x="13756" y="18147"/>
                </a:cubicBezTo>
                <a:cubicBezTo>
                  <a:pt x="13756" y="18147"/>
                  <a:pt x="13756" y="18147"/>
                  <a:pt x="13756" y="18147"/>
                </a:cubicBezTo>
                <a:close/>
                <a:moveTo>
                  <a:pt x="8400" y="19874"/>
                </a:moveTo>
                <a:lnTo>
                  <a:pt x="12913" y="19874"/>
                </a:lnTo>
                <a:cubicBezTo>
                  <a:pt x="12913" y="20827"/>
                  <a:pt x="11903" y="21600"/>
                  <a:pt x="10657" y="21600"/>
                </a:cubicBezTo>
                <a:cubicBezTo>
                  <a:pt x="9411" y="21600"/>
                  <a:pt x="8400" y="20827"/>
                  <a:pt x="8400" y="19874"/>
                </a:cubicBezTo>
                <a:close/>
              </a:path>
            </a:pathLst>
          </a:custGeom>
          <a:solidFill>
            <a:srgbClr val="BE22BA"/>
          </a:solidFill>
        </p:spPr>
        <p:txBody>
          <a:bodyPr/>
          <a:lstStyle>
            <a:lvl1pPr marL="0" indent="0">
              <a:buNone/>
              <a:defRPr/>
            </a:lvl1pPr>
          </a:lstStyle>
          <a:p>
            <a:pPr algn="ctr">
              <a:defRPr sz="3000" cap="all" spc="299">
                <a:solidFill>
                  <a:srgbClr val="FFFFFF"/>
                </a:solidFill>
              </a:defRPr>
            </a:pPr>
            <a:r>
              <a:rPr lang="en-US"/>
              <a:t> </a:t>
            </a:r>
            <a:endParaRPr/>
          </a:p>
        </p:txBody>
      </p:sp>
      <p:sp>
        <p:nvSpPr>
          <p:cNvPr id="230" name="Shape"/>
          <p:cNvSpPr>
            <a:spLocks noGrp="1"/>
          </p:cNvSpPr>
          <p:nvPr>
            <p:ph type="body" sz="quarter" idx="34" hasCustomPrompt="1"/>
          </p:nvPr>
        </p:nvSpPr>
        <p:spPr>
          <a:xfrm>
            <a:off x="5900787" y="2278292"/>
            <a:ext cx="390427" cy="390276"/>
          </a:xfrm>
          <a:custGeom>
            <a:avLst/>
            <a:gdLst/>
            <a:ahLst/>
            <a:cxnLst>
              <a:cxn ang="0">
                <a:pos x="wd2" y="hd2"/>
              </a:cxn>
              <a:cxn ang="5400000">
                <a:pos x="wd2" y="hd2"/>
              </a:cxn>
              <a:cxn ang="10800000">
                <a:pos x="wd2" y="hd2"/>
              </a:cxn>
              <a:cxn ang="16200000">
                <a:pos x="wd2" y="hd2"/>
              </a:cxn>
            </a:cxnLst>
            <a:rect l="0" t="0" r="r" b="b"/>
            <a:pathLst>
              <a:path w="21600" h="21600" extrusionOk="0">
                <a:moveTo>
                  <a:pt x="8689" y="3102"/>
                </a:moveTo>
                <a:cubicBezTo>
                  <a:pt x="10181" y="3102"/>
                  <a:pt x="11584" y="3680"/>
                  <a:pt x="12638" y="4729"/>
                </a:cubicBezTo>
                <a:cubicBezTo>
                  <a:pt x="13691" y="5775"/>
                  <a:pt x="14270" y="7167"/>
                  <a:pt x="14270" y="8646"/>
                </a:cubicBezTo>
                <a:cubicBezTo>
                  <a:pt x="14270" y="10126"/>
                  <a:pt x="13691" y="11517"/>
                  <a:pt x="12638" y="12563"/>
                </a:cubicBezTo>
                <a:cubicBezTo>
                  <a:pt x="11584" y="13612"/>
                  <a:pt x="10181" y="14190"/>
                  <a:pt x="8689" y="14190"/>
                </a:cubicBezTo>
                <a:cubicBezTo>
                  <a:pt x="7197" y="14190"/>
                  <a:pt x="5795" y="13612"/>
                  <a:pt x="4741" y="12563"/>
                </a:cubicBezTo>
                <a:cubicBezTo>
                  <a:pt x="3688" y="11517"/>
                  <a:pt x="3108" y="10125"/>
                  <a:pt x="3108" y="8646"/>
                </a:cubicBezTo>
                <a:cubicBezTo>
                  <a:pt x="3108" y="7166"/>
                  <a:pt x="3688" y="5775"/>
                  <a:pt x="4741" y="4729"/>
                </a:cubicBezTo>
                <a:cubicBezTo>
                  <a:pt x="5795" y="3680"/>
                  <a:pt x="7197" y="3102"/>
                  <a:pt x="8689" y="3102"/>
                </a:cubicBezTo>
                <a:close/>
                <a:moveTo>
                  <a:pt x="16149" y="13086"/>
                </a:moveTo>
                <a:cubicBezTo>
                  <a:pt x="16951" y="11758"/>
                  <a:pt x="17378" y="10235"/>
                  <a:pt x="17378" y="8646"/>
                </a:cubicBezTo>
                <a:cubicBezTo>
                  <a:pt x="17378" y="6336"/>
                  <a:pt x="16474" y="4164"/>
                  <a:pt x="14832" y="2531"/>
                </a:cubicBezTo>
                <a:cubicBezTo>
                  <a:pt x="13191" y="899"/>
                  <a:pt x="11009" y="0"/>
                  <a:pt x="8689" y="0"/>
                </a:cubicBezTo>
                <a:cubicBezTo>
                  <a:pt x="6370" y="0"/>
                  <a:pt x="4188" y="899"/>
                  <a:pt x="2547" y="2531"/>
                </a:cubicBezTo>
                <a:cubicBezTo>
                  <a:pt x="905" y="4164"/>
                  <a:pt x="0" y="6336"/>
                  <a:pt x="0" y="8646"/>
                </a:cubicBezTo>
                <a:cubicBezTo>
                  <a:pt x="0" y="10957"/>
                  <a:pt x="905" y="13128"/>
                  <a:pt x="2547" y="14762"/>
                </a:cubicBezTo>
                <a:cubicBezTo>
                  <a:pt x="4188" y="16393"/>
                  <a:pt x="6369" y="17292"/>
                  <a:pt x="8689" y="17292"/>
                </a:cubicBezTo>
                <a:cubicBezTo>
                  <a:pt x="8689" y="17292"/>
                  <a:pt x="8689" y="17292"/>
                  <a:pt x="8690" y="17292"/>
                </a:cubicBezTo>
                <a:cubicBezTo>
                  <a:pt x="10229" y="17292"/>
                  <a:pt x="11708" y="16896"/>
                  <a:pt x="13008" y="16152"/>
                </a:cubicBezTo>
                <a:lnTo>
                  <a:pt x="18487" y="21600"/>
                </a:lnTo>
                <a:lnTo>
                  <a:pt x="21600" y="18505"/>
                </a:lnTo>
                <a:cubicBezTo>
                  <a:pt x="21600" y="18505"/>
                  <a:pt x="16149" y="13086"/>
                  <a:pt x="16149" y="13086"/>
                </a:cubicBezTo>
                <a:close/>
              </a:path>
            </a:pathLst>
          </a:custGeom>
          <a:solidFill>
            <a:srgbClr val="FFFFFF"/>
          </a:solidFill>
        </p:spPr>
        <p:txBody>
          <a:bodyPr/>
          <a:lstStyle>
            <a:lvl1pPr marL="0" indent="0">
              <a:buNone/>
              <a:defRPr/>
            </a:lvl1pPr>
          </a:lstStyle>
          <a:p>
            <a:pPr algn="ctr"/>
            <a:r>
              <a:rPr lang="en-US"/>
              <a:t> </a:t>
            </a:r>
            <a:endParaRPr/>
          </a:p>
        </p:txBody>
      </p:sp>
      <p:sp>
        <p:nvSpPr>
          <p:cNvPr id="231" name="Shape"/>
          <p:cNvSpPr>
            <a:spLocks noGrp="1"/>
          </p:cNvSpPr>
          <p:nvPr>
            <p:ph type="body" sz="quarter" idx="35" hasCustomPrompt="1"/>
          </p:nvPr>
        </p:nvSpPr>
        <p:spPr>
          <a:xfrm>
            <a:off x="9960105" y="2325023"/>
            <a:ext cx="399790" cy="296814"/>
          </a:xfrm>
          <a:custGeom>
            <a:avLst/>
            <a:gdLst/>
            <a:ahLst/>
            <a:cxnLst>
              <a:cxn ang="0">
                <a:pos x="wd2" y="hd2"/>
              </a:cxn>
              <a:cxn ang="5400000">
                <a:pos x="wd2" y="hd2"/>
              </a:cxn>
              <a:cxn ang="10800000">
                <a:pos x="wd2" y="hd2"/>
              </a:cxn>
              <a:cxn ang="16200000">
                <a:pos x="wd2" y="hd2"/>
              </a:cxn>
            </a:cxnLst>
            <a:rect l="0" t="0" r="r" b="b"/>
            <a:pathLst>
              <a:path w="21600" h="21600" extrusionOk="0">
                <a:moveTo>
                  <a:pt x="20085" y="8532"/>
                </a:moveTo>
                <a:lnTo>
                  <a:pt x="17798" y="8532"/>
                </a:lnTo>
                <a:lnTo>
                  <a:pt x="17798" y="12676"/>
                </a:lnTo>
                <a:cubicBezTo>
                  <a:pt x="17798" y="14711"/>
                  <a:pt x="16603" y="16373"/>
                  <a:pt x="15079" y="16373"/>
                </a:cubicBezTo>
                <a:lnTo>
                  <a:pt x="9158" y="16373"/>
                </a:lnTo>
                <a:lnTo>
                  <a:pt x="9158" y="17810"/>
                </a:lnTo>
                <a:cubicBezTo>
                  <a:pt x="9158" y="18927"/>
                  <a:pt x="9837" y="19832"/>
                  <a:pt x="10673" y="19832"/>
                </a:cubicBezTo>
                <a:lnTo>
                  <a:pt x="16728" y="19832"/>
                </a:lnTo>
                <a:lnTo>
                  <a:pt x="19181" y="21600"/>
                </a:lnTo>
                <a:lnTo>
                  <a:pt x="19181" y="19832"/>
                </a:lnTo>
                <a:lnTo>
                  <a:pt x="20085" y="19832"/>
                </a:lnTo>
                <a:cubicBezTo>
                  <a:pt x="20922" y="19832"/>
                  <a:pt x="21600" y="18927"/>
                  <a:pt x="21600" y="17810"/>
                </a:cubicBezTo>
                <a:lnTo>
                  <a:pt x="21600" y="10554"/>
                </a:lnTo>
                <a:cubicBezTo>
                  <a:pt x="21600" y="9438"/>
                  <a:pt x="20922" y="8532"/>
                  <a:pt x="20085" y="8532"/>
                </a:cubicBezTo>
                <a:close/>
                <a:moveTo>
                  <a:pt x="6912" y="15450"/>
                </a:moveTo>
                <a:lnTo>
                  <a:pt x="6689" y="15450"/>
                </a:lnTo>
                <a:lnTo>
                  <a:pt x="2592" y="18372"/>
                </a:lnTo>
                <a:lnTo>
                  <a:pt x="2592" y="15450"/>
                </a:lnTo>
                <a:lnTo>
                  <a:pt x="2074" y="15450"/>
                </a:lnTo>
                <a:cubicBezTo>
                  <a:pt x="928" y="15450"/>
                  <a:pt x="0" y="14211"/>
                  <a:pt x="0" y="12683"/>
                </a:cubicBezTo>
                <a:lnTo>
                  <a:pt x="0" y="2767"/>
                </a:lnTo>
                <a:cubicBezTo>
                  <a:pt x="0" y="1239"/>
                  <a:pt x="928" y="0"/>
                  <a:pt x="2074" y="0"/>
                </a:cubicBezTo>
                <a:lnTo>
                  <a:pt x="15034" y="0"/>
                </a:lnTo>
                <a:cubicBezTo>
                  <a:pt x="16179" y="0"/>
                  <a:pt x="17107" y="1239"/>
                  <a:pt x="17107" y="2767"/>
                </a:cubicBezTo>
                <a:lnTo>
                  <a:pt x="17107" y="4381"/>
                </a:lnTo>
                <a:lnTo>
                  <a:pt x="17107" y="8532"/>
                </a:lnTo>
                <a:lnTo>
                  <a:pt x="17107" y="12676"/>
                </a:lnTo>
                <a:cubicBezTo>
                  <a:pt x="17107" y="14205"/>
                  <a:pt x="16224" y="15450"/>
                  <a:pt x="15079" y="15450"/>
                </a:cubicBezTo>
                <a:lnTo>
                  <a:pt x="9158" y="15450"/>
                </a:lnTo>
                <a:cubicBezTo>
                  <a:pt x="9158" y="15450"/>
                  <a:pt x="6912" y="15450"/>
                  <a:pt x="6912" y="15450"/>
                </a:cubicBezTo>
                <a:close/>
              </a:path>
            </a:pathLst>
          </a:custGeom>
          <a:solidFill>
            <a:srgbClr val="BE22BA"/>
          </a:solidFill>
        </p:spPr>
        <p:txBody>
          <a:bodyPr/>
          <a:lstStyle>
            <a:lvl1pPr marL="0" indent="0">
              <a:buNone/>
              <a:defRPr/>
            </a:lvl1pPr>
          </a:lstStyle>
          <a:p>
            <a:pPr algn="ctr">
              <a:defRPr sz="3000" cap="all" spc="299">
                <a:solidFill>
                  <a:srgbClr val="FFFFFF"/>
                </a:solidFill>
              </a:defRPr>
            </a:pPr>
            <a:r>
              <a:rPr lang="en-US"/>
              <a:t> </a:t>
            </a:r>
            <a:endParaRPr/>
          </a:p>
        </p:txBody>
      </p:sp>
      <p:sp>
        <p:nvSpPr>
          <p:cNvPr id="232" name="Shape"/>
          <p:cNvSpPr>
            <a:spLocks noGrp="1"/>
          </p:cNvSpPr>
          <p:nvPr>
            <p:ph type="body" sz="quarter" idx="36" hasCustomPrompt="1"/>
          </p:nvPr>
        </p:nvSpPr>
        <p:spPr>
          <a:xfrm>
            <a:off x="1823392" y="4482395"/>
            <a:ext cx="417217" cy="365421"/>
          </a:xfrm>
          <a:custGeom>
            <a:avLst/>
            <a:gdLst/>
            <a:ahLst/>
            <a:cxnLst>
              <a:cxn ang="0">
                <a:pos x="wd2" y="hd2"/>
              </a:cxn>
              <a:cxn ang="5400000">
                <a:pos x="wd2" y="hd2"/>
              </a:cxn>
              <a:cxn ang="10800000">
                <a:pos x="wd2" y="hd2"/>
              </a:cxn>
              <a:cxn ang="16200000">
                <a:pos x="wd2" y="hd2"/>
              </a:cxn>
            </a:cxnLst>
            <a:rect l="0" t="0" r="r" b="b"/>
            <a:pathLst>
              <a:path w="21600" h="21600" extrusionOk="0">
                <a:moveTo>
                  <a:pt x="10789" y="10800"/>
                </a:moveTo>
                <a:lnTo>
                  <a:pt x="4709" y="7714"/>
                </a:lnTo>
                <a:lnTo>
                  <a:pt x="10789" y="4629"/>
                </a:lnTo>
                <a:lnTo>
                  <a:pt x="16870" y="7714"/>
                </a:lnTo>
                <a:cubicBezTo>
                  <a:pt x="16870" y="7714"/>
                  <a:pt x="10789" y="10800"/>
                  <a:pt x="10789" y="10800"/>
                </a:cubicBezTo>
                <a:close/>
                <a:moveTo>
                  <a:pt x="21600" y="3857"/>
                </a:moveTo>
                <a:lnTo>
                  <a:pt x="14168" y="0"/>
                </a:lnTo>
                <a:lnTo>
                  <a:pt x="10800" y="3845"/>
                </a:lnTo>
                <a:lnTo>
                  <a:pt x="7432" y="0"/>
                </a:lnTo>
                <a:lnTo>
                  <a:pt x="0" y="3857"/>
                </a:lnTo>
                <a:lnTo>
                  <a:pt x="3372" y="7707"/>
                </a:lnTo>
                <a:lnTo>
                  <a:pt x="3357" y="7714"/>
                </a:lnTo>
                <a:lnTo>
                  <a:pt x="655" y="11571"/>
                </a:lnTo>
                <a:lnTo>
                  <a:pt x="3357" y="12974"/>
                </a:lnTo>
                <a:lnTo>
                  <a:pt x="3357" y="17743"/>
                </a:lnTo>
                <a:lnTo>
                  <a:pt x="10789" y="21600"/>
                </a:lnTo>
                <a:lnTo>
                  <a:pt x="18222" y="17743"/>
                </a:lnTo>
                <a:lnTo>
                  <a:pt x="18222" y="12974"/>
                </a:lnTo>
                <a:lnTo>
                  <a:pt x="20924" y="11571"/>
                </a:lnTo>
                <a:lnTo>
                  <a:pt x="18222" y="7714"/>
                </a:lnTo>
                <a:cubicBezTo>
                  <a:pt x="18222" y="7714"/>
                  <a:pt x="21600" y="3857"/>
                  <a:pt x="21600" y="3857"/>
                </a:cubicBezTo>
                <a:close/>
              </a:path>
            </a:pathLst>
          </a:custGeom>
          <a:solidFill>
            <a:srgbClr val="FFFFFF"/>
          </a:solidFill>
        </p:spPr>
        <p:txBody>
          <a:bodyPr lIns="53578" tIns="53578" rIns="53578" bIns="53578"/>
          <a:lstStyle>
            <a:lvl1pPr marL="0" indent="0">
              <a:buNone/>
              <a:defRPr/>
            </a:lvl1pPr>
          </a:lstStyle>
          <a:p>
            <a:pPr algn="ctr"/>
            <a:r>
              <a:rPr lang="en-US"/>
              <a:t> </a:t>
            </a:r>
            <a:endParaRPr/>
          </a:p>
        </p:txBody>
      </p:sp>
      <p:sp>
        <p:nvSpPr>
          <p:cNvPr id="233" name="Shape"/>
          <p:cNvSpPr>
            <a:spLocks noGrp="1"/>
          </p:cNvSpPr>
          <p:nvPr>
            <p:ph type="body" sz="quarter" idx="37" hasCustomPrompt="1"/>
          </p:nvPr>
        </p:nvSpPr>
        <p:spPr>
          <a:xfrm>
            <a:off x="5918646" y="4481655"/>
            <a:ext cx="354709" cy="366902"/>
          </a:xfrm>
          <a:custGeom>
            <a:avLst/>
            <a:gdLst/>
            <a:ahLst/>
            <a:cxnLst>
              <a:cxn ang="0">
                <a:pos x="wd2" y="hd2"/>
              </a:cxn>
              <a:cxn ang="5400000">
                <a:pos x="wd2" y="hd2"/>
              </a:cxn>
              <a:cxn ang="10800000">
                <a:pos x="wd2" y="hd2"/>
              </a:cxn>
              <a:cxn ang="16200000">
                <a:pos x="wd2" y="hd2"/>
              </a:cxn>
            </a:cxnLst>
            <a:rect l="0" t="0" r="r" b="b"/>
            <a:pathLst>
              <a:path w="21600" h="21600" extrusionOk="0">
                <a:moveTo>
                  <a:pt x="3645" y="0"/>
                </a:moveTo>
                <a:cubicBezTo>
                  <a:pt x="2654" y="0"/>
                  <a:pt x="1839" y="771"/>
                  <a:pt x="1839" y="1729"/>
                </a:cubicBezTo>
                <a:cubicBezTo>
                  <a:pt x="1839" y="2688"/>
                  <a:pt x="2654" y="3459"/>
                  <a:pt x="3645" y="3459"/>
                </a:cubicBezTo>
                <a:cubicBezTo>
                  <a:pt x="4636" y="3459"/>
                  <a:pt x="5434" y="2688"/>
                  <a:pt x="5434" y="1729"/>
                </a:cubicBezTo>
                <a:cubicBezTo>
                  <a:pt x="5434" y="771"/>
                  <a:pt x="4636" y="0"/>
                  <a:pt x="3645" y="0"/>
                </a:cubicBezTo>
                <a:close/>
                <a:moveTo>
                  <a:pt x="17955" y="0"/>
                </a:moveTo>
                <a:cubicBezTo>
                  <a:pt x="16964" y="0"/>
                  <a:pt x="16166" y="771"/>
                  <a:pt x="16166" y="1729"/>
                </a:cubicBezTo>
                <a:cubicBezTo>
                  <a:pt x="16166" y="2688"/>
                  <a:pt x="16964" y="3459"/>
                  <a:pt x="17955" y="3459"/>
                </a:cubicBezTo>
                <a:cubicBezTo>
                  <a:pt x="18946" y="3459"/>
                  <a:pt x="19761" y="2688"/>
                  <a:pt x="19761" y="1729"/>
                </a:cubicBezTo>
                <a:cubicBezTo>
                  <a:pt x="19761" y="771"/>
                  <a:pt x="18946" y="0"/>
                  <a:pt x="17955" y="0"/>
                </a:cubicBezTo>
                <a:close/>
                <a:moveTo>
                  <a:pt x="10614" y="3703"/>
                </a:moveTo>
                <a:cubicBezTo>
                  <a:pt x="9623" y="3703"/>
                  <a:pt x="8809" y="4474"/>
                  <a:pt x="8809" y="5433"/>
                </a:cubicBezTo>
                <a:cubicBezTo>
                  <a:pt x="8809" y="6391"/>
                  <a:pt x="9623" y="7178"/>
                  <a:pt x="10614" y="7178"/>
                </a:cubicBezTo>
                <a:cubicBezTo>
                  <a:pt x="11605" y="7178"/>
                  <a:pt x="12403" y="6391"/>
                  <a:pt x="12403" y="5433"/>
                </a:cubicBezTo>
                <a:cubicBezTo>
                  <a:pt x="12403" y="4474"/>
                  <a:pt x="11605" y="3703"/>
                  <a:pt x="10614" y="3703"/>
                </a:cubicBezTo>
                <a:close/>
                <a:moveTo>
                  <a:pt x="1131" y="4356"/>
                </a:moveTo>
                <a:cubicBezTo>
                  <a:pt x="510" y="4356"/>
                  <a:pt x="0" y="4833"/>
                  <a:pt x="0" y="5433"/>
                </a:cubicBezTo>
                <a:lnTo>
                  <a:pt x="0" y="7570"/>
                </a:lnTo>
                <a:lnTo>
                  <a:pt x="0" y="9772"/>
                </a:lnTo>
                <a:cubicBezTo>
                  <a:pt x="0" y="10372"/>
                  <a:pt x="510" y="10849"/>
                  <a:pt x="1131" y="10849"/>
                </a:cubicBezTo>
                <a:cubicBezTo>
                  <a:pt x="1225" y="10849"/>
                  <a:pt x="1313" y="10837"/>
                  <a:pt x="1401" y="10816"/>
                </a:cubicBezTo>
                <a:lnTo>
                  <a:pt x="1401" y="16804"/>
                </a:lnTo>
                <a:cubicBezTo>
                  <a:pt x="1401" y="17404"/>
                  <a:pt x="1894" y="17880"/>
                  <a:pt x="2514" y="17880"/>
                </a:cubicBezTo>
                <a:cubicBezTo>
                  <a:pt x="3135" y="17880"/>
                  <a:pt x="3645" y="17403"/>
                  <a:pt x="3645" y="16804"/>
                </a:cubicBezTo>
                <a:cubicBezTo>
                  <a:pt x="3645" y="17403"/>
                  <a:pt x="4138" y="17880"/>
                  <a:pt x="4759" y="17880"/>
                </a:cubicBezTo>
                <a:cubicBezTo>
                  <a:pt x="5379" y="17880"/>
                  <a:pt x="5889" y="17403"/>
                  <a:pt x="5889" y="16804"/>
                </a:cubicBezTo>
                <a:cubicBezTo>
                  <a:pt x="5889" y="16804"/>
                  <a:pt x="5889" y="9103"/>
                  <a:pt x="5889" y="9103"/>
                </a:cubicBezTo>
                <a:cubicBezTo>
                  <a:pt x="5889" y="8235"/>
                  <a:pt x="6472" y="7480"/>
                  <a:pt x="7290" y="7162"/>
                </a:cubicBezTo>
                <a:lnTo>
                  <a:pt x="7290" y="5433"/>
                </a:lnTo>
                <a:cubicBezTo>
                  <a:pt x="7290" y="4833"/>
                  <a:pt x="6780" y="4356"/>
                  <a:pt x="6159" y="4356"/>
                </a:cubicBezTo>
                <a:cubicBezTo>
                  <a:pt x="6074" y="4356"/>
                  <a:pt x="5982" y="4356"/>
                  <a:pt x="5889" y="4356"/>
                </a:cubicBezTo>
                <a:lnTo>
                  <a:pt x="5029" y="4356"/>
                </a:lnTo>
                <a:lnTo>
                  <a:pt x="2244" y="4356"/>
                </a:lnTo>
                <a:lnTo>
                  <a:pt x="1164" y="4356"/>
                </a:lnTo>
                <a:cubicBezTo>
                  <a:pt x="1150" y="4356"/>
                  <a:pt x="1145" y="4356"/>
                  <a:pt x="1131" y="4356"/>
                </a:cubicBezTo>
                <a:close/>
                <a:moveTo>
                  <a:pt x="15441" y="4356"/>
                </a:moveTo>
                <a:cubicBezTo>
                  <a:pt x="14820" y="4356"/>
                  <a:pt x="14327" y="4833"/>
                  <a:pt x="14327" y="5433"/>
                </a:cubicBezTo>
                <a:lnTo>
                  <a:pt x="14327" y="7162"/>
                </a:lnTo>
                <a:cubicBezTo>
                  <a:pt x="15145" y="7480"/>
                  <a:pt x="15711" y="8235"/>
                  <a:pt x="15711" y="9103"/>
                </a:cubicBezTo>
                <a:lnTo>
                  <a:pt x="15711" y="16804"/>
                </a:lnTo>
                <a:cubicBezTo>
                  <a:pt x="15711" y="17404"/>
                  <a:pt x="16221" y="17880"/>
                  <a:pt x="16841" y="17880"/>
                </a:cubicBezTo>
                <a:cubicBezTo>
                  <a:pt x="17461" y="17880"/>
                  <a:pt x="17955" y="17403"/>
                  <a:pt x="17955" y="16804"/>
                </a:cubicBezTo>
                <a:cubicBezTo>
                  <a:pt x="17955" y="17403"/>
                  <a:pt x="18465" y="17880"/>
                  <a:pt x="19086" y="17880"/>
                </a:cubicBezTo>
                <a:cubicBezTo>
                  <a:pt x="19706" y="17880"/>
                  <a:pt x="20216" y="17403"/>
                  <a:pt x="20216" y="16804"/>
                </a:cubicBezTo>
                <a:lnTo>
                  <a:pt x="20216" y="10816"/>
                </a:lnTo>
                <a:cubicBezTo>
                  <a:pt x="20303" y="10837"/>
                  <a:pt x="20392" y="10849"/>
                  <a:pt x="20486" y="10849"/>
                </a:cubicBezTo>
                <a:cubicBezTo>
                  <a:pt x="21106" y="10849"/>
                  <a:pt x="21600" y="10372"/>
                  <a:pt x="21600" y="9772"/>
                </a:cubicBezTo>
                <a:lnTo>
                  <a:pt x="21600" y="7570"/>
                </a:lnTo>
                <a:cubicBezTo>
                  <a:pt x="21600" y="7570"/>
                  <a:pt x="21600" y="5433"/>
                  <a:pt x="21600" y="5433"/>
                </a:cubicBezTo>
                <a:cubicBezTo>
                  <a:pt x="21600" y="4833"/>
                  <a:pt x="21106" y="4356"/>
                  <a:pt x="20486" y="4356"/>
                </a:cubicBezTo>
                <a:cubicBezTo>
                  <a:pt x="20400" y="4356"/>
                  <a:pt x="20309" y="4356"/>
                  <a:pt x="20216" y="4356"/>
                </a:cubicBezTo>
                <a:lnTo>
                  <a:pt x="19356" y="4356"/>
                </a:lnTo>
                <a:lnTo>
                  <a:pt x="16571" y="4356"/>
                </a:lnTo>
                <a:lnTo>
                  <a:pt x="15491" y="4356"/>
                </a:lnTo>
                <a:cubicBezTo>
                  <a:pt x="15477" y="4356"/>
                  <a:pt x="15455" y="4356"/>
                  <a:pt x="15441" y="4356"/>
                </a:cubicBezTo>
                <a:close/>
                <a:moveTo>
                  <a:pt x="8100" y="8059"/>
                </a:moveTo>
                <a:cubicBezTo>
                  <a:pt x="7480" y="8059"/>
                  <a:pt x="6969" y="8536"/>
                  <a:pt x="6969" y="9136"/>
                </a:cubicBezTo>
                <a:lnTo>
                  <a:pt x="6969" y="11273"/>
                </a:lnTo>
                <a:lnTo>
                  <a:pt x="6969" y="13476"/>
                </a:lnTo>
                <a:cubicBezTo>
                  <a:pt x="6969" y="14075"/>
                  <a:pt x="7480" y="14552"/>
                  <a:pt x="8100" y="14552"/>
                </a:cubicBezTo>
                <a:cubicBezTo>
                  <a:pt x="8194" y="14552"/>
                  <a:pt x="8283" y="14541"/>
                  <a:pt x="8370" y="14520"/>
                </a:cubicBezTo>
                <a:lnTo>
                  <a:pt x="8370" y="20507"/>
                </a:lnTo>
                <a:cubicBezTo>
                  <a:pt x="8370" y="21107"/>
                  <a:pt x="8863" y="21600"/>
                  <a:pt x="9484" y="21600"/>
                </a:cubicBezTo>
                <a:cubicBezTo>
                  <a:pt x="10104" y="21600"/>
                  <a:pt x="10614" y="21107"/>
                  <a:pt x="10614" y="20507"/>
                </a:cubicBezTo>
                <a:cubicBezTo>
                  <a:pt x="10615" y="21107"/>
                  <a:pt x="11108" y="21600"/>
                  <a:pt x="11728" y="21600"/>
                </a:cubicBezTo>
                <a:cubicBezTo>
                  <a:pt x="12348" y="21600"/>
                  <a:pt x="12859" y="21107"/>
                  <a:pt x="12859" y="20507"/>
                </a:cubicBezTo>
                <a:lnTo>
                  <a:pt x="12859" y="14520"/>
                </a:lnTo>
                <a:cubicBezTo>
                  <a:pt x="12946" y="14541"/>
                  <a:pt x="13035" y="14552"/>
                  <a:pt x="13129" y="14552"/>
                </a:cubicBezTo>
                <a:cubicBezTo>
                  <a:pt x="13749" y="14552"/>
                  <a:pt x="14242" y="14075"/>
                  <a:pt x="14242" y="13476"/>
                </a:cubicBezTo>
                <a:lnTo>
                  <a:pt x="14242" y="11273"/>
                </a:lnTo>
                <a:cubicBezTo>
                  <a:pt x="14242" y="11273"/>
                  <a:pt x="14242" y="9136"/>
                  <a:pt x="14242" y="9136"/>
                </a:cubicBezTo>
                <a:cubicBezTo>
                  <a:pt x="14242" y="8536"/>
                  <a:pt x="13749" y="8059"/>
                  <a:pt x="13129" y="8059"/>
                </a:cubicBezTo>
                <a:cubicBezTo>
                  <a:pt x="13043" y="8059"/>
                  <a:pt x="12952" y="8059"/>
                  <a:pt x="12859" y="8059"/>
                </a:cubicBezTo>
                <a:lnTo>
                  <a:pt x="11998" y="8059"/>
                </a:lnTo>
                <a:lnTo>
                  <a:pt x="9214" y="8059"/>
                </a:lnTo>
                <a:lnTo>
                  <a:pt x="8134" y="8059"/>
                </a:lnTo>
                <a:cubicBezTo>
                  <a:pt x="8119" y="8059"/>
                  <a:pt x="8115" y="8059"/>
                  <a:pt x="8100" y="8059"/>
                </a:cubicBezTo>
                <a:close/>
              </a:path>
            </a:pathLst>
          </a:custGeom>
          <a:solidFill>
            <a:srgbClr val="BE22BA"/>
          </a:solidFill>
        </p:spPr>
        <p:txBody>
          <a:bodyPr lIns="53578" tIns="53578" rIns="53578" bIns="53578"/>
          <a:lstStyle>
            <a:lvl1pPr marL="0" indent="0">
              <a:buNone/>
              <a:defRPr/>
            </a:lvl1pPr>
          </a:lstStyle>
          <a:p>
            <a:pPr algn="ctr">
              <a:defRPr sz="3000" cap="all" spc="299">
                <a:solidFill>
                  <a:srgbClr val="FFFFFF"/>
                </a:solidFill>
              </a:defRPr>
            </a:pPr>
            <a:r>
              <a:rPr lang="en-US"/>
              <a:t> </a:t>
            </a:r>
            <a:endParaRPr/>
          </a:p>
        </p:txBody>
      </p:sp>
      <p:sp>
        <p:nvSpPr>
          <p:cNvPr id="29" name="Rectangle 28">
            <a:extLst>
              <a:ext uri="{FF2B5EF4-FFF2-40B4-BE49-F238E27FC236}">
                <a16:creationId xmlns:a16="http://schemas.microsoft.com/office/drawing/2014/main" id="{13F8E432-3C04-794F-ABBC-FD207A145926}"/>
              </a:ext>
            </a:extLst>
          </p:cNvPr>
          <p:cNvSpPr/>
          <p:nvPr userDrawn="1"/>
        </p:nvSpPr>
        <p:spPr>
          <a:xfrm>
            <a:off x="0" y="0"/>
            <a:ext cx="12205010" cy="1369508"/>
          </a:xfrm>
          <a:prstGeom prst="rect">
            <a:avLst/>
          </a:prstGeom>
          <a:solidFill>
            <a:srgbClr val="EF5B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itle 1">
            <a:extLst>
              <a:ext uri="{FF2B5EF4-FFF2-40B4-BE49-F238E27FC236}">
                <a16:creationId xmlns:a16="http://schemas.microsoft.com/office/drawing/2014/main" id="{E4CD762F-88E8-2B47-B0FC-540C5B600C03}"/>
              </a:ext>
            </a:extLst>
          </p:cNvPr>
          <p:cNvSpPr>
            <a:spLocks noGrp="1"/>
          </p:cNvSpPr>
          <p:nvPr>
            <p:ph type="title"/>
          </p:nvPr>
        </p:nvSpPr>
        <p:spPr>
          <a:xfrm>
            <a:off x="189006" y="0"/>
            <a:ext cx="10217737" cy="1325563"/>
          </a:xfrm>
        </p:spPr>
        <p:txBody>
          <a:bodyPr/>
          <a:lstStyle>
            <a:lvl1pPr>
              <a:defRPr>
                <a:solidFill>
                  <a:schemeClr val="bg1"/>
                </a:solidFill>
              </a:defRPr>
            </a:lvl1pPr>
          </a:lstStyle>
          <a:p>
            <a:r>
              <a:rPr lang="en-GB"/>
              <a:t>Click to edit Master title style</a:t>
            </a:r>
            <a:endParaRPr lang="en-GB" dirty="0"/>
          </a:p>
        </p:txBody>
      </p:sp>
      <p:sp>
        <p:nvSpPr>
          <p:cNvPr id="31" name="object 3">
            <a:extLst>
              <a:ext uri="{FF2B5EF4-FFF2-40B4-BE49-F238E27FC236}">
                <a16:creationId xmlns:a16="http://schemas.microsoft.com/office/drawing/2014/main" id="{A8DF6A7E-EB6C-854D-B6F0-8CE69987C2F1}"/>
              </a:ext>
            </a:extLst>
          </p:cNvPr>
          <p:cNvSpPr/>
          <p:nvPr userDrawn="1"/>
        </p:nvSpPr>
        <p:spPr>
          <a:xfrm>
            <a:off x="10595748" y="119743"/>
            <a:ext cx="1596251" cy="957944"/>
          </a:xfrm>
          <a:prstGeom prst="rect">
            <a:avLst/>
          </a:prstGeom>
          <a:blipFill>
            <a:blip r:embed="rId2" cstate="print"/>
            <a:stretch>
              <a:fillRect l="-245703" t="-499199" r="-254249" b="-46238"/>
            </a:stretch>
          </a:blipFill>
        </p:spPr>
        <p:txBody>
          <a:bodyPr wrap="square" lIns="0" tIns="0" rIns="0" bIns="0" rtlCol="0"/>
          <a:lstStyle/>
          <a:p>
            <a:endParaRPr dirty="0"/>
          </a:p>
        </p:txBody>
      </p:sp>
    </p:spTree>
    <p:extLst>
      <p:ext uri="{BB962C8B-B14F-4D97-AF65-F5344CB8AC3E}">
        <p14:creationId xmlns:p14="http://schemas.microsoft.com/office/powerpoint/2010/main" val="23182350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240" name="Rectangle"/>
          <p:cNvSpPr/>
          <p:nvPr/>
        </p:nvSpPr>
        <p:spPr>
          <a:xfrm>
            <a:off x="0" y="1644737"/>
            <a:ext cx="12192000" cy="5028206"/>
          </a:xfrm>
          <a:prstGeom prst="rect">
            <a:avLst/>
          </a:prstGeom>
          <a:solidFill>
            <a:srgbClr val="F0F4F5"/>
          </a:solidFill>
          <a:ln w="12700">
            <a:miter lim="400000"/>
          </a:ln>
        </p:spPr>
        <p:txBody>
          <a:bodyPr lIns="35719" tIns="35719" rIns="35719" bIns="35719" anchor="ctr"/>
          <a:lstStyle/>
          <a:p>
            <a:pPr marL="0" indent="0" algn="ctr">
              <a:buFont typeface="Arial" panose="020B0604020202020204" pitchFamily="34" charset="0"/>
              <a:buNone/>
              <a:defRPr sz="3000" cap="all" spc="299">
                <a:solidFill>
                  <a:srgbClr val="FFFFFF"/>
                </a:solidFill>
              </a:defRPr>
            </a:pPr>
            <a:endParaRPr sz="1500"/>
          </a:p>
        </p:txBody>
      </p:sp>
      <p:sp>
        <p:nvSpPr>
          <p:cNvPr id="242" name="Slide Number"/>
          <p:cNvSpPr>
            <a:spLocks noGrp="1"/>
          </p:cNvSpPr>
          <p:nvPr>
            <p:ph type="sldNum" sz="quarter" idx="2"/>
          </p:nvPr>
        </p:nvSpPr>
        <p:spPr>
          <a:xfrm>
            <a:off x="22458337" y="12795932"/>
            <a:ext cx="561948" cy="482823"/>
          </a:xfrm>
          <a:prstGeom prst="rect">
            <a:avLst/>
          </a:prstGeom>
          <a:ln w="12700">
            <a:miter lim="400000"/>
          </a:ln>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1531" rtl="0" fontAlgn="auto" latinLnBrk="0" hangingPunct="0">
              <a:lnSpc>
                <a:spcPct val="100000"/>
              </a:lnSpc>
              <a:spcBef>
                <a:spcPts val="0"/>
              </a:spcBef>
              <a:spcAft>
                <a:spcPts val="0"/>
              </a:spcAft>
              <a:buClrTx/>
              <a:buSzTx/>
              <a:buFont typeface="Arial" panose="020B0604020202020204" pitchFamily="34" charset="0"/>
              <a:buNone/>
              <a:tabLst/>
              <a:defRPr kumimoji="0" sz="2200" b="0" i="0" u="none" strike="noStrike" cap="all" spc="219" normalizeH="0" baseline="0">
                <a:ln>
                  <a:noFill/>
                </a:ln>
                <a:solidFill>
                  <a:srgbClr val="C8CCCE"/>
                </a:solidFill>
                <a:effectLst/>
                <a:uFillTx/>
                <a:latin typeface="Avenir Next"/>
                <a:ea typeface="Avenir Next"/>
                <a:cs typeface="Avenir Next"/>
                <a:sym typeface="Avenir Next"/>
              </a:defRPr>
            </a:lvl1pPr>
            <a:lvl2pPr marL="0" marR="0" indent="2286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2pPr>
            <a:lvl3pPr marL="0" marR="0" indent="4572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3pPr>
            <a:lvl4pPr marL="0" marR="0" indent="6858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4pPr>
            <a:lvl5pPr marL="0" marR="0" indent="9144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5pPr>
            <a:lvl6pPr marL="0" marR="0" indent="11430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6pPr>
            <a:lvl7pPr marL="0" marR="0" indent="13716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7pPr>
            <a:lvl8pPr marL="0" marR="0" indent="16002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8pPr>
            <a:lvl9pPr marL="0" marR="0" indent="18288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9pPr>
          </a:lstStyle>
          <a:p>
            <a:fld id="{86CB4B4D-7CA3-9044-876B-883B54F8677D}" type="slidenum">
              <a:rPr lang="en-IE" smtClean="0"/>
              <a:pPr/>
              <a:t>‹#›</a:t>
            </a:fld>
            <a:endParaRPr lang="en-IE"/>
          </a:p>
        </p:txBody>
      </p:sp>
      <p:sp>
        <p:nvSpPr>
          <p:cNvPr id="244" name="Rectangle"/>
          <p:cNvSpPr>
            <a:spLocks noGrp="1"/>
          </p:cNvSpPr>
          <p:nvPr>
            <p:ph type="body" sz="quarter" idx="14" hasCustomPrompt="1"/>
          </p:nvPr>
        </p:nvSpPr>
        <p:spPr>
          <a:xfrm>
            <a:off x="952500" y="2180518"/>
            <a:ext cx="2222500" cy="3861053"/>
          </a:xfrm>
          <a:prstGeom prst="rect">
            <a:avLst/>
          </a:prstGeom>
          <a:solidFill>
            <a:srgbClr val="FFFFFF"/>
          </a:solidFill>
        </p:spPr>
        <p:txBody>
          <a:bodyPr/>
          <a:lstStyle>
            <a:lvl1pPr marL="0" indent="0">
              <a:buNone/>
              <a:defRPr/>
            </a:lvl1pPr>
          </a:lstStyle>
          <a:p>
            <a:r>
              <a:rPr lang="en-US"/>
              <a:t> </a:t>
            </a:r>
            <a:endParaRPr/>
          </a:p>
        </p:txBody>
      </p:sp>
      <p:sp>
        <p:nvSpPr>
          <p:cNvPr id="245" name="Plan A"/>
          <p:cNvSpPr>
            <a:spLocks noGrp="1"/>
          </p:cNvSpPr>
          <p:nvPr>
            <p:ph type="body" sz="quarter" idx="15"/>
          </p:nvPr>
        </p:nvSpPr>
        <p:spPr>
          <a:xfrm>
            <a:off x="1111250" y="2420143"/>
            <a:ext cx="1905000" cy="264717"/>
          </a:xfrm>
          <a:prstGeom prst="rect">
            <a:avLst/>
          </a:prstGeom>
        </p:spPr>
        <p:txBody>
          <a:bodyPr/>
          <a:lstStyle>
            <a:lvl1pPr marL="0" indent="0" algn="ctr">
              <a:buNone/>
              <a:defRPr sz="1500" cap="all" spc="150">
                <a:solidFill>
                  <a:srgbClr val="BE22BA"/>
                </a:solidFill>
              </a:defRPr>
            </a:lvl1pPr>
          </a:lstStyle>
          <a:p>
            <a:pPr lvl="0"/>
            <a:r>
              <a:rPr lang="en-GB"/>
              <a:t>Click to edit Master text styles</a:t>
            </a:r>
          </a:p>
        </p:txBody>
      </p:sp>
      <p:sp>
        <p:nvSpPr>
          <p:cNvPr id="246" name="Fusce dapibus, tellus ac cursus commodo, tortor condimentum nibh, ut fermentum massa justo sit amet risus. Aenean lacinia bibendum nulla sed mauris. Nulla vitae elit libero, a pharetra augue."/>
          <p:cNvSpPr>
            <a:spLocks noGrp="1"/>
          </p:cNvSpPr>
          <p:nvPr>
            <p:ph type="body" sz="quarter" idx="16"/>
          </p:nvPr>
        </p:nvSpPr>
        <p:spPr>
          <a:xfrm>
            <a:off x="1111250" y="2854721"/>
            <a:ext cx="1905000" cy="1785183"/>
          </a:xfrm>
          <a:prstGeom prst="rect">
            <a:avLst/>
          </a:prstGeom>
        </p:spPr>
        <p:txBody>
          <a:bodyPr anchor="t"/>
          <a:lstStyle>
            <a:lvl1pPr marL="0" indent="0" algn="ctr">
              <a:buNone/>
              <a:defRPr/>
            </a:lvl1pPr>
          </a:lstStyle>
          <a:p>
            <a:pPr lvl="0"/>
            <a:r>
              <a:rPr lang="en-GB"/>
              <a:t>Click to edit Master text styles</a:t>
            </a:r>
          </a:p>
        </p:txBody>
      </p:sp>
      <p:sp>
        <p:nvSpPr>
          <p:cNvPr id="247" name="59$"/>
          <p:cNvSpPr>
            <a:spLocks noGrp="1"/>
          </p:cNvSpPr>
          <p:nvPr>
            <p:ph type="body" sz="quarter" idx="17"/>
          </p:nvPr>
        </p:nvSpPr>
        <p:spPr>
          <a:xfrm>
            <a:off x="1270000" y="4993195"/>
            <a:ext cx="1587500" cy="471434"/>
          </a:xfrm>
          <a:prstGeom prst="rect">
            <a:avLst/>
          </a:prstGeom>
          <a:solidFill>
            <a:srgbClr val="BE22BA"/>
          </a:solidFill>
        </p:spPr>
        <p:txBody>
          <a:bodyPr/>
          <a:lstStyle>
            <a:lvl1pPr marL="0" indent="0" algn="ctr">
              <a:buNone/>
              <a:defRPr sz="1500" cap="all" spc="150">
                <a:solidFill>
                  <a:srgbClr val="FFFFFF"/>
                </a:solidFill>
              </a:defRPr>
            </a:lvl1pPr>
          </a:lstStyle>
          <a:p>
            <a:pPr lvl="0"/>
            <a:r>
              <a:rPr lang="en-GB"/>
              <a:t>Click to edit Master text styles</a:t>
            </a:r>
          </a:p>
        </p:txBody>
      </p:sp>
      <p:sp>
        <p:nvSpPr>
          <p:cNvPr id="248" name="Rectangle"/>
          <p:cNvSpPr>
            <a:spLocks noGrp="1"/>
          </p:cNvSpPr>
          <p:nvPr>
            <p:ph type="body" sz="quarter" idx="18" hasCustomPrompt="1"/>
          </p:nvPr>
        </p:nvSpPr>
        <p:spPr>
          <a:xfrm>
            <a:off x="9011543" y="2180518"/>
            <a:ext cx="2222501" cy="3861053"/>
          </a:xfrm>
          <a:prstGeom prst="rect">
            <a:avLst/>
          </a:prstGeom>
          <a:solidFill>
            <a:srgbClr val="FFFFFF"/>
          </a:solidFill>
        </p:spPr>
        <p:txBody>
          <a:bodyPr/>
          <a:lstStyle>
            <a:lvl1pPr marL="0" indent="0">
              <a:buNone/>
              <a:defRPr/>
            </a:lvl1pPr>
          </a:lstStyle>
          <a:p>
            <a:r>
              <a:rPr lang="en-US"/>
              <a:t> </a:t>
            </a:r>
            <a:endParaRPr/>
          </a:p>
        </p:txBody>
      </p:sp>
      <p:sp>
        <p:nvSpPr>
          <p:cNvPr id="249" name="Plan D"/>
          <p:cNvSpPr>
            <a:spLocks noGrp="1"/>
          </p:cNvSpPr>
          <p:nvPr>
            <p:ph type="body" sz="quarter" idx="19"/>
          </p:nvPr>
        </p:nvSpPr>
        <p:spPr>
          <a:xfrm>
            <a:off x="9170293" y="2420143"/>
            <a:ext cx="1905001" cy="264717"/>
          </a:xfrm>
          <a:prstGeom prst="rect">
            <a:avLst/>
          </a:prstGeom>
        </p:spPr>
        <p:txBody>
          <a:bodyPr/>
          <a:lstStyle>
            <a:lvl1pPr marL="0" indent="0" algn="ctr">
              <a:buNone/>
              <a:defRPr sz="1500" cap="all" spc="150">
                <a:solidFill>
                  <a:srgbClr val="BE22BA"/>
                </a:solidFill>
              </a:defRPr>
            </a:lvl1pPr>
          </a:lstStyle>
          <a:p>
            <a:pPr lvl="0"/>
            <a:r>
              <a:rPr lang="en-GB"/>
              <a:t>Click to edit Master text styles</a:t>
            </a:r>
          </a:p>
        </p:txBody>
      </p:sp>
      <p:sp>
        <p:nvSpPr>
          <p:cNvPr id="250" name="Vivamus sagittis lacus vel augue rutrum faucibus dolor auctor. Donec ullamcorper nulla non metus auctor fringilla. Nulla vitae elit libero, a porta sem pharetra lorem ipsum augue."/>
          <p:cNvSpPr>
            <a:spLocks noGrp="1"/>
          </p:cNvSpPr>
          <p:nvPr>
            <p:ph type="body" sz="quarter" idx="20"/>
          </p:nvPr>
        </p:nvSpPr>
        <p:spPr>
          <a:xfrm>
            <a:off x="9170293" y="2854721"/>
            <a:ext cx="1905001" cy="1785183"/>
          </a:xfrm>
          <a:prstGeom prst="rect">
            <a:avLst/>
          </a:prstGeom>
        </p:spPr>
        <p:txBody>
          <a:bodyPr anchor="t"/>
          <a:lstStyle>
            <a:lvl1pPr marL="0" indent="0" algn="ctr">
              <a:buNone/>
              <a:defRPr/>
            </a:lvl1pPr>
          </a:lstStyle>
          <a:p>
            <a:pPr lvl="0"/>
            <a:r>
              <a:rPr lang="en-GB"/>
              <a:t>Click to edit Master text styles</a:t>
            </a:r>
          </a:p>
        </p:txBody>
      </p:sp>
      <p:sp>
        <p:nvSpPr>
          <p:cNvPr id="251" name="149$"/>
          <p:cNvSpPr>
            <a:spLocks noGrp="1"/>
          </p:cNvSpPr>
          <p:nvPr>
            <p:ph type="body" sz="quarter" idx="21"/>
          </p:nvPr>
        </p:nvSpPr>
        <p:spPr>
          <a:xfrm>
            <a:off x="9329043" y="4993195"/>
            <a:ext cx="1587501" cy="471434"/>
          </a:xfrm>
          <a:prstGeom prst="rect">
            <a:avLst/>
          </a:prstGeom>
          <a:solidFill>
            <a:srgbClr val="FF579E"/>
          </a:solidFill>
        </p:spPr>
        <p:txBody>
          <a:bodyPr/>
          <a:lstStyle>
            <a:lvl1pPr marL="0" indent="0" algn="ctr">
              <a:buNone/>
              <a:defRPr sz="1500" cap="all" spc="150">
                <a:solidFill>
                  <a:srgbClr val="FFFFFF"/>
                </a:solidFill>
              </a:defRPr>
            </a:lvl1pPr>
          </a:lstStyle>
          <a:p>
            <a:pPr lvl="0"/>
            <a:r>
              <a:rPr lang="en-GB"/>
              <a:t>Click to edit Master text styles</a:t>
            </a:r>
          </a:p>
        </p:txBody>
      </p:sp>
      <p:sp>
        <p:nvSpPr>
          <p:cNvPr id="252" name="Rectangle"/>
          <p:cNvSpPr>
            <a:spLocks noGrp="1"/>
          </p:cNvSpPr>
          <p:nvPr>
            <p:ph type="body" sz="quarter" idx="22" hasCustomPrompt="1"/>
          </p:nvPr>
        </p:nvSpPr>
        <p:spPr>
          <a:xfrm>
            <a:off x="3638848" y="2180518"/>
            <a:ext cx="2222501" cy="3861053"/>
          </a:xfrm>
          <a:prstGeom prst="rect">
            <a:avLst/>
          </a:prstGeom>
          <a:solidFill>
            <a:srgbClr val="FFFFFF"/>
          </a:solidFill>
        </p:spPr>
        <p:txBody>
          <a:bodyPr/>
          <a:lstStyle>
            <a:lvl1pPr marL="0" indent="0">
              <a:buNone/>
              <a:defRPr/>
            </a:lvl1pPr>
          </a:lstStyle>
          <a:p>
            <a:r>
              <a:rPr lang="en-US" dirty="0"/>
              <a:t> </a:t>
            </a:r>
            <a:endParaRPr dirty="0"/>
          </a:p>
        </p:txBody>
      </p:sp>
      <p:sp>
        <p:nvSpPr>
          <p:cNvPr id="253" name="Plan B"/>
          <p:cNvSpPr>
            <a:spLocks noGrp="1"/>
          </p:cNvSpPr>
          <p:nvPr>
            <p:ph type="body" sz="quarter" idx="23"/>
          </p:nvPr>
        </p:nvSpPr>
        <p:spPr>
          <a:xfrm>
            <a:off x="3797598" y="2420143"/>
            <a:ext cx="1905001" cy="264717"/>
          </a:xfrm>
          <a:prstGeom prst="rect">
            <a:avLst/>
          </a:prstGeom>
        </p:spPr>
        <p:txBody>
          <a:bodyPr/>
          <a:lstStyle>
            <a:lvl1pPr marL="0" indent="0" algn="ctr">
              <a:buNone/>
              <a:defRPr sz="1500" cap="all" spc="150">
                <a:solidFill>
                  <a:srgbClr val="BE22BA"/>
                </a:solidFill>
              </a:defRPr>
            </a:lvl1pPr>
          </a:lstStyle>
          <a:p>
            <a:pPr lvl="0"/>
            <a:r>
              <a:rPr lang="en-GB"/>
              <a:t>Click to edit Master text styles</a:t>
            </a:r>
          </a:p>
        </p:txBody>
      </p:sp>
      <p:sp>
        <p:nvSpPr>
          <p:cNvPr id="254" name="Donec ullamcorper nulla non fringilla. Sed consectetur est at lobortis. Duis, est non commodo, nisi erat porttitor ligula, eget lacinia odio sem consectetur posuere nec amet non magna elit."/>
          <p:cNvSpPr>
            <a:spLocks noGrp="1"/>
          </p:cNvSpPr>
          <p:nvPr>
            <p:ph type="body" sz="quarter" idx="24"/>
          </p:nvPr>
        </p:nvSpPr>
        <p:spPr>
          <a:xfrm>
            <a:off x="3797598" y="2854721"/>
            <a:ext cx="1905001" cy="1785183"/>
          </a:xfrm>
          <a:prstGeom prst="rect">
            <a:avLst/>
          </a:prstGeom>
        </p:spPr>
        <p:txBody>
          <a:bodyPr anchor="t"/>
          <a:lstStyle>
            <a:lvl1pPr marL="0" indent="0" algn="ctr">
              <a:buNone/>
              <a:defRPr/>
            </a:lvl1pPr>
          </a:lstStyle>
          <a:p>
            <a:pPr lvl="0"/>
            <a:r>
              <a:rPr lang="en-GB"/>
              <a:t>Click to edit Master text styles</a:t>
            </a:r>
          </a:p>
        </p:txBody>
      </p:sp>
      <p:sp>
        <p:nvSpPr>
          <p:cNvPr id="255" name="89$"/>
          <p:cNvSpPr>
            <a:spLocks noGrp="1"/>
          </p:cNvSpPr>
          <p:nvPr>
            <p:ph type="body" sz="quarter" idx="25"/>
          </p:nvPr>
        </p:nvSpPr>
        <p:spPr>
          <a:xfrm>
            <a:off x="3956348" y="4993195"/>
            <a:ext cx="1587501" cy="471434"/>
          </a:xfrm>
          <a:prstGeom prst="rect">
            <a:avLst/>
          </a:prstGeom>
          <a:solidFill>
            <a:srgbClr val="1C2BE5"/>
          </a:solidFill>
        </p:spPr>
        <p:txBody>
          <a:bodyPr/>
          <a:lstStyle>
            <a:lvl1pPr marL="0" indent="0" algn="ctr">
              <a:buNone/>
              <a:defRPr sz="1500" cap="all" spc="150">
                <a:solidFill>
                  <a:srgbClr val="FFFFFF"/>
                </a:solidFill>
              </a:defRPr>
            </a:lvl1pPr>
          </a:lstStyle>
          <a:p>
            <a:pPr lvl="0"/>
            <a:r>
              <a:rPr lang="en-GB"/>
              <a:t>Click to edit Master text styles</a:t>
            </a:r>
          </a:p>
        </p:txBody>
      </p:sp>
      <p:sp>
        <p:nvSpPr>
          <p:cNvPr id="256" name="Rectangle"/>
          <p:cNvSpPr>
            <a:spLocks noGrp="1"/>
          </p:cNvSpPr>
          <p:nvPr>
            <p:ph type="body" sz="quarter" idx="26" hasCustomPrompt="1"/>
          </p:nvPr>
        </p:nvSpPr>
        <p:spPr>
          <a:xfrm>
            <a:off x="6325195" y="2180518"/>
            <a:ext cx="2222501" cy="3861053"/>
          </a:xfrm>
          <a:prstGeom prst="rect">
            <a:avLst/>
          </a:prstGeom>
          <a:solidFill>
            <a:srgbClr val="FFFFFF"/>
          </a:solidFill>
        </p:spPr>
        <p:txBody>
          <a:bodyPr/>
          <a:lstStyle>
            <a:lvl1pPr marL="0" indent="0">
              <a:buNone/>
              <a:defRPr/>
            </a:lvl1pPr>
          </a:lstStyle>
          <a:p>
            <a:r>
              <a:rPr lang="en-US"/>
              <a:t> </a:t>
            </a:r>
            <a:endParaRPr/>
          </a:p>
        </p:txBody>
      </p:sp>
      <p:sp>
        <p:nvSpPr>
          <p:cNvPr id="257" name="Plan C"/>
          <p:cNvSpPr>
            <a:spLocks noGrp="1"/>
          </p:cNvSpPr>
          <p:nvPr>
            <p:ph type="body" sz="quarter" idx="27"/>
          </p:nvPr>
        </p:nvSpPr>
        <p:spPr>
          <a:xfrm>
            <a:off x="6483945" y="2420143"/>
            <a:ext cx="1905001" cy="264717"/>
          </a:xfrm>
          <a:prstGeom prst="rect">
            <a:avLst/>
          </a:prstGeom>
        </p:spPr>
        <p:txBody>
          <a:bodyPr/>
          <a:lstStyle>
            <a:lvl1pPr marL="0" indent="0" algn="ctr">
              <a:buNone/>
              <a:defRPr sz="1500" cap="all" spc="150">
                <a:solidFill>
                  <a:srgbClr val="BE22BA"/>
                </a:solidFill>
              </a:defRPr>
            </a:lvl1pPr>
          </a:lstStyle>
          <a:p>
            <a:pPr lvl="0"/>
            <a:r>
              <a:rPr lang="en-GB"/>
              <a:t>Click to edit Master text styles</a:t>
            </a:r>
          </a:p>
        </p:txBody>
      </p:sp>
      <p:sp>
        <p:nvSpPr>
          <p:cNvPr id="258" name="Duis mollis, est non commodo luctus, nisi erat porttitor ligula, eget lacinia odio sem nec elit. Maecenas sed diam eget risus varius blandit sit Etiam malesuada magna mollis euismod."/>
          <p:cNvSpPr>
            <a:spLocks noGrp="1"/>
          </p:cNvSpPr>
          <p:nvPr>
            <p:ph type="body" sz="quarter" idx="28"/>
          </p:nvPr>
        </p:nvSpPr>
        <p:spPr>
          <a:xfrm>
            <a:off x="6483945" y="2854721"/>
            <a:ext cx="1905001" cy="1785183"/>
          </a:xfrm>
          <a:prstGeom prst="rect">
            <a:avLst/>
          </a:prstGeom>
        </p:spPr>
        <p:txBody>
          <a:bodyPr anchor="t"/>
          <a:lstStyle>
            <a:lvl1pPr marL="0" indent="0" algn="ctr">
              <a:buNone/>
              <a:defRPr/>
            </a:lvl1pPr>
          </a:lstStyle>
          <a:p>
            <a:pPr lvl="0"/>
            <a:r>
              <a:rPr lang="en-GB"/>
              <a:t>Click to edit Master text styles</a:t>
            </a:r>
          </a:p>
        </p:txBody>
      </p:sp>
      <p:sp>
        <p:nvSpPr>
          <p:cNvPr id="259" name="109$"/>
          <p:cNvSpPr>
            <a:spLocks noGrp="1"/>
          </p:cNvSpPr>
          <p:nvPr>
            <p:ph type="body" sz="quarter" idx="29"/>
          </p:nvPr>
        </p:nvSpPr>
        <p:spPr>
          <a:xfrm>
            <a:off x="6642695" y="4993195"/>
            <a:ext cx="1587501" cy="471434"/>
          </a:xfrm>
          <a:prstGeom prst="rect">
            <a:avLst/>
          </a:prstGeom>
          <a:solidFill>
            <a:srgbClr val="1DC8C1"/>
          </a:solidFill>
        </p:spPr>
        <p:txBody>
          <a:bodyPr/>
          <a:lstStyle>
            <a:lvl1pPr marL="0" indent="0" algn="ctr">
              <a:buNone/>
              <a:defRPr sz="1500" cap="all" spc="150">
                <a:solidFill>
                  <a:srgbClr val="FFFFFF"/>
                </a:solidFill>
              </a:defRPr>
            </a:lvl1pPr>
          </a:lstStyle>
          <a:p>
            <a:pPr lvl="0"/>
            <a:r>
              <a:rPr lang="en-GB"/>
              <a:t>Click to edit Master text styles</a:t>
            </a:r>
          </a:p>
        </p:txBody>
      </p:sp>
      <p:pic>
        <p:nvPicPr>
          <p:cNvPr id="22" name="Picture 21">
            <a:extLst>
              <a:ext uri="{FF2B5EF4-FFF2-40B4-BE49-F238E27FC236}">
                <a16:creationId xmlns:a16="http://schemas.microsoft.com/office/drawing/2014/main" id="{4E92CCA7-3393-DB4C-8726-DBE7C6740A2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003808" y="120110"/>
            <a:ext cx="1124708" cy="686822"/>
          </a:xfrm>
          <a:prstGeom prst="rect">
            <a:avLst/>
          </a:prstGeom>
        </p:spPr>
      </p:pic>
      <p:sp>
        <p:nvSpPr>
          <p:cNvPr id="23" name="Title 1">
            <a:extLst>
              <a:ext uri="{FF2B5EF4-FFF2-40B4-BE49-F238E27FC236}">
                <a16:creationId xmlns:a16="http://schemas.microsoft.com/office/drawing/2014/main" id="{4DDA0249-1EA0-2F4A-B74C-C634EEF26DC4}"/>
              </a:ext>
            </a:extLst>
          </p:cNvPr>
          <p:cNvSpPr>
            <a:spLocks noGrp="1"/>
          </p:cNvSpPr>
          <p:nvPr>
            <p:ph type="title"/>
          </p:nvPr>
        </p:nvSpPr>
        <p:spPr>
          <a:xfrm>
            <a:off x="85258" y="153647"/>
            <a:ext cx="10831286" cy="1325563"/>
          </a:xfrm>
        </p:spPr>
        <p:txBody>
          <a:bodyPr/>
          <a:lstStyle>
            <a:lvl1pPr>
              <a:defRPr>
                <a:solidFill>
                  <a:srgbClr val="009EDF"/>
                </a:solidFill>
              </a:defRPr>
            </a:lvl1pPr>
          </a:lstStyle>
          <a:p>
            <a:r>
              <a:rPr lang="en-GB"/>
              <a:t>Click to edit Master title style</a:t>
            </a:r>
            <a:endParaRPr lang="en-GB" dirty="0"/>
          </a:p>
        </p:txBody>
      </p:sp>
    </p:spTree>
    <p:extLst>
      <p:ext uri="{BB962C8B-B14F-4D97-AF65-F5344CB8AC3E}">
        <p14:creationId xmlns:p14="http://schemas.microsoft.com/office/powerpoint/2010/main" val="41169948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6">
    <p:spTree>
      <p:nvGrpSpPr>
        <p:cNvPr id="1" name=""/>
        <p:cNvGrpSpPr/>
        <p:nvPr/>
      </p:nvGrpSpPr>
      <p:grpSpPr>
        <a:xfrm>
          <a:off x="0" y="0"/>
          <a:ext cx="0" cy="0"/>
          <a:chOff x="0" y="0"/>
          <a:chExt cx="0" cy="0"/>
        </a:xfrm>
      </p:grpSpPr>
      <p:sp>
        <p:nvSpPr>
          <p:cNvPr id="326" name="Slide Number"/>
          <p:cNvSpPr>
            <a:spLocks noGrp="1"/>
          </p:cNvSpPr>
          <p:nvPr>
            <p:ph type="sldNum" sz="quarter" idx="2"/>
          </p:nvPr>
        </p:nvSpPr>
        <p:spPr>
          <a:xfrm>
            <a:off x="22458337" y="12795932"/>
            <a:ext cx="561948" cy="482823"/>
          </a:xfrm>
          <a:prstGeom prst="rect">
            <a:avLst/>
          </a:prstGeom>
          <a:ln w="12700">
            <a:miter lim="400000"/>
          </a:ln>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1531" rtl="0" fontAlgn="auto" latinLnBrk="0" hangingPunct="0">
              <a:lnSpc>
                <a:spcPct val="100000"/>
              </a:lnSpc>
              <a:spcBef>
                <a:spcPts val="0"/>
              </a:spcBef>
              <a:spcAft>
                <a:spcPts val="0"/>
              </a:spcAft>
              <a:buClrTx/>
              <a:buSzTx/>
              <a:buFont typeface="Arial" panose="020B0604020202020204" pitchFamily="34" charset="0"/>
              <a:buNone/>
              <a:tabLst/>
              <a:defRPr kumimoji="0" sz="2200" b="0" i="0" u="none" strike="noStrike" cap="all" spc="219" normalizeH="0" baseline="0">
                <a:ln>
                  <a:noFill/>
                </a:ln>
                <a:solidFill>
                  <a:srgbClr val="C8CCCE"/>
                </a:solidFill>
                <a:effectLst/>
                <a:uFillTx/>
                <a:latin typeface="Avenir Next"/>
                <a:ea typeface="Avenir Next"/>
                <a:cs typeface="Avenir Next"/>
                <a:sym typeface="Avenir Next"/>
              </a:defRPr>
            </a:lvl1pPr>
            <a:lvl2pPr marL="0" marR="0" indent="2286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2pPr>
            <a:lvl3pPr marL="0" marR="0" indent="4572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3pPr>
            <a:lvl4pPr marL="0" marR="0" indent="6858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4pPr>
            <a:lvl5pPr marL="0" marR="0" indent="9144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5pPr>
            <a:lvl6pPr marL="0" marR="0" indent="11430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6pPr>
            <a:lvl7pPr marL="0" marR="0" indent="13716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7pPr>
            <a:lvl8pPr marL="0" marR="0" indent="16002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8pPr>
            <a:lvl9pPr marL="0" marR="0" indent="18288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9pPr>
          </a:lstStyle>
          <a:p>
            <a:fld id="{86CB4B4D-7CA3-9044-876B-883B54F8677D}" type="slidenum">
              <a:rPr lang="en-IE" smtClean="0"/>
              <a:pPr/>
              <a:t>‹#›</a:t>
            </a:fld>
            <a:endParaRPr lang="en-IE"/>
          </a:p>
        </p:txBody>
      </p:sp>
      <p:sp>
        <p:nvSpPr>
          <p:cNvPr id="329" name="Shape"/>
          <p:cNvSpPr>
            <a:spLocks noGrp="1"/>
          </p:cNvSpPr>
          <p:nvPr>
            <p:ph type="body" sz="quarter" idx="14" hasCustomPrompt="1"/>
          </p:nvPr>
        </p:nvSpPr>
        <p:spPr>
          <a:xfrm>
            <a:off x="9307428" y="2267536"/>
            <a:ext cx="2382073" cy="1973336"/>
          </a:xfrm>
          <a:custGeom>
            <a:avLst/>
            <a:gdLst/>
            <a:ahLst/>
            <a:cxnLst>
              <a:cxn ang="0">
                <a:pos x="wd2" y="hd2"/>
              </a:cxn>
              <a:cxn ang="5400000">
                <a:pos x="wd2" y="hd2"/>
              </a:cxn>
              <a:cxn ang="10800000">
                <a:pos x="wd2" y="hd2"/>
              </a:cxn>
              <a:cxn ang="16200000">
                <a:pos x="wd2" y="hd2"/>
              </a:cxn>
            </a:cxnLst>
            <a:rect l="0" t="0" r="r" b="b"/>
            <a:pathLst>
              <a:path w="21600" h="21597" extrusionOk="0">
                <a:moveTo>
                  <a:pt x="18980" y="18434"/>
                </a:moveTo>
                <a:cubicBezTo>
                  <a:pt x="17359" y="20389"/>
                  <a:pt x="15121" y="21594"/>
                  <a:pt x="12653" y="21597"/>
                </a:cubicBezTo>
                <a:cubicBezTo>
                  <a:pt x="10068" y="21600"/>
                  <a:pt x="7771" y="20345"/>
                  <a:pt x="6076" y="18132"/>
                </a:cubicBezTo>
                <a:lnTo>
                  <a:pt x="0" y="10798"/>
                </a:lnTo>
                <a:lnTo>
                  <a:pt x="6308" y="3185"/>
                </a:lnTo>
                <a:cubicBezTo>
                  <a:pt x="7929" y="1218"/>
                  <a:pt x="10173" y="0"/>
                  <a:pt x="12653" y="0"/>
                </a:cubicBezTo>
                <a:cubicBezTo>
                  <a:pt x="17594" y="0"/>
                  <a:pt x="21599" y="4835"/>
                  <a:pt x="21600" y="10798"/>
                </a:cubicBezTo>
                <a:cubicBezTo>
                  <a:pt x="21600" y="13780"/>
                  <a:pt x="20599" y="16481"/>
                  <a:pt x="18980" y="18434"/>
                </a:cubicBezTo>
                <a:close/>
              </a:path>
            </a:pathLst>
          </a:custGeom>
          <a:solidFill>
            <a:srgbClr val="1C2BE5"/>
          </a:solidFill>
        </p:spPr>
        <p:txBody>
          <a:bodyPr>
            <a:normAutofit/>
          </a:bodyPr>
          <a:lstStyle>
            <a:lvl1pPr marL="0" indent="0">
              <a:buNone/>
              <a:defRPr sz="2800"/>
            </a:lvl1pPr>
          </a:lstStyle>
          <a:p>
            <a:pPr algn="ctr">
              <a:defRPr sz="3000" cap="all" spc="299">
                <a:solidFill>
                  <a:srgbClr val="FFFFFF"/>
                </a:solidFill>
              </a:defRPr>
            </a:pPr>
            <a:r>
              <a:rPr lang="en-US"/>
              <a:t> </a:t>
            </a:r>
            <a:endParaRPr/>
          </a:p>
        </p:txBody>
      </p:sp>
      <p:sp>
        <p:nvSpPr>
          <p:cNvPr id="330" name="Shape"/>
          <p:cNvSpPr>
            <a:spLocks noGrp="1"/>
          </p:cNvSpPr>
          <p:nvPr>
            <p:ph type="body" sz="quarter" idx="15" hasCustomPrompt="1"/>
          </p:nvPr>
        </p:nvSpPr>
        <p:spPr>
          <a:xfrm>
            <a:off x="11138882" y="3054037"/>
            <a:ext cx="400338" cy="400335"/>
          </a:xfrm>
          <a:custGeom>
            <a:avLst/>
            <a:gdLst/>
            <a:ahLst/>
            <a:cxnLst>
              <a:cxn ang="0">
                <a:pos x="wd2" y="hd2"/>
              </a:cxn>
              <a:cxn ang="5400000">
                <a:pos x="wd2" y="hd2"/>
              </a:cxn>
              <a:cxn ang="10800000">
                <a:pos x="wd2" y="hd2"/>
              </a:cxn>
              <a:cxn ang="16200000">
                <a:pos x="wd2" y="hd2"/>
              </a:cxn>
            </a:cxnLst>
            <a:rect l="0" t="0" r="r" b="b"/>
            <a:pathLst>
              <a:path w="21600" h="21600" extrusionOk="0">
                <a:moveTo>
                  <a:pt x="10800" y="17554"/>
                </a:moveTo>
                <a:cubicBezTo>
                  <a:pt x="7073" y="17554"/>
                  <a:pt x="4046" y="14531"/>
                  <a:pt x="4046" y="10800"/>
                </a:cubicBezTo>
                <a:cubicBezTo>
                  <a:pt x="4046" y="7070"/>
                  <a:pt x="7073" y="4047"/>
                  <a:pt x="10800" y="4047"/>
                </a:cubicBezTo>
                <a:cubicBezTo>
                  <a:pt x="14530" y="4047"/>
                  <a:pt x="17553" y="7070"/>
                  <a:pt x="17553" y="10800"/>
                </a:cubicBezTo>
                <a:cubicBezTo>
                  <a:pt x="17553" y="14531"/>
                  <a:pt x="14530" y="17554"/>
                  <a:pt x="10800" y="17554"/>
                </a:cubicBezTo>
                <a:close/>
                <a:moveTo>
                  <a:pt x="19739" y="9168"/>
                </a:moveTo>
                <a:lnTo>
                  <a:pt x="19652" y="9160"/>
                </a:lnTo>
                <a:cubicBezTo>
                  <a:pt x="19419" y="7896"/>
                  <a:pt x="18921" y="6718"/>
                  <a:pt x="18213" y="5698"/>
                </a:cubicBezTo>
                <a:lnTo>
                  <a:pt x="18273" y="5627"/>
                </a:lnTo>
                <a:lnTo>
                  <a:pt x="19458" y="4181"/>
                </a:lnTo>
                <a:lnTo>
                  <a:pt x="17415" y="2138"/>
                </a:lnTo>
                <a:lnTo>
                  <a:pt x="15969" y="3323"/>
                </a:lnTo>
                <a:lnTo>
                  <a:pt x="15898" y="3383"/>
                </a:lnTo>
                <a:cubicBezTo>
                  <a:pt x="14878" y="2679"/>
                  <a:pt x="13705" y="2181"/>
                  <a:pt x="12436" y="1948"/>
                </a:cubicBezTo>
                <a:lnTo>
                  <a:pt x="12428" y="1857"/>
                </a:lnTo>
                <a:lnTo>
                  <a:pt x="12243" y="0"/>
                </a:lnTo>
                <a:lnTo>
                  <a:pt x="9354" y="0"/>
                </a:lnTo>
                <a:lnTo>
                  <a:pt x="9168" y="1861"/>
                </a:lnTo>
                <a:lnTo>
                  <a:pt x="9160" y="1952"/>
                </a:lnTo>
                <a:cubicBezTo>
                  <a:pt x="7895" y="2185"/>
                  <a:pt x="6722" y="2679"/>
                  <a:pt x="5698" y="3387"/>
                </a:cubicBezTo>
                <a:lnTo>
                  <a:pt x="5627" y="3328"/>
                </a:lnTo>
                <a:lnTo>
                  <a:pt x="4181" y="2146"/>
                </a:lnTo>
                <a:lnTo>
                  <a:pt x="2138" y="4185"/>
                </a:lnTo>
                <a:lnTo>
                  <a:pt x="3323" y="5631"/>
                </a:lnTo>
                <a:lnTo>
                  <a:pt x="3383" y="5702"/>
                </a:lnTo>
                <a:cubicBezTo>
                  <a:pt x="2679" y="6722"/>
                  <a:pt x="2181" y="7899"/>
                  <a:pt x="1952" y="9165"/>
                </a:cubicBezTo>
                <a:lnTo>
                  <a:pt x="1857" y="9172"/>
                </a:lnTo>
                <a:lnTo>
                  <a:pt x="0" y="9362"/>
                </a:lnTo>
                <a:lnTo>
                  <a:pt x="0" y="12246"/>
                </a:lnTo>
                <a:lnTo>
                  <a:pt x="1861" y="12432"/>
                </a:lnTo>
                <a:lnTo>
                  <a:pt x="1952" y="12440"/>
                </a:lnTo>
                <a:cubicBezTo>
                  <a:pt x="2185" y="13705"/>
                  <a:pt x="2683" y="14882"/>
                  <a:pt x="3387" y="15902"/>
                </a:cubicBezTo>
                <a:lnTo>
                  <a:pt x="3327" y="15973"/>
                </a:lnTo>
                <a:lnTo>
                  <a:pt x="2145" y="17419"/>
                </a:lnTo>
                <a:lnTo>
                  <a:pt x="4185" y="19463"/>
                </a:lnTo>
                <a:lnTo>
                  <a:pt x="5631" y="18277"/>
                </a:lnTo>
                <a:lnTo>
                  <a:pt x="5702" y="18218"/>
                </a:lnTo>
                <a:cubicBezTo>
                  <a:pt x="6722" y="18921"/>
                  <a:pt x="7899" y="19419"/>
                  <a:pt x="9164" y="19652"/>
                </a:cubicBezTo>
                <a:lnTo>
                  <a:pt x="9172" y="19743"/>
                </a:lnTo>
                <a:lnTo>
                  <a:pt x="9362" y="21600"/>
                </a:lnTo>
                <a:lnTo>
                  <a:pt x="12246" y="21600"/>
                </a:lnTo>
                <a:lnTo>
                  <a:pt x="12432" y="19739"/>
                </a:lnTo>
                <a:lnTo>
                  <a:pt x="12440" y="19652"/>
                </a:lnTo>
                <a:cubicBezTo>
                  <a:pt x="13708" y="19415"/>
                  <a:pt x="14882" y="18921"/>
                  <a:pt x="15901" y="18214"/>
                </a:cubicBezTo>
                <a:lnTo>
                  <a:pt x="15973" y="18273"/>
                </a:lnTo>
                <a:lnTo>
                  <a:pt x="17419" y="19458"/>
                </a:lnTo>
                <a:lnTo>
                  <a:pt x="19462" y="17415"/>
                </a:lnTo>
                <a:lnTo>
                  <a:pt x="18277" y="15969"/>
                </a:lnTo>
                <a:lnTo>
                  <a:pt x="18217" y="15898"/>
                </a:lnTo>
                <a:cubicBezTo>
                  <a:pt x="18921" y="14878"/>
                  <a:pt x="19419" y="13705"/>
                  <a:pt x="19652" y="12436"/>
                </a:cubicBezTo>
                <a:lnTo>
                  <a:pt x="19743" y="12428"/>
                </a:lnTo>
                <a:lnTo>
                  <a:pt x="21600" y="12239"/>
                </a:lnTo>
                <a:lnTo>
                  <a:pt x="21600" y="9354"/>
                </a:lnTo>
                <a:cubicBezTo>
                  <a:pt x="21600" y="9354"/>
                  <a:pt x="19739" y="9168"/>
                  <a:pt x="19739" y="9168"/>
                </a:cubicBezTo>
                <a:close/>
              </a:path>
            </a:pathLst>
          </a:custGeom>
          <a:solidFill>
            <a:srgbClr val="FFFFFF"/>
          </a:solidFill>
        </p:spPr>
        <p:txBody>
          <a:bodyPr lIns="53578" tIns="53578" rIns="53578" bIns="53578">
            <a:noAutofit/>
          </a:bodyPr>
          <a:lstStyle>
            <a:lvl1pPr marL="0" indent="0" algn="ctr" defTabSz="321469">
              <a:buNone/>
              <a:defRPr sz="4000">
                <a:solidFill>
                  <a:srgbClr val="FFFFFF"/>
                </a:solidFill>
                <a:effectLst>
                  <a:outerShdw blurRad="38100" dist="12700" dir="5400000" rotWithShape="0">
                    <a:srgbClr val="000000">
                      <a:alpha val="50000"/>
                    </a:srgbClr>
                  </a:outerShdw>
                </a:effectLst>
                <a:latin typeface="Gill Sans"/>
                <a:cs typeface="Gill Sans"/>
                <a:sym typeface="Gill Sans"/>
              </a:defRPr>
            </a:lvl1pPr>
          </a:lstStyle>
          <a:p>
            <a:pPr algn="ct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n-US"/>
              <a:t> </a:t>
            </a:r>
            <a:endParaRPr/>
          </a:p>
        </p:txBody>
      </p:sp>
      <p:sp>
        <p:nvSpPr>
          <p:cNvPr id="331" name="Nulla vitae elit libero, a augue."/>
          <p:cNvSpPr txBox="1">
            <a:spLocks noGrp="1"/>
          </p:cNvSpPr>
          <p:nvPr>
            <p:ph type="body" sz="quarter" idx="16"/>
          </p:nvPr>
        </p:nvSpPr>
        <p:spPr>
          <a:xfrm>
            <a:off x="9790500" y="2808568"/>
            <a:ext cx="1269604" cy="891273"/>
          </a:xfrm>
          <a:prstGeom prst="rect">
            <a:avLst/>
          </a:prstGeom>
        </p:spPr>
        <p:txBody>
          <a:bodyPr/>
          <a:lstStyle>
            <a:lvl1pPr marL="0" indent="0" algn="ctr">
              <a:buNone/>
              <a:defRPr sz="2400">
                <a:solidFill>
                  <a:srgbClr val="FFFFFF"/>
                </a:solidFill>
              </a:defRPr>
            </a:lvl1pPr>
          </a:lstStyle>
          <a:p>
            <a:pPr lvl="0"/>
            <a:r>
              <a:rPr lang="en-GB"/>
              <a:t>Click to edit Master text styles</a:t>
            </a:r>
          </a:p>
        </p:txBody>
      </p:sp>
      <p:sp>
        <p:nvSpPr>
          <p:cNvPr id="332" name="Shape"/>
          <p:cNvSpPr>
            <a:spLocks noGrp="1"/>
          </p:cNvSpPr>
          <p:nvPr>
            <p:ph type="body" sz="quarter" idx="17" hasCustomPrompt="1"/>
          </p:nvPr>
        </p:nvSpPr>
        <p:spPr>
          <a:xfrm>
            <a:off x="6778173" y="2267536"/>
            <a:ext cx="2382073" cy="1973336"/>
          </a:xfrm>
          <a:custGeom>
            <a:avLst/>
            <a:gdLst/>
            <a:ahLst/>
            <a:cxnLst>
              <a:cxn ang="0">
                <a:pos x="wd2" y="hd2"/>
              </a:cxn>
              <a:cxn ang="5400000">
                <a:pos x="wd2" y="hd2"/>
              </a:cxn>
              <a:cxn ang="10800000">
                <a:pos x="wd2" y="hd2"/>
              </a:cxn>
              <a:cxn ang="16200000">
                <a:pos x="wd2" y="hd2"/>
              </a:cxn>
            </a:cxnLst>
            <a:rect l="0" t="0" r="r" b="b"/>
            <a:pathLst>
              <a:path w="21600" h="21597" extrusionOk="0">
                <a:moveTo>
                  <a:pt x="2620" y="3163"/>
                </a:moveTo>
                <a:cubicBezTo>
                  <a:pt x="4241" y="1208"/>
                  <a:pt x="6479" y="3"/>
                  <a:pt x="8947" y="0"/>
                </a:cubicBezTo>
                <a:cubicBezTo>
                  <a:pt x="11532" y="-3"/>
                  <a:pt x="13829" y="1252"/>
                  <a:pt x="15524" y="3465"/>
                </a:cubicBezTo>
                <a:lnTo>
                  <a:pt x="21600" y="10799"/>
                </a:lnTo>
                <a:lnTo>
                  <a:pt x="15292" y="18412"/>
                </a:lnTo>
                <a:cubicBezTo>
                  <a:pt x="13671" y="20379"/>
                  <a:pt x="11427" y="21597"/>
                  <a:pt x="8947" y="21597"/>
                </a:cubicBezTo>
                <a:cubicBezTo>
                  <a:pt x="4006" y="21597"/>
                  <a:pt x="1" y="16762"/>
                  <a:pt x="0" y="10799"/>
                </a:cubicBezTo>
                <a:cubicBezTo>
                  <a:pt x="0" y="7817"/>
                  <a:pt x="1001" y="5116"/>
                  <a:pt x="2620" y="3163"/>
                </a:cubicBezTo>
                <a:close/>
              </a:path>
            </a:pathLst>
          </a:custGeom>
          <a:solidFill>
            <a:srgbClr val="FF579E"/>
          </a:solidFill>
        </p:spPr>
        <p:txBody>
          <a:bodyPr>
            <a:normAutofit/>
          </a:bodyPr>
          <a:lstStyle>
            <a:lvl1pPr marL="0" indent="0">
              <a:buNone/>
              <a:defRPr sz="2800"/>
            </a:lvl1pPr>
          </a:lstStyle>
          <a:p>
            <a:pPr algn="ctr">
              <a:defRPr sz="3000" cap="all" spc="299">
                <a:solidFill>
                  <a:srgbClr val="FFFFFF"/>
                </a:solidFill>
              </a:defRPr>
            </a:pPr>
            <a:r>
              <a:rPr lang="en-US"/>
              <a:t> </a:t>
            </a:r>
            <a:endParaRPr/>
          </a:p>
        </p:txBody>
      </p:sp>
      <p:sp>
        <p:nvSpPr>
          <p:cNvPr id="333" name="Shape"/>
          <p:cNvSpPr>
            <a:spLocks noGrp="1"/>
          </p:cNvSpPr>
          <p:nvPr>
            <p:ph type="body" sz="quarter" idx="18" hasCustomPrompt="1"/>
          </p:nvPr>
        </p:nvSpPr>
        <p:spPr>
          <a:xfrm>
            <a:off x="6982281" y="3120721"/>
            <a:ext cx="400338" cy="266966"/>
          </a:xfrm>
          <a:custGeom>
            <a:avLst/>
            <a:gdLst/>
            <a:ahLst/>
            <a:cxnLst>
              <a:cxn ang="0">
                <a:pos x="wd2" y="hd2"/>
              </a:cxn>
              <a:cxn ang="5400000">
                <a:pos x="wd2" y="hd2"/>
              </a:cxn>
              <a:cxn ang="10800000">
                <a:pos x="wd2" y="hd2"/>
              </a:cxn>
              <a:cxn ang="16200000">
                <a:pos x="wd2" y="hd2"/>
              </a:cxn>
            </a:cxnLst>
            <a:rect l="0" t="0" r="r" b="b"/>
            <a:pathLst>
              <a:path w="21600" h="21600" extrusionOk="0">
                <a:moveTo>
                  <a:pt x="17973" y="7123"/>
                </a:moveTo>
                <a:cubicBezTo>
                  <a:pt x="17480" y="3071"/>
                  <a:pt x="15112" y="0"/>
                  <a:pt x="12266" y="0"/>
                </a:cubicBezTo>
                <a:cubicBezTo>
                  <a:pt x="10500" y="0"/>
                  <a:pt x="8919" y="1182"/>
                  <a:pt x="7855" y="3045"/>
                </a:cubicBezTo>
                <a:cubicBezTo>
                  <a:pt x="7580" y="2944"/>
                  <a:pt x="7293" y="2889"/>
                  <a:pt x="6998" y="2889"/>
                </a:cubicBezTo>
                <a:cubicBezTo>
                  <a:pt x="5273" y="2889"/>
                  <a:pt x="3837" y="4729"/>
                  <a:pt x="3514" y="7170"/>
                </a:cubicBezTo>
                <a:cubicBezTo>
                  <a:pt x="1482" y="8076"/>
                  <a:pt x="0" y="10894"/>
                  <a:pt x="0" y="14232"/>
                </a:cubicBezTo>
                <a:cubicBezTo>
                  <a:pt x="0" y="18301"/>
                  <a:pt x="2202" y="21600"/>
                  <a:pt x="4918" y="21600"/>
                </a:cubicBezTo>
                <a:lnTo>
                  <a:pt x="16682" y="21600"/>
                </a:lnTo>
                <a:cubicBezTo>
                  <a:pt x="19398" y="21600"/>
                  <a:pt x="21600" y="18301"/>
                  <a:pt x="21600" y="14232"/>
                </a:cubicBezTo>
                <a:cubicBezTo>
                  <a:pt x="21600" y="10833"/>
                  <a:pt x="20063" y="7973"/>
                  <a:pt x="17973" y="7123"/>
                </a:cubicBezTo>
                <a:close/>
              </a:path>
            </a:pathLst>
          </a:custGeom>
          <a:solidFill>
            <a:srgbClr val="FFFFFF"/>
          </a:solidFill>
        </p:spPr>
        <p:txBody>
          <a:bodyPr lIns="53578" tIns="53578" rIns="53578" bIns="53578">
            <a:noAutofit/>
          </a:bodyPr>
          <a:lstStyle>
            <a:lvl1pPr marL="0" indent="0" algn="ctr" defTabSz="321469">
              <a:buNone/>
              <a:defRPr sz="4000">
                <a:solidFill>
                  <a:srgbClr val="FFFFFF"/>
                </a:solidFill>
                <a:effectLst>
                  <a:outerShdw blurRad="38100" dist="12700" dir="5400000" rotWithShape="0">
                    <a:srgbClr val="000000">
                      <a:alpha val="50000"/>
                    </a:srgbClr>
                  </a:outerShdw>
                </a:effectLst>
                <a:latin typeface="Gill Sans"/>
                <a:cs typeface="Gill Sans"/>
                <a:sym typeface="Gill Sans"/>
              </a:defRPr>
            </a:lvl1pPr>
          </a:lstStyle>
          <a:p>
            <a:pPr algn="ct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n-US"/>
              <a:t> </a:t>
            </a:r>
            <a:endParaRPr/>
          </a:p>
        </p:txBody>
      </p:sp>
      <p:sp>
        <p:nvSpPr>
          <p:cNvPr id="334" name="Praesent id magna, vel scelerisque auctor et."/>
          <p:cNvSpPr txBox="1">
            <a:spLocks noGrp="1"/>
          </p:cNvSpPr>
          <p:nvPr>
            <p:ph type="body" sz="quarter" idx="19"/>
          </p:nvPr>
        </p:nvSpPr>
        <p:spPr>
          <a:xfrm>
            <a:off x="7400280" y="2808568"/>
            <a:ext cx="1269604" cy="891273"/>
          </a:xfrm>
          <a:prstGeom prst="rect">
            <a:avLst/>
          </a:prstGeom>
        </p:spPr>
        <p:txBody>
          <a:bodyPr/>
          <a:lstStyle>
            <a:lvl1pPr marL="0" indent="0" algn="ctr">
              <a:buNone/>
              <a:defRPr sz="2400">
                <a:solidFill>
                  <a:srgbClr val="FFFFFF"/>
                </a:solidFill>
              </a:defRPr>
            </a:lvl1pPr>
          </a:lstStyle>
          <a:p>
            <a:pPr lvl="0"/>
            <a:r>
              <a:rPr lang="en-GB"/>
              <a:t>Click to edit Master text styles</a:t>
            </a:r>
          </a:p>
        </p:txBody>
      </p:sp>
      <p:sp>
        <p:nvSpPr>
          <p:cNvPr id="335" name="Shape"/>
          <p:cNvSpPr>
            <a:spLocks noGrp="1"/>
          </p:cNvSpPr>
          <p:nvPr>
            <p:ph type="body" sz="quarter" idx="20" hasCustomPrompt="1"/>
          </p:nvPr>
        </p:nvSpPr>
        <p:spPr>
          <a:xfrm>
            <a:off x="8246640" y="799069"/>
            <a:ext cx="1973336" cy="2382073"/>
          </a:xfrm>
          <a:custGeom>
            <a:avLst/>
            <a:gdLst/>
            <a:ahLst/>
            <a:cxnLst>
              <a:cxn ang="0">
                <a:pos x="wd2" y="hd2"/>
              </a:cxn>
              <a:cxn ang="5400000">
                <a:pos x="wd2" y="hd2"/>
              </a:cxn>
              <a:cxn ang="10800000">
                <a:pos x="wd2" y="hd2"/>
              </a:cxn>
              <a:cxn ang="16200000">
                <a:pos x="wd2" y="hd2"/>
              </a:cxn>
            </a:cxnLst>
            <a:rect l="0" t="0" r="r" b="b"/>
            <a:pathLst>
              <a:path w="21597" h="21600" extrusionOk="0">
                <a:moveTo>
                  <a:pt x="3163" y="2620"/>
                </a:moveTo>
                <a:cubicBezTo>
                  <a:pt x="1208" y="4241"/>
                  <a:pt x="3" y="6479"/>
                  <a:pt x="0" y="8947"/>
                </a:cubicBezTo>
                <a:cubicBezTo>
                  <a:pt x="-3" y="11532"/>
                  <a:pt x="1252" y="13829"/>
                  <a:pt x="3465" y="15524"/>
                </a:cubicBezTo>
                <a:lnTo>
                  <a:pt x="10799" y="21600"/>
                </a:lnTo>
                <a:lnTo>
                  <a:pt x="18412" y="15292"/>
                </a:lnTo>
                <a:cubicBezTo>
                  <a:pt x="20379" y="13671"/>
                  <a:pt x="21597" y="11427"/>
                  <a:pt x="21597" y="8947"/>
                </a:cubicBezTo>
                <a:cubicBezTo>
                  <a:pt x="21597" y="4006"/>
                  <a:pt x="16762" y="1"/>
                  <a:pt x="10799" y="0"/>
                </a:cubicBezTo>
                <a:cubicBezTo>
                  <a:pt x="7817" y="0"/>
                  <a:pt x="5116" y="1001"/>
                  <a:pt x="3163" y="2620"/>
                </a:cubicBezTo>
                <a:close/>
              </a:path>
            </a:pathLst>
          </a:custGeom>
          <a:solidFill>
            <a:srgbClr val="BE22BA"/>
          </a:solidFill>
        </p:spPr>
        <p:txBody>
          <a:bodyPr anchor="b">
            <a:normAutofit/>
          </a:bodyPr>
          <a:lstStyle>
            <a:lvl1pPr marL="0" indent="0">
              <a:buNone/>
              <a:defRPr sz="2800"/>
            </a:lvl1pPr>
          </a:lstStyle>
          <a:p>
            <a:pPr algn="ctr">
              <a:defRPr sz="3000" cap="all" spc="299">
                <a:solidFill>
                  <a:srgbClr val="FFFFFF"/>
                </a:solidFill>
              </a:defRPr>
            </a:pPr>
            <a:r>
              <a:rPr lang="en-US"/>
              <a:t> </a:t>
            </a:r>
            <a:endParaRPr/>
          </a:p>
        </p:txBody>
      </p:sp>
      <p:sp>
        <p:nvSpPr>
          <p:cNvPr id="336" name="Donec ullamcorper non metus fringilla."/>
          <p:cNvSpPr txBox="1">
            <a:spLocks noGrp="1"/>
          </p:cNvSpPr>
          <p:nvPr>
            <p:ph type="body" sz="quarter" idx="21"/>
          </p:nvPr>
        </p:nvSpPr>
        <p:spPr>
          <a:xfrm>
            <a:off x="8598506" y="1598624"/>
            <a:ext cx="1269604" cy="891272"/>
          </a:xfrm>
          <a:prstGeom prst="rect">
            <a:avLst/>
          </a:prstGeom>
        </p:spPr>
        <p:txBody>
          <a:bodyPr/>
          <a:lstStyle>
            <a:lvl1pPr marL="0" indent="0" algn="ctr">
              <a:buNone/>
              <a:defRPr sz="2400">
                <a:solidFill>
                  <a:srgbClr val="FFFFFF"/>
                </a:solidFill>
              </a:defRPr>
            </a:lvl1pPr>
          </a:lstStyle>
          <a:p>
            <a:pPr lvl="0"/>
            <a:r>
              <a:rPr lang="en-GB"/>
              <a:t>Click to edit Master text styles</a:t>
            </a:r>
          </a:p>
        </p:txBody>
      </p:sp>
      <p:sp>
        <p:nvSpPr>
          <p:cNvPr id="337" name="Shape"/>
          <p:cNvSpPr>
            <a:spLocks noGrp="1"/>
          </p:cNvSpPr>
          <p:nvPr>
            <p:ph type="body" sz="quarter" idx="22" hasCustomPrompt="1"/>
          </p:nvPr>
        </p:nvSpPr>
        <p:spPr>
          <a:xfrm>
            <a:off x="8246640" y="3328325"/>
            <a:ext cx="1973336" cy="2382073"/>
          </a:xfrm>
          <a:custGeom>
            <a:avLst/>
            <a:gdLst/>
            <a:ahLst/>
            <a:cxnLst>
              <a:cxn ang="0">
                <a:pos x="wd2" y="hd2"/>
              </a:cxn>
              <a:cxn ang="5400000">
                <a:pos x="wd2" y="hd2"/>
              </a:cxn>
              <a:cxn ang="10800000">
                <a:pos x="wd2" y="hd2"/>
              </a:cxn>
              <a:cxn ang="16200000">
                <a:pos x="wd2" y="hd2"/>
              </a:cxn>
            </a:cxnLst>
            <a:rect l="0" t="0" r="r" b="b"/>
            <a:pathLst>
              <a:path w="21597" h="21600" extrusionOk="0">
                <a:moveTo>
                  <a:pt x="18434" y="18980"/>
                </a:moveTo>
                <a:cubicBezTo>
                  <a:pt x="20389" y="17359"/>
                  <a:pt x="21594" y="15121"/>
                  <a:pt x="21597" y="12653"/>
                </a:cubicBezTo>
                <a:cubicBezTo>
                  <a:pt x="21600" y="10068"/>
                  <a:pt x="20345" y="7771"/>
                  <a:pt x="18132" y="6076"/>
                </a:cubicBezTo>
                <a:lnTo>
                  <a:pt x="10798" y="0"/>
                </a:lnTo>
                <a:lnTo>
                  <a:pt x="3185" y="6308"/>
                </a:lnTo>
                <a:cubicBezTo>
                  <a:pt x="1218" y="7929"/>
                  <a:pt x="0" y="10173"/>
                  <a:pt x="0" y="12653"/>
                </a:cubicBezTo>
                <a:cubicBezTo>
                  <a:pt x="0" y="17594"/>
                  <a:pt x="4835" y="21599"/>
                  <a:pt x="10798" y="21600"/>
                </a:cubicBezTo>
                <a:cubicBezTo>
                  <a:pt x="13780" y="21600"/>
                  <a:pt x="16481" y="20599"/>
                  <a:pt x="18434" y="18980"/>
                </a:cubicBezTo>
                <a:close/>
              </a:path>
            </a:pathLst>
          </a:custGeom>
          <a:solidFill>
            <a:srgbClr val="1DC8C1"/>
          </a:solidFill>
        </p:spPr>
        <p:txBody>
          <a:bodyPr anchor="t">
            <a:normAutofit/>
          </a:bodyPr>
          <a:lstStyle>
            <a:lvl1pPr marL="0" indent="0">
              <a:buNone/>
              <a:defRPr sz="2800"/>
            </a:lvl1pPr>
          </a:lstStyle>
          <a:p>
            <a:pPr algn="ctr">
              <a:defRPr sz="3000" cap="all" spc="299">
                <a:solidFill>
                  <a:srgbClr val="FFFFFF"/>
                </a:solidFill>
              </a:defRPr>
            </a:pPr>
            <a:r>
              <a:rPr lang="en-US"/>
              <a:t> </a:t>
            </a:r>
            <a:endParaRPr/>
          </a:p>
        </p:txBody>
      </p:sp>
      <p:sp>
        <p:nvSpPr>
          <p:cNvPr id="338" name="Shape"/>
          <p:cNvSpPr>
            <a:spLocks noGrp="1"/>
          </p:cNvSpPr>
          <p:nvPr>
            <p:ph type="body" sz="quarter" idx="23" hasCustomPrompt="1"/>
          </p:nvPr>
        </p:nvSpPr>
        <p:spPr>
          <a:xfrm>
            <a:off x="9134638" y="5012319"/>
            <a:ext cx="197341" cy="435510"/>
          </a:xfrm>
          <a:custGeom>
            <a:avLst/>
            <a:gdLst/>
            <a:ahLst/>
            <a:cxnLst>
              <a:cxn ang="0">
                <a:pos x="wd2" y="hd2"/>
              </a:cxn>
              <a:cxn ang="5400000">
                <a:pos x="wd2" y="hd2"/>
              </a:cxn>
              <a:cxn ang="10800000">
                <a:pos x="wd2" y="hd2"/>
              </a:cxn>
              <a:cxn ang="16200000">
                <a:pos x="wd2" y="hd2"/>
              </a:cxn>
            </a:cxnLst>
            <a:rect l="0" t="0" r="r" b="b"/>
            <a:pathLst>
              <a:path w="21600" h="21600" extrusionOk="0">
                <a:moveTo>
                  <a:pt x="19100" y="18466"/>
                </a:moveTo>
                <a:lnTo>
                  <a:pt x="2500" y="18466"/>
                </a:lnTo>
                <a:lnTo>
                  <a:pt x="2500" y="3136"/>
                </a:lnTo>
                <a:lnTo>
                  <a:pt x="19100" y="3136"/>
                </a:lnTo>
                <a:cubicBezTo>
                  <a:pt x="19100" y="3136"/>
                  <a:pt x="19100" y="18466"/>
                  <a:pt x="19100" y="18466"/>
                </a:cubicBezTo>
                <a:close/>
                <a:moveTo>
                  <a:pt x="10853" y="20779"/>
                </a:moveTo>
                <a:cubicBezTo>
                  <a:pt x="10002" y="20779"/>
                  <a:pt x="9310" y="20457"/>
                  <a:pt x="9310" y="20058"/>
                </a:cubicBezTo>
                <a:cubicBezTo>
                  <a:pt x="9310" y="19659"/>
                  <a:pt x="10002" y="19337"/>
                  <a:pt x="10853" y="19337"/>
                </a:cubicBezTo>
                <a:cubicBezTo>
                  <a:pt x="11704" y="19337"/>
                  <a:pt x="12396" y="19659"/>
                  <a:pt x="12396" y="20058"/>
                </a:cubicBezTo>
                <a:cubicBezTo>
                  <a:pt x="12396" y="20457"/>
                  <a:pt x="11704" y="20779"/>
                  <a:pt x="10853" y="20779"/>
                </a:cubicBezTo>
                <a:close/>
                <a:moveTo>
                  <a:pt x="17876" y="0"/>
                </a:moveTo>
                <a:lnTo>
                  <a:pt x="3724" y="0"/>
                </a:lnTo>
                <a:cubicBezTo>
                  <a:pt x="1664" y="0"/>
                  <a:pt x="0" y="780"/>
                  <a:pt x="0" y="1741"/>
                </a:cubicBezTo>
                <a:lnTo>
                  <a:pt x="0" y="19859"/>
                </a:lnTo>
                <a:cubicBezTo>
                  <a:pt x="0" y="20820"/>
                  <a:pt x="1664" y="21600"/>
                  <a:pt x="3724" y="21600"/>
                </a:cubicBezTo>
                <a:lnTo>
                  <a:pt x="17876" y="21600"/>
                </a:lnTo>
                <a:cubicBezTo>
                  <a:pt x="19931" y="21600"/>
                  <a:pt x="21600" y="20820"/>
                  <a:pt x="21600" y="19859"/>
                </a:cubicBezTo>
                <a:lnTo>
                  <a:pt x="21600" y="1741"/>
                </a:lnTo>
                <a:cubicBezTo>
                  <a:pt x="21600" y="780"/>
                  <a:pt x="19931" y="0"/>
                  <a:pt x="17876" y="0"/>
                </a:cubicBezTo>
                <a:close/>
              </a:path>
            </a:pathLst>
          </a:custGeom>
          <a:solidFill>
            <a:srgbClr val="FFFFFF"/>
          </a:solidFill>
        </p:spPr>
        <p:txBody>
          <a:bodyPr lIns="53578" tIns="53578" rIns="53578" bIns="53578">
            <a:noAutofit/>
          </a:bodyPr>
          <a:lstStyle>
            <a:lvl1pPr marL="0" indent="0" algn="ctr" defTabSz="321469">
              <a:buNone/>
              <a:defRPr sz="4000">
                <a:solidFill>
                  <a:srgbClr val="FFFFFF"/>
                </a:solidFill>
                <a:effectLst>
                  <a:outerShdw blurRad="38100" dist="12700" dir="5400000" rotWithShape="0">
                    <a:srgbClr val="000000">
                      <a:alpha val="50000"/>
                    </a:srgbClr>
                  </a:outerShdw>
                </a:effectLst>
                <a:latin typeface="Gill Sans"/>
                <a:cs typeface="Gill Sans"/>
                <a:sym typeface="Gill Sans"/>
              </a:defRPr>
            </a:lvl1pPr>
          </a:lstStyle>
          <a:p>
            <a:pPr algn="ctr" defTabSz="642937">
              <a:defRPr sz="42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r>
              <a:rPr lang="en-US"/>
              <a:t> </a:t>
            </a:r>
            <a:endParaRPr/>
          </a:p>
        </p:txBody>
      </p:sp>
      <p:sp>
        <p:nvSpPr>
          <p:cNvPr id="339" name="Vestibulum ligula porta felis euismod semper."/>
          <p:cNvSpPr txBox="1">
            <a:spLocks noGrp="1"/>
          </p:cNvSpPr>
          <p:nvPr>
            <p:ph type="body" sz="quarter" idx="24"/>
          </p:nvPr>
        </p:nvSpPr>
        <p:spPr>
          <a:xfrm>
            <a:off x="8598506" y="3985581"/>
            <a:ext cx="1269604" cy="891272"/>
          </a:xfrm>
          <a:prstGeom prst="rect">
            <a:avLst/>
          </a:prstGeom>
        </p:spPr>
        <p:txBody>
          <a:bodyPr/>
          <a:lstStyle>
            <a:lvl1pPr marL="0" indent="0" algn="ctr">
              <a:buNone/>
              <a:defRPr sz="2400">
                <a:solidFill>
                  <a:srgbClr val="FFFFFF"/>
                </a:solidFill>
              </a:defRPr>
            </a:lvl1pPr>
          </a:lstStyle>
          <a:p>
            <a:pPr lvl="0"/>
            <a:r>
              <a:rPr lang="en-GB"/>
              <a:t>Click to edit Master text styles</a:t>
            </a:r>
          </a:p>
        </p:txBody>
      </p:sp>
      <p:sp>
        <p:nvSpPr>
          <p:cNvPr id="340" name="Shape"/>
          <p:cNvSpPr>
            <a:spLocks noGrp="1"/>
          </p:cNvSpPr>
          <p:nvPr>
            <p:ph type="body" sz="quarter" idx="25" hasCustomPrompt="1"/>
          </p:nvPr>
        </p:nvSpPr>
        <p:spPr>
          <a:xfrm>
            <a:off x="9056147" y="986645"/>
            <a:ext cx="354325" cy="467865"/>
          </a:xfrm>
          <a:custGeom>
            <a:avLst/>
            <a:gdLst/>
            <a:ahLst/>
            <a:cxnLst>
              <a:cxn ang="0">
                <a:pos x="wd2" y="hd2"/>
              </a:cxn>
              <a:cxn ang="5400000">
                <a:pos x="wd2" y="hd2"/>
              </a:cxn>
              <a:cxn ang="10800000">
                <a:pos x="wd2" y="hd2"/>
              </a:cxn>
              <a:cxn ang="16200000">
                <a:pos x="wd2" y="hd2"/>
              </a:cxn>
            </a:cxnLst>
            <a:rect l="0" t="0" r="r" b="b"/>
            <a:pathLst>
              <a:path w="21350" h="21600" extrusionOk="0">
                <a:moveTo>
                  <a:pt x="16784" y="1264"/>
                </a:moveTo>
                <a:cubicBezTo>
                  <a:pt x="16363" y="1078"/>
                  <a:pt x="15824" y="1189"/>
                  <a:pt x="15581" y="1511"/>
                </a:cubicBezTo>
                <a:lnTo>
                  <a:pt x="14280" y="3236"/>
                </a:lnTo>
                <a:cubicBezTo>
                  <a:pt x="14867" y="3417"/>
                  <a:pt x="15381" y="3636"/>
                  <a:pt x="15831" y="3874"/>
                </a:cubicBezTo>
                <a:lnTo>
                  <a:pt x="17106" y="2185"/>
                </a:lnTo>
                <a:cubicBezTo>
                  <a:pt x="17349" y="1863"/>
                  <a:pt x="17205" y="1451"/>
                  <a:pt x="16784" y="1264"/>
                </a:cubicBezTo>
                <a:close/>
                <a:moveTo>
                  <a:pt x="21233" y="4689"/>
                </a:moveTo>
                <a:cubicBezTo>
                  <a:pt x="20988" y="4366"/>
                  <a:pt x="20450" y="4256"/>
                  <a:pt x="20028" y="4442"/>
                </a:cubicBezTo>
                <a:lnTo>
                  <a:pt x="17841" y="5408"/>
                </a:lnTo>
                <a:cubicBezTo>
                  <a:pt x="18203" y="5799"/>
                  <a:pt x="18487" y="6197"/>
                  <a:pt x="18711" y="6581"/>
                </a:cubicBezTo>
                <a:lnTo>
                  <a:pt x="20909" y="5610"/>
                </a:lnTo>
                <a:cubicBezTo>
                  <a:pt x="21331" y="5423"/>
                  <a:pt x="21475" y="5012"/>
                  <a:pt x="21233" y="4689"/>
                </a:cubicBezTo>
                <a:close/>
                <a:moveTo>
                  <a:pt x="1322" y="4393"/>
                </a:moveTo>
                <a:cubicBezTo>
                  <a:pt x="900" y="4207"/>
                  <a:pt x="362" y="4317"/>
                  <a:pt x="118" y="4640"/>
                </a:cubicBezTo>
                <a:cubicBezTo>
                  <a:pt x="-125" y="4963"/>
                  <a:pt x="19" y="5375"/>
                  <a:pt x="441" y="5561"/>
                </a:cubicBezTo>
                <a:lnTo>
                  <a:pt x="2633" y="6530"/>
                </a:lnTo>
                <a:cubicBezTo>
                  <a:pt x="2861" y="6146"/>
                  <a:pt x="3149" y="5751"/>
                  <a:pt x="3514" y="5362"/>
                </a:cubicBezTo>
                <a:cubicBezTo>
                  <a:pt x="3514" y="5362"/>
                  <a:pt x="1322" y="4393"/>
                  <a:pt x="1322" y="4393"/>
                </a:cubicBezTo>
                <a:close/>
                <a:moveTo>
                  <a:pt x="5797" y="1483"/>
                </a:moveTo>
                <a:cubicBezTo>
                  <a:pt x="5553" y="1160"/>
                  <a:pt x="5015" y="1050"/>
                  <a:pt x="4593" y="1236"/>
                </a:cubicBezTo>
                <a:cubicBezTo>
                  <a:pt x="4173" y="1422"/>
                  <a:pt x="4029" y="1834"/>
                  <a:pt x="4272" y="2157"/>
                </a:cubicBezTo>
                <a:lnTo>
                  <a:pt x="5544" y="3843"/>
                </a:lnTo>
                <a:cubicBezTo>
                  <a:pt x="5997" y="3607"/>
                  <a:pt x="6514" y="3392"/>
                  <a:pt x="7103" y="3215"/>
                </a:cubicBezTo>
                <a:cubicBezTo>
                  <a:pt x="7103" y="3215"/>
                  <a:pt x="5797" y="1483"/>
                  <a:pt x="5797" y="1483"/>
                </a:cubicBezTo>
                <a:close/>
                <a:moveTo>
                  <a:pt x="10693" y="0"/>
                </a:moveTo>
                <a:cubicBezTo>
                  <a:pt x="10208" y="0"/>
                  <a:pt x="9813" y="302"/>
                  <a:pt x="9813" y="674"/>
                </a:cubicBezTo>
                <a:lnTo>
                  <a:pt x="9813" y="2753"/>
                </a:lnTo>
                <a:cubicBezTo>
                  <a:pt x="10026" y="2740"/>
                  <a:pt x="11348" y="2744"/>
                  <a:pt x="11574" y="2758"/>
                </a:cubicBezTo>
                <a:lnTo>
                  <a:pt x="11574" y="674"/>
                </a:lnTo>
                <a:cubicBezTo>
                  <a:pt x="11574" y="302"/>
                  <a:pt x="11180" y="0"/>
                  <a:pt x="10693" y="0"/>
                </a:cubicBezTo>
                <a:close/>
                <a:moveTo>
                  <a:pt x="18428" y="9068"/>
                </a:moveTo>
                <a:cubicBezTo>
                  <a:pt x="18228" y="7091"/>
                  <a:pt x="16423" y="3572"/>
                  <a:pt x="10662" y="3572"/>
                </a:cubicBezTo>
                <a:cubicBezTo>
                  <a:pt x="10661" y="3572"/>
                  <a:pt x="10660" y="3572"/>
                  <a:pt x="10659" y="3572"/>
                </a:cubicBezTo>
                <a:cubicBezTo>
                  <a:pt x="10658" y="3572"/>
                  <a:pt x="10658" y="3572"/>
                  <a:pt x="10657" y="3572"/>
                </a:cubicBezTo>
                <a:cubicBezTo>
                  <a:pt x="10656" y="3572"/>
                  <a:pt x="10655" y="3572"/>
                  <a:pt x="10655" y="3572"/>
                </a:cubicBezTo>
                <a:cubicBezTo>
                  <a:pt x="10654" y="3572"/>
                  <a:pt x="10653" y="3572"/>
                  <a:pt x="10652" y="3572"/>
                </a:cubicBezTo>
                <a:cubicBezTo>
                  <a:pt x="4890" y="3572"/>
                  <a:pt x="3086" y="7091"/>
                  <a:pt x="2886" y="9068"/>
                </a:cubicBezTo>
                <a:cubicBezTo>
                  <a:pt x="2715" y="10852"/>
                  <a:pt x="4327" y="12514"/>
                  <a:pt x="4510" y="12775"/>
                </a:cubicBezTo>
                <a:cubicBezTo>
                  <a:pt x="4810" y="13201"/>
                  <a:pt x="6695" y="14825"/>
                  <a:pt x="6762" y="15807"/>
                </a:cubicBezTo>
                <a:cubicBezTo>
                  <a:pt x="6855" y="17159"/>
                  <a:pt x="7070" y="17195"/>
                  <a:pt x="7930" y="17355"/>
                </a:cubicBezTo>
                <a:cubicBezTo>
                  <a:pt x="8807" y="17519"/>
                  <a:pt x="12507" y="17519"/>
                  <a:pt x="13383" y="17355"/>
                </a:cubicBezTo>
                <a:cubicBezTo>
                  <a:pt x="14243" y="17195"/>
                  <a:pt x="14459" y="17159"/>
                  <a:pt x="14552" y="15807"/>
                </a:cubicBezTo>
                <a:cubicBezTo>
                  <a:pt x="14619" y="14825"/>
                  <a:pt x="16504" y="13201"/>
                  <a:pt x="16803" y="12775"/>
                </a:cubicBezTo>
                <a:cubicBezTo>
                  <a:pt x="16987" y="12514"/>
                  <a:pt x="18599" y="10852"/>
                  <a:pt x="18428" y="9068"/>
                </a:cubicBezTo>
                <a:close/>
                <a:moveTo>
                  <a:pt x="13756" y="19204"/>
                </a:moveTo>
                <a:cubicBezTo>
                  <a:pt x="13756" y="18991"/>
                  <a:pt x="13530" y="18817"/>
                  <a:pt x="13251" y="18817"/>
                </a:cubicBezTo>
                <a:lnTo>
                  <a:pt x="8063" y="18817"/>
                </a:lnTo>
                <a:cubicBezTo>
                  <a:pt x="7783" y="18817"/>
                  <a:pt x="7557" y="18991"/>
                  <a:pt x="7557" y="19204"/>
                </a:cubicBezTo>
                <a:lnTo>
                  <a:pt x="7557" y="19204"/>
                </a:lnTo>
                <a:cubicBezTo>
                  <a:pt x="7557" y="19418"/>
                  <a:pt x="7783" y="19591"/>
                  <a:pt x="8063" y="19591"/>
                </a:cubicBezTo>
                <a:lnTo>
                  <a:pt x="13251" y="19591"/>
                </a:lnTo>
                <a:cubicBezTo>
                  <a:pt x="13530" y="19591"/>
                  <a:pt x="13756" y="19418"/>
                  <a:pt x="13756" y="19204"/>
                </a:cubicBezTo>
                <a:cubicBezTo>
                  <a:pt x="13756" y="19204"/>
                  <a:pt x="13756" y="19204"/>
                  <a:pt x="13756" y="19204"/>
                </a:cubicBezTo>
                <a:close/>
                <a:moveTo>
                  <a:pt x="13756" y="18147"/>
                </a:moveTo>
                <a:cubicBezTo>
                  <a:pt x="13756" y="17934"/>
                  <a:pt x="13530" y="17761"/>
                  <a:pt x="13251" y="17761"/>
                </a:cubicBezTo>
                <a:lnTo>
                  <a:pt x="8063" y="17761"/>
                </a:lnTo>
                <a:cubicBezTo>
                  <a:pt x="7783" y="17761"/>
                  <a:pt x="7557" y="17934"/>
                  <a:pt x="7557" y="18147"/>
                </a:cubicBezTo>
                <a:lnTo>
                  <a:pt x="7557" y="18147"/>
                </a:lnTo>
                <a:cubicBezTo>
                  <a:pt x="7557" y="18361"/>
                  <a:pt x="7783" y="18535"/>
                  <a:pt x="8063" y="18535"/>
                </a:cubicBezTo>
                <a:lnTo>
                  <a:pt x="13251" y="18535"/>
                </a:lnTo>
                <a:cubicBezTo>
                  <a:pt x="13530" y="18535"/>
                  <a:pt x="13756" y="18361"/>
                  <a:pt x="13756" y="18147"/>
                </a:cubicBezTo>
                <a:cubicBezTo>
                  <a:pt x="13756" y="18147"/>
                  <a:pt x="13756" y="18147"/>
                  <a:pt x="13756" y="18147"/>
                </a:cubicBezTo>
                <a:close/>
                <a:moveTo>
                  <a:pt x="8400" y="19874"/>
                </a:moveTo>
                <a:lnTo>
                  <a:pt x="12913" y="19874"/>
                </a:lnTo>
                <a:cubicBezTo>
                  <a:pt x="12913" y="20827"/>
                  <a:pt x="11903" y="21600"/>
                  <a:pt x="10657" y="21600"/>
                </a:cubicBezTo>
                <a:cubicBezTo>
                  <a:pt x="9411" y="21600"/>
                  <a:pt x="8400" y="20827"/>
                  <a:pt x="8400" y="19874"/>
                </a:cubicBezTo>
                <a:close/>
              </a:path>
            </a:pathLst>
          </a:custGeom>
          <a:solidFill>
            <a:srgbClr val="FFFFFF"/>
          </a:solidFill>
        </p:spPr>
        <p:txBody>
          <a:bodyPr anchor="b">
            <a:noAutofit/>
          </a:bodyPr>
          <a:lstStyle>
            <a:lvl1pPr marL="0" indent="0" algn="ctr" defTabSz="321469">
              <a:lnSpc>
                <a:spcPct val="80000"/>
              </a:lnSpc>
              <a:spcBef>
                <a:spcPts val="3850"/>
              </a:spcBef>
              <a:buNone/>
              <a:defRPr sz="6600">
                <a:solidFill>
                  <a:srgbClr val="333333"/>
                </a:solidFill>
                <a:latin typeface="Helvetica Neue Thin"/>
                <a:ea typeface="Helvetica Neue Thin"/>
                <a:sym typeface="Helvetica Neue Thin"/>
              </a:defRPr>
            </a:lvl1pPr>
          </a:lstStyle>
          <a:p>
            <a:pPr algn="ctr" defTabSz="642937">
              <a:lnSpc>
                <a:spcPct val="80000"/>
              </a:lnSpc>
              <a:spcBef>
                <a:spcPts val="7700"/>
              </a:spcBef>
              <a:defRPr sz="7000">
                <a:solidFill>
                  <a:srgbClr val="333333"/>
                </a:solidFill>
                <a:latin typeface="Helvetica Neue Thin"/>
                <a:ea typeface="Helvetica Neue Thin"/>
                <a:cs typeface="Helvetica Neue Thin"/>
                <a:sym typeface="Helvetica Neue Thin"/>
              </a:defRPr>
            </a:pPr>
            <a:r>
              <a:rPr lang="en-US"/>
              <a:t> </a:t>
            </a:r>
            <a:endParaRPr/>
          </a:p>
        </p:txBody>
      </p:sp>
      <p:pic>
        <p:nvPicPr>
          <p:cNvPr id="18" name="Picture 17">
            <a:extLst>
              <a:ext uri="{FF2B5EF4-FFF2-40B4-BE49-F238E27FC236}">
                <a16:creationId xmlns:a16="http://schemas.microsoft.com/office/drawing/2014/main" id="{3896E4A0-F6DF-3C48-BB79-4D7664AE279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027409" y="22480"/>
            <a:ext cx="1124708" cy="686822"/>
          </a:xfrm>
          <a:prstGeom prst="rect">
            <a:avLst/>
          </a:prstGeom>
        </p:spPr>
      </p:pic>
      <p:sp>
        <p:nvSpPr>
          <p:cNvPr id="19" name="Title 1">
            <a:extLst>
              <a:ext uri="{FF2B5EF4-FFF2-40B4-BE49-F238E27FC236}">
                <a16:creationId xmlns:a16="http://schemas.microsoft.com/office/drawing/2014/main" id="{A37ECF85-77F8-FA42-B146-216B58AD830F}"/>
              </a:ext>
            </a:extLst>
          </p:cNvPr>
          <p:cNvSpPr>
            <a:spLocks noGrp="1"/>
          </p:cNvSpPr>
          <p:nvPr>
            <p:ph type="title"/>
          </p:nvPr>
        </p:nvSpPr>
        <p:spPr>
          <a:xfrm>
            <a:off x="336491" y="279667"/>
            <a:ext cx="7100646" cy="1325563"/>
          </a:xfrm>
        </p:spPr>
        <p:txBody>
          <a:bodyPr/>
          <a:lstStyle>
            <a:lvl1pPr>
              <a:defRPr>
                <a:solidFill>
                  <a:srgbClr val="009EDF"/>
                </a:solidFill>
              </a:defRPr>
            </a:lvl1pPr>
          </a:lstStyle>
          <a:p>
            <a:r>
              <a:rPr lang="en-GB"/>
              <a:t>Click to edit Master title style</a:t>
            </a:r>
            <a:endParaRPr lang="en-GB" dirty="0"/>
          </a:p>
        </p:txBody>
      </p:sp>
      <p:sp>
        <p:nvSpPr>
          <p:cNvPr id="20" name="Content Placeholder 2">
            <a:extLst>
              <a:ext uri="{FF2B5EF4-FFF2-40B4-BE49-F238E27FC236}">
                <a16:creationId xmlns:a16="http://schemas.microsoft.com/office/drawing/2014/main" id="{9040C012-ED9C-584D-8F0B-1085BEB3AF7A}"/>
              </a:ext>
            </a:extLst>
          </p:cNvPr>
          <p:cNvSpPr>
            <a:spLocks noGrp="1"/>
          </p:cNvSpPr>
          <p:nvPr>
            <p:ph idx="1"/>
          </p:nvPr>
        </p:nvSpPr>
        <p:spPr>
          <a:xfrm>
            <a:off x="336489" y="1782895"/>
            <a:ext cx="6291403" cy="466063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10827645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7">
    <p:spTree>
      <p:nvGrpSpPr>
        <p:cNvPr id="1" name=""/>
        <p:cNvGrpSpPr/>
        <p:nvPr/>
      </p:nvGrpSpPr>
      <p:grpSpPr>
        <a:xfrm>
          <a:off x="0" y="0"/>
          <a:ext cx="0" cy="0"/>
          <a:chOff x="0" y="0"/>
          <a:chExt cx="0" cy="0"/>
        </a:xfrm>
      </p:grpSpPr>
      <p:sp>
        <p:nvSpPr>
          <p:cNvPr id="348" name="Slide Number"/>
          <p:cNvSpPr>
            <a:spLocks noGrp="1"/>
          </p:cNvSpPr>
          <p:nvPr>
            <p:ph type="sldNum" sz="quarter" idx="2"/>
          </p:nvPr>
        </p:nvSpPr>
        <p:spPr>
          <a:xfrm>
            <a:off x="22684360" y="12911345"/>
            <a:ext cx="335925" cy="251991"/>
          </a:xfrm>
          <a:prstGeom prst="rect">
            <a:avLst/>
          </a:prstGeom>
          <a:ln w="12700">
            <a:miter lim="400000"/>
          </a:ln>
        </p:spPr>
        <p:txBody>
          <a:bodyPr wrap="none" lIns="71437" tIns="71437" rIns="71437" bIns="71437"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1531" rtl="0" fontAlgn="auto" latinLnBrk="0" hangingPunct="0">
              <a:lnSpc>
                <a:spcPct val="100000"/>
              </a:lnSpc>
              <a:spcBef>
                <a:spcPts val="0"/>
              </a:spcBef>
              <a:spcAft>
                <a:spcPts val="0"/>
              </a:spcAft>
              <a:buClrTx/>
              <a:buSzTx/>
              <a:buFont typeface="Arial" panose="020B0604020202020204" pitchFamily="34" charset="0"/>
              <a:buNone/>
              <a:tabLst/>
              <a:defRPr kumimoji="0" sz="700" b="0" i="0" u="none" strike="noStrike" cap="all" spc="219" normalizeH="0" baseline="0">
                <a:ln>
                  <a:noFill/>
                </a:ln>
                <a:solidFill>
                  <a:srgbClr val="C8CCCE"/>
                </a:solidFill>
                <a:effectLst/>
                <a:uFillTx/>
                <a:latin typeface="Avenir Next"/>
                <a:ea typeface="Avenir Next"/>
                <a:cs typeface="Avenir Next"/>
                <a:sym typeface="Avenir Next"/>
              </a:defRPr>
            </a:lvl1pPr>
            <a:lvl2pPr marL="0" marR="0" indent="2286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2pPr>
            <a:lvl3pPr marL="0" marR="0" indent="4572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3pPr>
            <a:lvl4pPr marL="0" marR="0" indent="6858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4pPr>
            <a:lvl5pPr marL="0" marR="0" indent="9144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5pPr>
            <a:lvl6pPr marL="0" marR="0" indent="11430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6pPr>
            <a:lvl7pPr marL="0" marR="0" indent="13716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7pPr>
            <a:lvl8pPr marL="0" marR="0" indent="16002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8pPr>
            <a:lvl9pPr marL="0" marR="0" indent="1828800" algn="l" defTabSz="821531"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676D76"/>
                </a:solidFill>
                <a:effectLst/>
                <a:uFillTx/>
                <a:latin typeface="Avenir Next"/>
                <a:ea typeface="Avenir Next"/>
                <a:cs typeface="Avenir Next"/>
                <a:sym typeface="Avenir Next"/>
              </a:defRPr>
            </a:lvl9pPr>
          </a:lstStyle>
          <a:p>
            <a:fld id="{86CB4B4D-7CA3-9044-876B-883B54F8677D}" type="slidenum">
              <a:rPr lang="en-IE" smtClean="0"/>
              <a:pPr/>
              <a:t>‹#›</a:t>
            </a:fld>
            <a:endParaRPr lang="en-IE"/>
          </a:p>
        </p:txBody>
      </p:sp>
      <p:sp>
        <p:nvSpPr>
          <p:cNvPr id="350" name="Rounded Rectangle"/>
          <p:cNvSpPr>
            <a:spLocks noGrp="1"/>
          </p:cNvSpPr>
          <p:nvPr>
            <p:ph type="body" sz="quarter" idx="14" hasCustomPrompt="1"/>
          </p:nvPr>
        </p:nvSpPr>
        <p:spPr>
          <a:xfrm>
            <a:off x="2195986" y="1834424"/>
            <a:ext cx="265748" cy="3570628"/>
          </a:xfrm>
          <a:prstGeom prst="roundRect">
            <a:avLst>
              <a:gd name="adj" fmla="val 50000"/>
            </a:avLst>
          </a:prstGeom>
          <a:solidFill>
            <a:srgbClr val="F0F4F5"/>
          </a:solidFill>
        </p:spPr>
        <p:txBody>
          <a:bodyPr lIns="71437" tIns="71437" rIns="71437" bIns="71437"/>
          <a:lstStyle>
            <a:lvl1pPr marL="0" indent="0">
              <a:buNone/>
              <a:defRPr sz="3200"/>
            </a:lvl1pPr>
          </a:lstStyle>
          <a:p>
            <a:pPr algn="ctr">
              <a:defRPr sz="3000" cap="all" spc="299">
                <a:solidFill>
                  <a:srgbClr val="FFFFFF"/>
                </a:solidFill>
              </a:defRPr>
            </a:pPr>
            <a:r>
              <a:rPr lang="en-US"/>
              <a:t> </a:t>
            </a:r>
            <a:endParaRPr/>
          </a:p>
        </p:txBody>
      </p:sp>
      <p:sp>
        <p:nvSpPr>
          <p:cNvPr id="351" name="Rounded Rectangle"/>
          <p:cNvSpPr>
            <a:spLocks noGrp="1"/>
          </p:cNvSpPr>
          <p:nvPr>
            <p:ph type="body" sz="quarter" idx="15" hasCustomPrompt="1"/>
          </p:nvPr>
        </p:nvSpPr>
        <p:spPr>
          <a:xfrm>
            <a:off x="2195985" y="2462337"/>
            <a:ext cx="265748" cy="2942716"/>
          </a:xfrm>
          <a:prstGeom prst="roundRect">
            <a:avLst>
              <a:gd name="adj" fmla="val 50000"/>
            </a:avLst>
          </a:prstGeom>
          <a:solidFill>
            <a:srgbClr val="1DC8C1"/>
          </a:solidFill>
        </p:spPr>
        <p:txBody>
          <a:bodyPr/>
          <a:lstStyle>
            <a:lvl1pPr marL="0" indent="0">
              <a:buNone/>
              <a:defRPr sz="3200"/>
            </a:lvl1pPr>
          </a:lstStyle>
          <a:p>
            <a:pPr algn="ctr">
              <a:defRPr sz="3000" cap="all" spc="299">
                <a:solidFill>
                  <a:srgbClr val="FFFFFF"/>
                </a:solidFill>
              </a:defRPr>
            </a:pPr>
            <a:r>
              <a:rPr lang="en-US"/>
              <a:t> </a:t>
            </a:r>
            <a:endParaRPr/>
          </a:p>
        </p:txBody>
      </p:sp>
      <p:sp>
        <p:nvSpPr>
          <p:cNvPr id="352" name="88%"/>
          <p:cNvSpPr>
            <a:spLocks noGrp="1"/>
          </p:cNvSpPr>
          <p:nvPr>
            <p:ph type="body" sz="quarter" idx="16"/>
          </p:nvPr>
        </p:nvSpPr>
        <p:spPr>
          <a:xfrm>
            <a:off x="2060969" y="2292824"/>
            <a:ext cx="535782" cy="356886"/>
          </a:xfrm>
          <a:prstGeom prst="roundRect">
            <a:avLst>
              <a:gd name="adj" fmla="val 36688"/>
            </a:avLst>
          </a:prstGeom>
          <a:solidFill>
            <a:srgbClr val="1C2BE5"/>
          </a:solidFill>
        </p:spPr>
        <p:txBody>
          <a:bodyPr>
            <a:noAutofit/>
          </a:bodyPr>
          <a:lstStyle>
            <a:lvl1pPr marL="0" indent="0" algn="ctr">
              <a:buNone/>
              <a:defRPr sz="800">
                <a:solidFill>
                  <a:srgbClr val="FFFFFF"/>
                </a:solidFill>
              </a:defRPr>
            </a:lvl1pPr>
          </a:lstStyle>
          <a:p>
            <a:pPr lvl="0"/>
            <a:r>
              <a:rPr lang="en-GB"/>
              <a:t>Click to edit Master text styles</a:t>
            </a:r>
          </a:p>
        </p:txBody>
      </p:sp>
      <p:sp>
        <p:nvSpPr>
          <p:cNvPr id="353" name="Rounded Rectangle"/>
          <p:cNvSpPr>
            <a:spLocks noGrp="1"/>
          </p:cNvSpPr>
          <p:nvPr>
            <p:ph type="body" sz="quarter" idx="17" hasCustomPrompt="1"/>
          </p:nvPr>
        </p:nvSpPr>
        <p:spPr>
          <a:xfrm>
            <a:off x="2949681" y="1834424"/>
            <a:ext cx="265748" cy="3570628"/>
          </a:xfrm>
          <a:prstGeom prst="roundRect">
            <a:avLst>
              <a:gd name="adj" fmla="val 50000"/>
            </a:avLst>
          </a:prstGeom>
          <a:solidFill>
            <a:srgbClr val="F0F4F5"/>
          </a:solidFill>
        </p:spPr>
        <p:txBody>
          <a:bodyPr lIns="71437" tIns="71437" rIns="71437" bIns="71437"/>
          <a:lstStyle>
            <a:lvl1pPr marL="0" indent="0">
              <a:buNone/>
              <a:defRPr sz="3200"/>
            </a:lvl1pPr>
          </a:lstStyle>
          <a:p>
            <a:pPr algn="ctr">
              <a:defRPr sz="3000" cap="all" spc="299">
                <a:solidFill>
                  <a:srgbClr val="FFFFFF"/>
                </a:solidFill>
              </a:defRPr>
            </a:pPr>
            <a:r>
              <a:rPr lang="en-US"/>
              <a:t> </a:t>
            </a:r>
            <a:endParaRPr/>
          </a:p>
        </p:txBody>
      </p:sp>
      <p:sp>
        <p:nvSpPr>
          <p:cNvPr id="354" name="Rounded Rectangle"/>
          <p:cNvSpPr>
            <a:spLocks noGrp="1"/>
          </p:cNvSpPr>
          <p:nvPr>
            <p:ph type="body" sz="quarter" idx="18" hasCustomPrompt="1"/>
          </p:nvPr>
        </p:nvSpPr>
        <p:spPr>
          <a:xfrm>
            <a:off x="2949681" y="2908964"/>
            <a:ext cx="265748" cy="2496089"/>
          </a:xfrm>
          <a:prstGeom prst="roundRect">
            <a:avLst>
              <a:gd name="adj" fmla="val 50000"/>
            </a:avLst>
          </a:prstGeom>
          <a:solidFill>
            <a:srgbClr val="1DC8C1"/>
          </a:solidFill>
        </p:spPr>
        <p:txBody>
          <a:bodyPr/>
          <a:lstStyle>
            <a:lvl1pPr marL="0" indent="0">
              <a:buNone/>
              <a:defRPr sz="3200"/>
            </a:lvl1pPr>
          </a:lstStyle>
          <a:p>
            <a:pPr algn="ctr">
              <a:defRPr sz="3000" cap="all" spc="299">
                <a:solidFill>
                  <a:srgbClr val="FFFFFF"/>
                </a:solidFill>
              </a:defRPr>
            </a:pPr>
            <a:r>
              <a:rPr lang="en-US"/>
              <a:t> </a:t>
            </a:r>
            <a:endParaRPr/>
          </a:p>
        </p:txBody>
      </p:sp>
      <p:sp>
        <p:nvSpPr>
          <p:cNvPr id="355" name="76%"/>
          <p:cNvSpPr>
            <a:spLocks noGrp="1"/>
          </p:cNvSpPr>
          <p:nvPr>
            <p:ph type="body" sz="quarter" idx="19"/>
          </p:nvPr>
        </p:nvSpPr>
        <p:spPr>
          <a:xfrm>
            <a:off x="2814664" y="2748380"/>
            <a:ext cx="535782" cy="356886"/>
          </a:xfrm>
          <a:prstGeom prst="roundRect">
            <a:avLst>
              <a:gd name="adj" fmla="val 36688"/>
            </a:avLst>
          </a:prstGeom>
          <a:solidFill>
            <a:srgbClr val="1C2BE5"/>
          </a:solidFill>
        </p:spPr>
        <p:txBody>
          <a:bodyPr>
            <a:noAutofit/>
          </a:bodyPr>
          <a:lstStyle>
            <a:lvl1pPr marL="0" indent="0" algn="ctr">
              <a:buNone/>
              <a:defRPr sz="800">
                <a:solidFill>
                  <a:srgbClr val="FFFFFF"/>
                </a:solidFill>
              </a:defRPr>
            </a:lvl1pPr>
          </a:lstStyle>
          <a:p>
            <a:pPr lvl="0"/>
            <a:r>
              <a:rPr lang="en-GB"/>
              <a:t>Click to edit Master text styles</a:t>
            </a:r>
          </a:p>
        </p:txBody>
      </p:sp>
      <p:sp>
        <p:nvSpPr>
          <p:cNvPr id="356" name="Rounded Rectangle"/>
          <p:cNvSpPr>
            <a:spLocks noGrp="1"/>
          </p:cNvSpPr>
          <p:nvPr>
            <p:ph type="body" sz="quarter" idx="20" hasCustomPrompt="1"/>
          </p:nvPr>
        </p:nvSpPr>
        <p:spPr>
          <a:xfrm>
            <a:off x="3703375" y="1834424"/>
            <a:ext cx="265748" cy="3570628"/>
          </a:xfrm>
          <a:prstGeom prst="roundRect">
            <a:avLst>
              <a:gd name="adj" fmla="val 50000"/>
            </a:avLst>
          </a:prstGeom>
          <a:solidFill>
            <a:srgbClr val="F0F4F5"/>
          </a:solidFill>
        </p:spPr>
        <p:txBody>
          <a:bodyPr lIns="71437" tIns="71437" rIns="71437" bIns="71437"/>
          <a:lstStyle>
            <a:lvl1pPr marL="0" indent="0">
              <a:buNone/>
              <a:defRPr sz="3200"/>
            </a:lvl1pPr>
          </a:lstStyle>
          <a:p>
            <a:pPr algn="ctr">
              <a:defRPr sz="3000" cap="all" spc="299">
                <a:solidFill>
                  <a:srgbClr val="FFFFFF"/>
                </a:solidFill>
              </a:defRPr>
            </a:pPr>
            <a:r>
              <a:rPr lang="en-US"/>
              <a:t> </a:t>
            </a:r>
            <a:endParaRPr/>
          </a:p>
        </p:txBody>
      </p:sp>
      <p:sp>
        <p:nvSpPr>
          <p:cNvPr id="357" name="Rounded Rectangle"/>
          <p:cNvSpPr>
            <a:spLocks noGrp="1"/>
          </p:cNvSpPr>
          <p:nvPr>
            <p:ph type="body" sz="quarter" idx="21" hasCustomPrompt="1"/>
          </p:nvPr>
        </p:nvSpPr>
        <p:spPr>
          <a:xfrm>
            <a:off x="3703375" y="2283894"/>
            <a:ext cx="265748" cy="3121158"/>
          </a:xfrm>
          <a:prstGeom prst="roundRect">
            <a:avLst>
              <a:gd name="adj" fmla="val 50000"/>
            </a:avLst>
          </a:prstGeom>
          <a:solidFill>
            <a:srgbClr val="1DC8C1"/>
          </a:solidFill>
        </p:spPr>
        <p:txBody>
          <a:bodyPr/>
          <a:lstStyle>
            <a:lvl1pPr marL="0" indent="0">
              <a:buNone/>
              <a:defRPr sz="3200"/>
            </a:lvl1pPr>
          </a:lstStyle>
          <a:p>
            <a:pPr algn="ctr">
              <a:defRPr sz="3000" cap="all" spc="299">
                <a:solidFill>
                  <a:srgbClr val="FFFFFF"/>
                </a:solidFill>
              </a:defRPr>
            </a:pPr>
            <a:r>
              <a:rPr lang="en-US"/>
              <a:t> </a:t>
            </a:r>
            <a:endParaRPr/>
          </a:p>
        </p:txBody>
      </p:sp>
      <p:sp>
        <p:nvSpPr>
          <p:cNvPr id="358" name="92%"/>
          <p:cNvSpPr>
            <a:spLocks noGrp="1"/>
          </p:cNvSpPr>
          <p:nvPr>
            <p:ph type="body" sz="quarter" idx="22"/>
          </p:nvPr>
        </p:nvSpPr>
        <p:spPr>
          <a:xfrm>
            <a:off x="3568358" y="2114381"/>
            <a:ext cx="535782" cy="356886"/>
          </a:xfrm>
          <a:prstGeom prst="roundRect">
            <a:avLst>
              <a:gd name="adj" fmla="val 36688"/>
            </a:avLst>
          </a:prstGeom>
          <a:solidFill>
            <a:srgbClr val="1C2BE5"/>
          </a:solidFill>
        </p:spPr>
        <p:txBody>
          <a:bodyPr>
            <a:noAutofit/>
          </a:bodyPr>
          <a:lstStyle>
            <a:lvl1pPr marL="0" indent="0" algn="ctr">
              <a:buNone/>
              <a:defRPr sz="800">
                <a:solidFill>
                  <a:srgbClr val="FFFFFF"/>
                </a:solidFill>
              </a:defRPr>
            </a:lvl1pPr>
          </a:lstStyle>
          <a:p>
            <a:pPr lvl="0"/>
            <a:r>
              <a:rPr lang="en-GB"/>
              <a:t>Click to edit Master text styles</a:t>
            </a:r>
          </a:p>
        </p:txBody>
      </p:sp>
      <p:sp>
        <p:nvSpPr>
          <p:cNvPr id="359" name="Rounded Rectangle"/>
          <p:cNvSpPr>
            <a:spLocks noGrp="1"/>
          </p:cNvSpPr>
          <p:nvPr>
            <p:ph type="body" sz="quarter" idx="23" hasCustomPrompt="1"/>
          </p:nvPr>
        </p:nvSpPr>
        <p:spPr>
          <a:xfrm>
            <a:off x="4457070" y="1834424"/>
            <a:ext cx="265748" cy="3570628"/>
          </a:xfrm>
          <a:prstGeom prst="roundRect">
            <a:avLst>
              <a:gd name="adj" fmla="val 50000"/>
            </a:avLst>
          </a:prstGeom>
          <a:solidFill>
            <a:srgbClr val="F0F4F5"/>
          </a:solidFill>
        </p:spPr>
        <p:txBody>
          <a:bodyPr lIns="71437" tIns="71437" rIns="71437" bIns="71437"/>
          <a:lstStyle>
            <a:lvl1pPr marL="0" indent="0">
              <a:buNone/>
              <a:defRPr sz="3200"/>
            </a:lvl1pPr>
          </a:lstStyle>
          <a:p>
            <a:pPr algn="ctr">
              <a:defRPr sz="3000" cap="all" spc="299">
                <a:solidFill>
                  <a:srgbClr val="FFFFFF"/>
                </a:solidFill>
              </a:defRPr>
            </a:pPr>
            <a:r>
              <a:rPr lang="en-US"/>
              <a:t> </a:t>
            </a:r>
            <a:endParaRPr/>
          </a:p>
        </p:txBody>
      </p:sp>
      <p:sp>
        <p:nvSpPr>
          <p:cNvPr id="360" name="Rounded Rectangle"/>
          <p:cNvSpPr>
            <a:spLocks noGrp="1"/>
          </p:cNvSpPr>
          <p:nvPr>
            <p:ph type="body" sz="quarter" idx="24" hasCustomPrompt="1"/>
          </p:nvPr>
        </p:nvSpPr>
        <p:spPr>
          <a:xfrm>
            <a:off x="4457070" y="3087407"/>
            <a:ext cx="265748" cy="2317646"/>
          </a:xfrm>
          <a:prstGeom prst="roundRect">
            <a:avLst>
              <a:gd name="adj" fmla="val 50000"/>
            </a:avLst>
          </a:prstGeom>
          <a:solidFill>
            <a:srgbClr val="1DC8C1"/>
          </a:solidFill>
        </p:spPr>
        <p:txBody>
          <a:bodyPr/>
          <a:lstStyle>
            <a:lvl1pPr marL="0" indent="0">
              <a:buNone/>
              <a:defRPr sz="3200"/>
            </a:lvl1pPr>
          </a:lstStyle>
          <a:p>
            <a:pPr algn="ctr">
              <a:defRPr sz="3000" cap="all" spc="299">
                <a:solidFill>
                  <a:srgbClr val="FFFFFF"/>
                </a:solidFill>
              </a:defRPr>
            </a:pPr>
            <a:r>
              <a:rPr lang="en-US"/>
              <a:t> </a:t>
            </a:r>
            <a:endParaRPr/>
          </a:p>
        </p:txBody>
      </p:sp>
      <p:sp>
        <p:nvSpPr>
          <p:cNvPr id="361" name="65%"/>
          <p:cNvSpPr>
            <a:spLocks noGrp="1"/>
          </p:cNvSpPr>
          <p:nvPr>
            <p:ph type="body" sz="quarter" idx="25"/>
          </p:nvPr>
        </p:nvSpPr>
        <p:spPr>
          <a:xfrm>
            <a:off x="4322053" y="2908964"/>
            <a:ext cx="535782" cy="356886"/>
          </a:xfrm>
          <a:prstGeom prst="roundRect">
            <a:avLst>
              <a:gd name="adj" fmla="val 36688"/>
            </a:avLst>
          </a:prstGeom>
          <a:solidFill>
            <a:srgbClr val="1C2BE5"/>
          </a:solidFill>
        </p:spPr>
        <p:txBody>
          <a:bodyPr>
            <a:noAutofit/>
          </a:bodyPr>
          <a:lstStyle>
            <a:lvl1pPr marL="0" indent="0" algn="ctr">
              <a:buNone/>
              <a:defRPr sz="800">
                <a:solidFill>
                  <a:srgbClr val="FFFFFF"/>
                </a:solidFill>
              </a:defRPr>
            </a:lvl1pPr>
          </a:lstStyle>
          <a:p>
            <a:pPr lvl="0"/>
            <a:r>
              <a:rPr lang="en-GB"/>
              <a:t>Click to edit Master text styles</a:t>
            </a:r>
          </a:p>
        </p:txBody>
      </p:sp>
      <p:sp>
        <p:nvSpPr>
          <p:cNvPr id="362" name="Rounded Rectangle"/>
          <p:cNvSpPr>
            <a:spLocks noGrp="1"/>
          </p:cNvSpPr>
          <p:nvPr>
            <p:ph type="body" sz="quarter" idx="26" hasCustomPrompt="1"/>
          </p:nvPr>
        </p:nvSpPr>
        <p:spPr>
          <a:xfrm>
            <a:off x="5210764" y="1834424"/>
            <a:ext cx="265748" cy="3570628"/>
          </a:xfrm>
          <a:prstGeom prst="roundRect">
            <a:avLst>
              <a:gd name="adj" fmla="val 50000"/>
            </a:avLst>
          </a:prstGeom>
          <a:solidFill>
            <a:srgbClr val="F0F4F5"/>
          </a:solidFill>
        </p:spPr>
        <p:txBody>
          <a:bodyPr lIns="71437" tIns="71437" rIns="71437" bIns="71437"/>
          <a:lstStyle>
            <a:lvl1pPr marL="0" indent="0">
              <a:buNone/>
              <a:defRPr sz="3200"/>
            </a:lvl1pPr>
          </a:lstStyle>
          <a:p>
            <a:pPr algn="ctr">
              <a:defRPr sz="3000" cap="all" spc="299">
                <a:solidFill>
                  <a:srgbClr val="FFFFFF"/>
                </a:solidFill>
              </a:defRPr>
            </a:pPr>
            <a:r>
              <a:rPr lang="en-US"/>
              <a:t> </a:t>
            </a:r>
            <a:endParaRPr/>
          </a:p>
        </p:txBody>
      </p:sp>
      <p:sp>
        <p:nvSpPr>
          <p:cNvPr id="363" name="Rounded Rectangle"/>
          <p:cNvSpPr>
            <a:spLocks noGrp="1"/>
          </p:cNvSpPr>
          <p:nvPr>
            <p:ph type="body" sz="quarter" idx="27" hasCustomPrompt="1"/>
          </p:nvPr>
        </p:nvSpPr>
        <p:spPr>
          <a:xfrm>
            <a:off x="5210764" y="2640779"/>
            <a:ext cx="265748" cy="2764273"/>
          </a:xfrm>
          <a:prstGeom prst="roundRect">
            <a:avLst>
              <a:gd name="adj" fmla="val 48504"/>
            </a:avLst>
          </a:prstGeom>
          <a:solidFill>
            <a:srgbClr val="1DC8C1"/>
          </a:solidFill>
        </p:spPr>
        <p:txBody>
          <a:bodyPr/>
          <a:lstStyle>
            <a:lvl1pPr marL="0" indent="0">
              <a:buNone/>
              <a:defRPr sz="3200"/>
            </a:lvl1pPr>
          </a:lstStyle>
          <a:p>
            <a:pPr algn="ctr">
              <a:defRPr sz="3000" cap="all" spc="299">
                <a:solidFill>
                  <a:srgbClr val="FFFFFF"/>
                </a:solidFill>
              </a:defRPr>
            </a:pPr>
            <a:r>
              <a:rPr lang="en-US"/>
              <a:t> </a:t>
            </a:r>
            <a:endParaRPr/>
          </a:p>
        </p:txBody>
      </p:sp>
      <p:sp>
        <p:nvSpPr>
          <p:cNvPr id="364" name="84%"/>
          <p:cNvSpPr>
            <a:spLocks noGrp="1"/>
          </p:cNvSpPr>
          <p:nvPr>
            <p:ph type="body" sz="quarter" idx="28"/>
          </p:nvPr>
        </p:nvSpPr>
        <p:spPr>
          <a:xfrm>
            <a:off x="5075748" y="2471266"/>
            <a:ext cx="535782" cy="356886"/>
          </a:xfrm>
          <a:prstGeom prst="roundRect">
            <a:avLst>
              <a:gd name="adj" fmla="val 36688"/>
            </a:avLst>
          </a:prstGeom>
          <a:solidFill>
            <a:srgbClr val="1C2BE5"/>
          </a:solidFill>
        </p:spPr>
        <p:txBody>
          <a:bodyPr>
            <a:noAutofit/>
          </a:bodyPr>
          <a:lstStyle>
            <a:lvl1pPr marL="0" indent="0" algn="ctr">
              <a:buNone/>
              <a:defRPr sz="800">
                <a:solidFill>
                  <a:srgbClr val="FFFFFF"/>
                </a:solidFill>
              </a:defRPr>
            </a:lvl1pPr>
          </a:lstStyle>
          <a:p>
            <a:pPr lvl="0"/>
            <a:r>
              <a:rPr lang="en-GB"/>
              <a:t>Click to edit Master text styles</a:t>
            </a:r>
          </a:p>
        </p:txBody>
      </p:sp>
      <p:sp>
        <p:nvSpPr>
          <p:cNvPr id="365" name="Rounded Rectangle"/>
          <p:cNvSpPr>
            <a:spLocks noGrp="1"/>
          </p:cNvSpPr>
          <p:nvPr>
            <p:ph type="body" sz="quarter" idx="29" hasCustomPrompt="1"/>
          </p:nvPr>
        </p:nvSpPr>
        <p:spPr>
          <a:xfrm>
            <a:off x="5963126" y="1834424"/>
            <a:ext cx="265748" cy="3570628"/>
          </a:xfrm>
          <a:prstGeom prst="roundRect">
            <a:avLst>
              <a:gd name="adj" fmla="val 50000"/>
            </a:avLst>
          </a:prstGeom>
          <a:solidFill>
            <a:srgbClr val="F0F4F5"/>
          </a:solidFill>
        </p:spPr>
        <p:txBody>
          <a:bodyPr lIns="71437" tIns="71437" rIns="71437" bIns="71437"/>
          <a:lstStyle>
            <a:lvl1pPr marL="0" indent="0">
              <a:buNone/>
              <a:defRPr sz="3200"/>
            </a:lvl1pPr>
          </a:lstStyle>
          <a:p>
            <a:pPr algn="ctr">
              <a:defRPr sz="3000" cap="all" spc="299">
                <a:solidFill>
                  <a:srgbClr val="FFFFFF"/>
                </a:solidFill>
              </a:defRPr>
            </a:pPr>
            <a:r>
              <a:rPr lang="en-US"/>
              <a:t> </a:t>
            </a:r>
            <a:endParaRPr/>
          </a:p>
        </p:txBody>
      </p:sp>
      <p:sp>
        <p:nvSpPr>
          <p:cNvPr id="366" name="Rounded Rectangle"/>
          <p:cNvSpPr>
            <a:spLocks noGrp="1"/>
          </p:cNvSpPr>
          <p:nvPr>
            <p:ph type="body" sz="quarter" idx="30" hasCustomPrompt="1"/>
          </p:nvPr>
        </p:nvSpPr>
        <p:spPr>
          <a:xfrm>
            <a:off x="5963126" y="2730521"/>
            <a:ext cx="265748" cy="2674532"/>
          </a:xfrm>
          <a:prstGeom prst="roundRect">
            <a:avLst>
              <a:gd name="adj" fmla="val 50000"/>
            </a:avLst>
          </a:prstGeom>
          <a:solidFill>
            <a:srgbClr val="1DC8C1"/>
          </a:solidFill>
        </p:spPr>
        <p:txBody>
          <a:bodyPr/>
          <a:lstStyle>
            <a:lvl1pPr marL="0" indent="0">
              <a:buNone/>
              <a:defRPr sz="3200"/>
            </a:lvl1pPr>
          </a:lstStyle>
          <a:p>
            <a:pPr algn="ctr">
              <a:defRPr sz="3000" cap="all" spc="299">
                <a:solidFill>
                  <a:srgbClr val="FFFFFF"/>
                </a:solidFill>
              </a:defRPr>
            </a:pPr>
            <a:r>
              <a:rPr lang="en-US"/>
              <a:t> </a:t>
            </a:r>
            <a:endParaRPr/>
          </a:p>
        </p:txBody>
      </p:sp>
      <p:sp>
        <p:nvSpPr>
          <p:cNvPr id="367" name="80%"/>
          <p:cNvSpPr>
            <a:spLocks noGrp="1"/>
          </p:cNvSpPr>
          <p:nvPr>
            <p:ph type="body" sz="quarter" idx="31"/>
          </p:nvPr>
        </p:nvSpPr>
        <p:spPr>
          <a:xfrm>
            <a:off x="5828109" y="2569938"/>
            <a:ext cx="535782" cy="356886"/>
          </a:xfrm>
          <a:prstGeom prst="roundRect">
            <a:avLst>
              <a:gd name="adj" fmla="val 36688"/>
            </a:avLst>
          </a:prstGeom>
          <a:solidFill>
            <a:srgbClr val="1C2BE5"/>
          </a:solidFill>
        </p:spPr>
        <p:txBody>
          <a:bodyPr>
            <a:noAutofit/>
          </a:bodyPr>
          <a:lstStyle>
            <a:lvl1pPr marL="0" indent="0" algn="ctr">
              <a:buNone/>
              <a:defRPr sz="800">
                <a:solidFill>
                  <a:srgbClr val="FFFFFF"/>
                </a:solidFill>
              </a:defRPr>
            </a:lvl1pPr>
          </a:lstStyle>
          <a:p>
            <a:pPr lvl="0"/>
            <a:r>
              <a:rPr lang="en-GB"/>
              <a:t>Click to edit Master text styles</a:t>
            </a:r>
          </a:p>
        </p:txBody>
      </p:sp>
      <p:sp>
        <p:nvSpPr>
          <p:cNvPr id="368" name="Rounded Rectangle"/>
          <p:cNvSpPr>
            <a:spLocks noGrp="1"/>
          </p:cNvSpPr>
          <p:nvPr>
            <p:ph type="body" sz="quarter" idx="32" hasCustomPrompt="1"/>
          </p:nvPr>
        </p:nvSpPr>
        <p:spPr>
          <a:xfrm>
            <a:off x="6718154" y="1834424"/>
            <a:ext cx="265748" cy="3570628"/>
          </a:xfrm>
          <a:prstGeom prst="roundRect">
            <a:avLst>
              <a:gd name="adj" fmla="val 50000"/>
            </a:avLst>
          </a:prstGeom>
          <a:solidFill>
            <a:srgbClr val="F0F4F5"/>
          </a:solidFill>
        </p:spPr>
        <p:txBody>
          <a:bodyPr lIns="71437" tIns="71437" rIns="71437" bIns="71437"/>
          <a:lstStyle>
            <a:lvl1pPr marL="0" indent="0">
              <a:buNone/>
              <a:defRPr sz="3200"/>
            </a:lvl1pPr>
          </a:lstStyle>
          <a:p>
            <a:pPr algn="ctr">
              <a:defRPr sz="3000" cap="all" spc="299">
                <a:solidFill>
                  <a:srgbClr val="FFFFFF"/>
                </a:solidFill>
              </a:defRPr>
            </a:pPr>
            <a:r>
              <a:rPr lang="en-US"/>
              <a:t> </a:t>
            </a:r>
            <a:endParaRPr/>
          </a:p>
        </p:txBody>
      </p:sp>
      <p:sp>
        <p:nvSpPr>
          <p:cNvPr id="369" name="Rounded Rectangle"/>
          <p:cNvSpPr>
            <a:spLocks noGrp="1"/>
          </p:cNvSpPr>
          <p:nvPr>
            <p:ph type="body" sz="quarter" idx="33" hasCustomPrompt="1"/>
          </p:nvPr>
        </p:nvSpPr>
        <p:spPr>
          <a:xfrm>
            <a:off x="6718154" y="2283894"/>
            <a:ext cx="265748" cy="3121158"/>
          </a:xfrm>
          <a:prstGeom prst="roundRect">
            <a:avLst>
              <a:gd name="adj" fmla="val 50000"/>
            </a:avLst>
          </a:prstGeom>
          <a:solidFill>
            <a:srgbClr val="1DC8C1"/>
          </a:solidFill>
        </p:spPr>
        <p:txBody>
          <a:bodyPr/>
          <a:lstStyle>
            <a:lvl1pPr marL="0" indent="0">
              <a:buNone/>
              <a:defRPr sz="3200"/>
            </a:lvl1pPr>
          </a:lstStyle>
          <a:p>
            <a:pPr algn="ctr">
              <a:defRPr sz="3000" cap="all" spc="299">
                <a:solidFill>
                  <a:srgbClr val="FFFFFF"/>
                </a:solidFill>
              </a:defRPr>
            </a:pPr>
            <a:r>
              <a:rPr lang="en-US"/>
              <a:t> </a:t>
            </a:r>
            <a:endParaRPr/>
          </a:p>
        </p:txBody>
      </p:sp>
      <p:sp>
        <p:nvSpPr>
          <p:cNvPr id="370" name="93%"/>
          <p:cNvSpPr>
            <a:spLocks noGrp="1"/>
          </p:cNvSpPr>
          <p:nvPr>
            <p:ph type="body" sz="quarter" idx="34"/>
          </p:nvPr>
        </p:nvSpPr>
        <p:spPr>
          <a:xfrm>
            <a:off x="6583137" y="2114381"/>
            <a:ext cx="535782" cy="356886"/>
          </a:xfrm>
          <a:prstGeom prst="roundRect">
            <a:avLst>
              <a:gd name="adj" fmla="val 36688"/>
            </a:avLst>
          </a:prstGeom>
          <a:solidFill>
            <a:srgbClr val="1C2BE5"/>
          </a:solidFill>
        </p:spPr>
        <p:txBody>
          <a:bodyPr>
            <a:noAutofit/>
          </a:bodyPr>
          <a:lstStyle>
            <a:lvl1pPr marL="0" indent="0" algn="ctr">
              <a:buNone/>
              <a:defRPr sz="800">
                <a:solidFill>
                  <a:srgbClr val="FFFFFF"/>
                </a:solidFill>
              </a:defRPr>
            </a:lvl1pPr>
          </a:lstStyle>
          <a:p>
            <a:pPr lvl="0"/>
            <a:r>
              <a:rPr lang="en-GB"/>
              <a:t>Click to edit Master text styles</a:t>
            </a:r>
          </a:p>
        </p:txBody>
      </p:sp>
      <p:sp>
        <p:nvSpPr>
          <p:cNvPr id="371" name="Rounded Rectangle"/>
          <p:cNvSpPr>
            <a:spLocks noGrp="1"/>
          </p:cNvSpPr>
          <p:nvPr>
            <p:ph type="body" sz="quarter" idx="35" hasCustomPrompt="1"/>
          </p:nvPr>
        </p:nvSpPr>
        <p:spPr>
          <a:xfrm>
            <a:off x="7473182" y="1834424"/>
            <a:ext cx="265748" cy="3570628"/>
          </a:xfrm>
          <a:prstGeom prst="roundRect">
            <a:avLst>
              <a:gd name="adj" fmla="val 50000"/>
            </a:avLst>
          </a:prstGeom>
          <a:solidFill>
            <a:srgbClr val="F0F4F5"/>
          </a:solidFill>
        </p:spPr>
        <p:txBody>
          <a:bodyPr lIns="71437" tIns="71437" rIns="71437" bIns="71437"/>
          <a:lstStyle>
            <a:lvl1pPr marL="0" indent="0">
              <a:buNone/>
              <a:defRPr sz="3200"/>
            </a:lvl1pPr>
          </a:lstStyle>
          <a:p>
            <a:pPr algn="ctr">
              <a:defRPr sz="3000" cap="all" spc="299">
                <a:solidFill>
                  <a:srgbClr val="FFFFFF"/>
                </a:solidFill>
              </a:defRPr>
            </a:pPr>
            <a:r>
              <a:rPr lang="en-US"/>
              <a:t> </a:t>
            </a:r>
            <a:endParaRPr/>
          </a:p>
        </p:txBody>
      </p:sp>
      <p:sp>
        <p:nvSpPr>
          <p:cNvPr id="372" name="Rounded Rectangle"/>
          <p:cNvSpPr>
            <a:spLocks noGrp="1"/>
          </p:cNvSpPr>
          <p:nvPr>
            <p:ph type="body" sz="quarter" idx="36" hasCustomPrompt="1"/>
          </p:nvPr>
        </p:nvSpPr>
        <p:spPr>
          <a:xfrm>
            <a:off x="7473182" y="2908964"/>
            <a:ext cx="265748" cy="2496089"/>
          </a:xfrm>
          <a:prstGeom prst="roundRect">
            <a:avLst>
              <a:gd name="adj" fmla="val 50000"/>
            </a:avLst>
          </a:prstGeom>
          <a:solidFill>
            <a:srgbClr val="1DC8C1"/>
          </a:solidFill>
        </p:spPr>
        <p:txBody>
          <a:bodyPr/>
          <a:lstStyle>
            <a:lvl1pPr marL="0" indent="0">
              <a:buNone/>
              <a:defRPr sz="3200"/>
            </a:lvl1pPr>
          </a:lstStyle>
          <a:p>
            <a:pPr algn="ctr">
              <a:defRPr sz="3000" cap="all" spc="299">
                <a:solidFill>
                  <a:srgbClr val="FFFFFF"/>
                </a:solidFill>
              </a:defRPr>
            </a:pPr>
            <a:r>
              <a:rPr lang="en-US"/>
              <a:t> </a:t>
            </a:r>
            <a:endParaRPr/>
          </a:p>
        </p:txBody>
      </p:sp>
      <p:sp>
        <p:nvSpPr>
          <p:cNvPr id="373" name="68%"/>
          <p:cNvSpPr>
            <a:spLocks noGrp="1"/>
          </p:cNvSpPr>
          <p:nvPr>
            <p:ph type="body" sz="quarter" idx="37"/>
          </p:nvPr>
        </p:nvSpPr>
        <p:spPr>
          <a:xfrm>
            <a:off x="7338165" y="2748380"/>
            <a:ext cx="535782" cy="356886"/>
          </a:xfrm>
          <a:prstGeom prst="roundRect">
            <a:avLst>
              <a:gd name="adj" fmla="val 36688"/>
            </a:avLst>
          </a:prstGeom>
          <a:solidFill>
            <a:srgbClr val="1C2BE5"/>
          </a:solidFill>
        </p:spPr>
        <p:txBody>
          <a:bodyPr>
            <a:noAutofit/>
          </a:bodyPr>
          <a:lstStyle>
            <a:lvl1pPr marL="0" indent="0" algn="ctr">
              <a:buNone/>
              <a:defRPr sz="800">
                <a:solidFill>
                  <a:srgbClr val="FFFFFF"/>
                </a:solidFill>
              </a:defRPr>
            </a:lvl1pPr>
          </a:lstStyle>
          <a:p>
            <a:pPr lvl="0"/>
            <a:r>
              <a:rPr lang="en-GB"/>
              <a:t>Click to edit Master text styles</a:t>
            </a:r>
          </a:p>
        </p:txBody>
      </p:sp>
      <p:sp>
        <p:nvSpPr>
          <p:cNvPr id="374" name="Rounded Rectangle"/>
          <p:cNvSpPr>
            <a:spLocks noGrp="1"/>
          </p:cNvSpPr>
          <p:nvPr>
            <p:ph type="body" sz="quarter" idx="38" hasCustomPrompt="1"/>
          </p:nvPr>
        </p:nvSpPr>
        <p:spPr>
          <a:xfrm>
            <a:off x="8221952" y="1834424"/>
            <a:ext cx="265748" cy="3570628"/>
          </a:xfrm>
          <a:prstGeom prst="roundRect">
            <a:avLst>
              <a:gd name="adj" fmla="val 50000"/>
            </a:avLst>
          </a:prstGeom>
          <a:solidFill>
            <a:srgbClr val="F0F4F5"/>
          </a:solidFill>
        </p:spPr>
        <p:txBody>
          <a:bodyPr lIns="71437" tIns="71437" rIns="71437" bIns="71437"/>
          <a:lstStyle>
            <a:lvl1pPr marL="0" indent="0">
              <a:buNone/>
              <a:defRPr sz="3200"/>
            </a:lvl1pPr>
          </a:lstStyle>
          <a:p>
            <a:pPr algn="ctr">
              <a:defRPr sz="3000" cap="all" spc="299">
                <a:solidFill>
                  <a:srgbClr val="FFFFFF"/>
                </a:solidFill>
              </a:defRPr>
            </a:pPr>
            <a:r>
              <a:rPr lang="en-US"/>
              <a:t> </a:t>
            </a:r>
            <a:endParaRPr/>
          </a:p>
        </p:txBody>
      </p:sp>
      <p:sp>
        <p:nvSpPr>
          <p:cNvPr id="375" name="Rounded Rectangle"/>
          <p:cNvSpPr>
            <a:spLocks noGrp="1"/>
          </p:cNvSpPr>
          <p:nvPr>
            <p:ph type="body" sz="quarter" idx="39" hasCustomPrompt="1"/>
          </p:nvPr>
        </p:nvSpPr>
        <p:spPr>
          <a:xfrm>
            <a:off x="8221952" y="3087407"/>
            <a:ext cx="265748" cy="2317646"/>
          </a:xfrm>
          <a:prstGeom prst="roundRect">
            <a:avLst>
              <a:gd name="adj" fmla="val 50000"/>
            </a:avLst>
          </a:prstGeom>
          <a:solidFill>
            <a:srgbClr val="1DC8C1"/>
          </a:solidFill>
        </p:spPr>
        <p:txBody>
          <a:bodyPr/>
          <a:lstStyle>
            <a:lvl1pPr marL="0" indent="0">
              <a:buNone/>
              <a:defRPr sz="3200"/>
            </a:lvl1pPr>
          </a:lstStyle>
          <a:p>
            <a:pPr algn="ctr">
              <a:defRPr sz="3000" cap="all" spc="299">
                <a:solidFill>
                  <a:srgbClr val="FFFFFF"/>
                </a:solidFill>
              </a:defRPr>
            </a:pPr>
            <a:r>
              <a:rPr lang="en-US"/>
              <a:t> </a:t>
            </a:r>
            <a:endParaRPr/>
          </a:p>
        </p:txBody>
      </p:sp>
      <p:sp>
        <p:nvSpPr>
          <p:cNvPr id="376" name="64%"/>
          <p:cNvSpPr>
            <a:spLocks noGrp="1"/>
          </p:cNvSpPr>
          <p:nvPr>
            <p:ph type="body" sz="quarter" idx="40"/>
          </p:nvPr>
        </p:nvSpPr>
        <p:spPr>
          <a:xfrm>
            <a:off x="8086934" y="2926823"/>
            <a:ext cx="535782" cy="356886"/>
          </a:xfrm>
          <a:prstGeom prst="roundRect">
            <a:avLst>
              <a:gd name="adj" fmla="val 36688"/>
            </a:avLst>
          </a:prstGeom>
          <a:solidFill>
            <a:srgbClr val="1C2BE5"/>
          </a:solidFill>
        </p:spPr>
        <p:txBody>
          <a:bodyPr>
            <a:noAutofit/>
          </a:bodyPr>
          <a:lstStyle>
            <a:lvl1pPr marL="0" indent="0" algn="ctr">
              <a:buNone/>
              <a:defRPr sz="800">
                <a:solidFill>
                  <a:srgbClr val="FFFFFF"/>
                </a:solidFill>
              </a:defRPr>
            </a:lvl1pPr>
          </a:lstStyle>
          <a:p>
            <a:pPr lvl="0"/>
            <a:r>
              <a:rPr lang="en-GB"/>
              <a:t>Click to edit Master text styles</a:t>
            </a:r>
          </a:p>
        </p:txBody>
      </p:sp>
      <p:sp>
        <p:nvSpPr>
          <p:cNvPr id="377" name="Rounded Rectangle"/>
          <p:cNvSpPr>
            <a:spLocks noGrp="1"/>
          </p:cNvSpPr>
          <p:nvPr>
            <p:ph type="body" sz="quarter" idx="41" hasCustomPrompt="1"/>
          </p:nvPr>
        </p:nvSpPr>
        <p:spPr>
          <a:xfrm>
            <a:off x="8979239" y="1834424"/>
            <a:ext cx="265748" cy="3570628"/>
          </a:xfrm>
          <a:prstGeom prst="roundRect">
            <a:avLst>
              <a:gd name="adj" fmla="val 50000"/>
            </a:avLst>
          </a:prstGeom>
          <a:solidFill>
            <a:srgbClr val="F0F4F5"/>
          </a:solidFill>
        </p:spPr>
        <p:txBody>
          <a:bodyPr lIns="71437" tIns="71437" rIns="71437" bIns="71437"/>
          <a:lstStyle>
            <a:lvl1pPr marL="0" indent="0">
              <a:buNone/>
              <a:defRPr sz="3200"/>
            </a:lvl1pPr>
          </a:lstStyle>
          <a:p>
            <a:pPr algn="ctr">
              <a:defRPr sz="3000" cap="all" spc="299">
                <a:solidFill>
                  <a:srgbClr val="FFFFFF"/>
                </a:solidFill>
              </a:defRPr>
            </a:pPr>
            <a:r>
              <a:rPr lang="en-US"/>
              <a:t> </a:t>
            </a:r>
            <a:endParaRPr/>
          </a:p>
        </p:txBody>
      </p:sp>
      <p:sp>
        <p:nvSpPr>
          <p:cNvPr id="378" name="Rounded Rectangle"/>
          <p:cNvSpPr>
            <a:spLocks noGrp="1"/>
          </p:cNvSpPr>
          <p:nvPr>
            <p:ph type="body" sz="quarter" idx="42" hasCustomPrompt="1"/>
          </p:nvPr>
        </p:nvSpPr>
        <p:spPr>
          <a:xfrm>
            <a:off x="8979239" y="3354398"/>
            <a:ext cx="265748" cy="2050654"/>
          </a:xfrm>
          <a:prstGeom prst="roundRect">
            <a:avLst>
              <a:gd name="adj" fmla="val 50000"/>
            </a:avLst>
          </a:prstGeom>
          <a:solidFill>
            <a:srgbClr val="1DC8C1"/>
          </a:solidFill>
        </p:spPr>
        <p:txBody>
          <a:bodyPr/>
          <a:lstStyle>
            <a:lvl1pPr marL="0" indent="0">
              <a:buNone/>
              <a:defRPr sz="3200"/>
            </a:lvl1pPr>
          </a:lstStyle>
          <a:p>
            <a:pPr algn="ctr">
              <a:defRPr sz="3000" cap="all" spc="299">
                <a:solidFill>
                  <a:srgbClr val="FFFFFF"/>
                </a:solidFill>
              </a:defRPr>
            </a:pPr>
            <a:r>
              <a:rPr lang="en-US"/>
              <a:t> </a:t>
            </a:r>
            <a:endParaRPr/>
          </a:p>
        </p:txBody>
      </p:sp>
      <p:sp>
        <p:nvSpPr>
          <p:cNvPr id="379" name="57%"/>
          <p:cNvSpPr>
            <a:spLocks noGrp="1"/>
          </p:cNvSpPr>
          <p:nvPr>
            <p:ph type="body" sz="quarter" idx="43"/>
          </p:nvPr>
        </p:nvSpPr>
        <p:spPr>
          <a:xfrm>
            <a:off x="8844221" y="3175956"/>
            <a:ext cx="535782" cy="356886"/>
          </a:xfrm>
          <a:prstGeom prst="roundRect">
            <a:avLst>
              <a:gd name="adj" fmla="val 36688"/>
            </a:avLst>
          </a:prstGeom>
          <a:solidFill>
            <a:srgbClr val="1C2BE5"/>
          </a:solidFill>
        </p:spPr>
        <p:txBody>
          <a:bodyPr>
            <a:noAutofit/>
          </a:bodyPr>
          <a:lstStyle>
            <a:lvl1pPr marL="0" indent="0" algn="ctr">
              <a:buNone/>
              <a:defRPr sz="800">
                <a:solidFill>
                  <a:srgbClr val="FFFFFF"/>
                </a:solidFill>
              </a:defRPr>
            </a:lvl1pPr>
          </a:lstStyle>
          <a:p>
            <a:pPr lvl="0"/>
            <a:r>
              <a:rPr lang="en-GB"/>
              <a:t>Click to edit Master text styles</a:t>
            </a:r>
          </a:p>
        </p:txBody>
      </p:sp>
      <p:sp>
        <p:nvSpPr>
          <p:cNvPr id="380" name="Rounded Rectangle"/>
          <p:cNvSpPr>
            <a:spLocks noGrp="1"/>
          </p:cNvSpPr>
          <p:nvPr>
            <p:ph type="body" sz="quarter" idx="44" hasCustomPrompt="1"/>
          </p:nvPr>
        </p:nvSpPr>
        <p:spPr>
          <a:xfrm>
            <a:off x="9736526" y="1834424"/>
            <a:ext cx="265748" cy="3570628"/>
          </a:xfrm>
          <a:prstGeom prst="roundRect">
            <a:avLst>
              <a:gd name="adj" fmla="val 50000"/>
            </a:avLst>
          </a:prstGeom>
          <a:solidFill>
            <a:srgbClr val="F0F4F5"/>
          </a:solidFill>
        </p:spPr>
        <p:txBody>
          <a:bodyPr lIns="71437" tIns="71437" rIns="71437" bIns="71437"/>
          <a:lstStyle>
            <a:lvl1pPr marL="0" indent="0">
              <a:buNone/>
              <a:defRPr sz="3200"/>
            </a:lvl1pPr>
          </a:lstStyle>
          <a:p>
            <a:pPr algn="ctr">
              <a:defRPr sz="3000" cap="all" spc="299">
                <a:solidFill>
                  <a:srgbClr val="FFFFFF"/>
                </a:solidFill>
              </a:defRPr>
            </a:pPr>
            <a:r>
              <a:rPr lang="en-US"/>
              <a:t> </a:t>
            </a:r>
            <a:endParaRPr/>
          </a:p>
        </p:txBody>
      </p:sp>
      <p:sp>
        <p:nvSpPr>
          <p:cNvPr id="381" name="Rounded Rectangle"/>
          <p:cNvSpPr>
            <a:spLocks noGrp="1"/>
          </p:cNvSpPr>
          <p:nvPr>
            <p:ph type="body" sz="quarter" idx="45" hasCustomPrompt="1"/>
          </p:nvPr>
        </p:nvSpPr>
        <p:spPr>
          <a:xfrm>
            <a:off x="9736526" y="2730521"/>
            <a:ext cx="265748" cy="2674532"/>
          </a:xfrm>
          <a:prstGeom prst="roundRect">
            <a:avLst>
              <a:gd name="adj" fmla="val 50000"/>
            </a:avLst>
          </a:prstGeom>
          <a:solidFill>
            <a:srgbClr val="1DC8C1"/>
          </a:solidFill>
        </p:spPr>
        <p:txBody>
          <a:bodyPr/>
          <a:lstStyle>
            <a:lvl1pPr marL="0" indent="0">
              <a:buNone/>
              <a:defRPr sz="3200"/>
            </a:lvl1pPr>
          </a:lstStyle>
          <a:p>
            <a:pPr algn="ctr">
              <a:defRPr sz="3000" cap="all" spc="299">
                <a:solidFill>
                  <a:srgbClr val="FFFFFF"/>
                </a:solidFill>
              </a:defRPr>
            </a:pPr>
            <a:r>
              <a:rPr lang="en-US"/>
              <a:t> </a:t>
            </a:r>
            <a:endParaRPr/>
          </a:p>
        </p:txBody>
      </p:sp>
      <p:sp>
        <p:nvSpPr>
          <p:cNvPr id="382" name="78%"/>
          <p:cNvSpPr>
            <a:spLocks noGrp="1"/>
          </p:cNvSpPr>
          <p:nvPr>
            <p:ph type="body" sz="quarter" idx="46"/>
          </p:nvPr>
        </p:nvSpPr>
        <p:spPr>
          <a:xfrm>
            <a:off x="9601509" y="2569938"/>
            <a:ext cx="535782" cy="356886"/>
          </a:xfrm>
          <a:prstGeom prst="roundRect">
            <a:avLst>
              <a:gd name="adj" fmla="val 36688"/>
            </a:avLst>
          </a:prstGeom>
          <a:solidFill>
            <a:srgbClr val="1C2BE5"/>
          </a:solidFill>
        </p:spPr>
        <p:txBody>
          <a:bodyPr>
            <a:noAutofit/>
          </a:bodyPr>
          <a:lstStyle>
            <a:lvl1pPr marL="0" indent="0" algn="ctr">
              <a:buNone/>
              <a:defRPr sz="800">
                <a:solidFill>
                  <a:srgbClr val="FFFFFF"/>
                </a:solidFill>
              </a:defRPr>
            </a:lvl1pPr>
          </a:lstStyle>
          <a:p>
            <a:pPr lvl="0"/>
            <a:r>
              <a:rPr lang="en-GB"/>
              <a:t>Click to edit Master text styles</a:t>
            </a:r>
          </a:p>
        </p:txBody>
      </p:sp>
      <p:sp>
        <p:nvSpPr>
          <p:cNvPr id="383" name="Amet Quam"/>
          <p:cNvSpPr>
            <a:spLocks noGrp="1"/>
          </p:cNvSpPr>
          <p:nvPr>
            <p:ph type="body" sz="quarter" idx="47"/>
          </p:nvPr>
        </p:nvSpPr>
        <p:spPr>
          <a:xfrm>
            <a:off x="2060969" y="5501186"/>
            <a:ext cx="535782" cy="442148"/>
          </a:xfrm>
          <a:prstGeom prst="rect">
            <a:avLst/>
          </a:prstGeom>
        </p:spPr>
        <p:txBody>
          <a:bodyPr anchor="t">
            <a:noAutofit/>
          </a:bodyPr>
          <a:lstStyle>
            <a:lvl1pPr marL="0" indent="0" algn="ctr">
              <a:buNone/>
              <a:defRPr sz="800"/>
            </a:lvl1pPr>
          </a:lstStyle>
          <a:p>
            <a:pPr lvl="0"/>
            <a:r>
              <a:rPr lang="en-GB"/>
              <a:t>Click to edit Master text styles</a:t>
            </a:r>
          </a:p>
        </p:txBody>
      </p:sp>
      <p:sp>
        <p:nvSpPr>
          <p:cNvPr id="384" name="Etiam Elit"/>
          <p:cNvSpPr>
            <a:spLocks noGrp="1"/>
          </p:cNvSpPr>
          <p:nvPr>
            <p:ph type="body" sz="quarter" idx="48"/>
          </p:nvPr>
        </p:nvSpPr>
        <p:spPr>
          <a:xfrm>
            <a:off x="2814664" y="5501186"/>
            <a:ext cx="535782" cy="442148"/>
          </a:xfrm>
          <a:prstGeom prst="rect">
            <a:avLst/>
          </a:prstGeom>
        </p:spPr>
        <p:txBody>
          <a:bodyPr anchor="t">
            <a:noAutofit/>
          </a:bodyPr>
          <a:lstStyle>
            <a:lvl1pPr marL="0" indent="0" algn="ctr">
              <a:buNone/>
              <a:defRPr sz="800"/>
            </a:lvl1pPr>
          </a:lstStyle>
          <a:p>
            <a:pPr lvl="0"/>
            <a:r>
              <a:rPr lang="en-GB"/>
              <a:t>Click to edit Master text styles</a:t>
            </a:r>
          </a:p>
        </p:txBody>
      </p:sp>
      <p:sp>
        <p:nvSpPr>
          <p:cNvPr id="385" name="Magna"/>
          <p:cNvSpPr>
            <a:spLocks noGrp="1"/>
          </p:cNvSpPr>
          <p:nvPr>
            <p:ph type="body" sz="quarter" idx="49"/>
          </p:nvPr>
        </p:nvSpPr>
        <p:spPr>
          <a:xfrm>
            <a:off x="3568358" y="5501186"/>
            <a:ext cx="535782" cy="442148"/>
          </a:xfrm>
          <a:prstGeom prst="rect">
            <a:avLst/>
          </a:prstGeom>
        </p:spPr>
        <p:txBody>
          <a:bodyPr anchor="t">
            <a:noAutofit/>
          </a:bodyPr>
          <a:lstStyle>
            <a:lvl1pPr marL="0" indent="0" algn="ctr">
              <a:buNone/>
              <a:defRPr sz="800"/>
            </a:lvl1pPr>
          </a:lstStyle>
          <a:p>
            <a:pPr lvl="0"/>
            <a:r>
              <a:rPr lang="en-GB"/>
              <a:t>Click to edit Master text styles</a:t>
            </a:r>
          </a:p>
        </p:txBody>
      </p:sp>
      <p:sp>
        <p:nvSpPr>
          <p:cNvPr id="386" name="Risus"/>
          <p:cNvSpPr>
            <a:spLocks noGrp="1"/>
          </p:cNvSpPr>
          <p:nvPr>
            <p:ph type="body" sz="quarter" idx="50"/>
          </p:nvPr>
        </p:nvSpPr>
        <p:spPr>
          <a:xfrm>
            <a:off x="4322053" y="5501186"/>
            <a:ext cx="535782" cy="442148"/>
          </a:xfrm>
          <a:prstGeom prst="rect">
            <a:avLst/>
          </a:prstGeom>
        </p:spPr>
        <p:txBody>
          <a:bodyPr anchor="t">
            <a:noAutofit/>
          </a:bodyPr>
          <a:lstStyle>
            <a:lvl1pPr marL="0" indent="0" algn="ctr">
              <a:buNone/>
              <a:defRPr sz="800"/>
            </a:lvl1pPr>
          </a:lstStyle>
          <a:p>
            <a:pPr lvl="0"/>
            <a:r>
              <a:rPr lang="en-GB"/>
              <a:t>Click to edit Master text styles</a:t>
            </a:r>
          </a:p>
        </p:txBody>
      </p:sp>
      <p:sp>
        <p:nvSpPr>
          <p:cNvPr id="387" name="Lorem Sit"/>
          <p:cNvSpPr>
            <a:spLocks noGrp="1"/>
          </p:cNvSpPr>
          <p:nvPr>
            <p:ph type="body" sz="quarter" idx="51"/>
          </p:nvPr>
        </p:nvSpPr>
        <p:spPr>
          <a:xfrm>
            <a:off x="5070822" y="5501186"/>
            <a:ext cx="535782" cy="442148"/>
          </a:xfrm>
          <a:prstGeom prst="rect">
            <a:avLst/>
          </a:prstGeom>
        </p:spPr>
        <p:txBody>
          <a:bodyPr anchor="t">
            <a:noAutofit/>
          </a:bodyPr>
          <a:lstStyle>
            <a:lvl1pPr marL="0" indent="0" algn="ctr">
              <a:buNone/>
              <a:defRPr sz="800"/>
            </a:lvl1pPr>
          </a:lstStyle>
          <a:p>
            <a:pPr lvl="0"/>
            <a:r>
              <a:rPr lang="en-GB"/>
              <a:t>Click to edit Master text styles</a:t>
            </a:r>
          </a:p>
        </p:txBody>
      </p:sp>
      <p:sp>
        <p:nvSpPr>
          <p:cNvPr id="388" name="Magna"/>
          <p:cNvSpPr>
            <a:spLocks noGrp="1"/>
          </p:cNvSpPr>
          <p:nvPr>
            <p:ph type="body" sz="quarter" idx="52"/>
          </p:nvPr>
        </p:nvSpPr>
        <p:spPr>
          <a:xfrm>
            <a:off x="5824517" y="5501186"/>
            <a:ext cx="535782" cy="442148"/>
          </a:xfrm>
          <a:prstGeom prst="rect">
            <a:avLst/>
          </a:prstGeom>
        </p:spPr>
        <p:txBody>
          <a:bodyPr anchor="t">
            <a:noAutofit/>
          </a:bodyPr>
          <a:lstStyle>
            <a:lvl1pPr marL="0" indent="0" algn="ctr">
              <a:buNone/>
              <a:defRPr sz="800"/>
            </a:lvl1pPr>
          </a:lstStyle>
          <a:p>
            <a:pPr lvl="0"/>
            <a:r>
              <a:rPr lang="en-GB"/>
              <a:t>Click to edit Master text styles</a:t>
            </a:r>
          </a:p>
        </p:txBody>
      </p:sp>
      <p:sp>
        <p:nvSpPr>
          <p:cNvPr id="389" name="Ornare Purus"/>
          <p:cNvSpPr>
            <a:spLocks noGrp="1"/>
          </p:cNvSpPr>
          <p:nvPr>
            <p:ph type="body" sz="quarter" idx="53"/>
          </p:nvPr>
        </p:nvSpPr>
        <p:spPr>
          <a:xfrm>
            <a:off x="6578212" y="5501186"/>
            <a:ext cx="535782" cy="442148"/>
          </a:xfrm>
          <a:prstGeom prst="rect">
            <a:avLst/>
          </a:prstGeom>
        </p:spPr>
        <p:txBody>
          <a:bodyPr anchor="t">
            <a:noAutofit/>
          </a:bodyPr>
          <a:lstStyle>
            <a:lvl1pPr marL="0" indent="0" algn="ctr">
              <a:buNone/>
              <a:defRPr sz="800"/>
            </a:lvl1pPr>
          </a:lstStyle>
          <a:p>
            <a:pPr lvl="0"/>
            <a:r>
              <a:rPr lang="en-GB"/>
              <a:t>Click to edit Master text styles</a:t>
            </a:r>
          </a:p>
        </p:txBody>
      </p:sp>
      <p:sp>
        <p:nvSpPr>
          <p:cNvPr id="390" name="Cras"/>
          <p:cNvSpPr>
            <a:spLocks noGrp="1"/>
          </p:cNvSpPr>
          <p:nvPr>
            <p:ph type="body" sz="quarter" idx="54"/>
          </p:nvPr>
        </p:nvSpPr>
        <p:spPr>
          <a:xfrm>
            <a:off x="7331907" y="5501186"/>
            <a:ext cx="535782" cy="442148"/>
          </a:xfrm>
          <a:prstGeom prst="rect">
            <a:avLst/>
          </a:prstGeom>
        </p:spPr>
        <p:txBody>
          <a:bodyPr anchor="t">
            <a:noAutofit/>
          </a:bodyPr>
          <a:lstStyle>
            <a:lvl1pPr marL="0" indent="0" algn="ctr">
              <a:buNone/>
              <a:defRPr sz="800"/>
            </a:lvl1pPr>
          </a:lstStyle>
          <a:p>
            <a:pPr lvl="0"/>
            <a:r>
              <a:rPr lang="en-GB"/>
              <a:t>Click to edit Master text styles</a:t>
            </a:r>
          </a:p>
        </p:txBody>
      </p:sp>
      <p:sp>
        <p:nvSpPr>
          <p:cNvPr id="391" name="Nullam Porta"/>
          <p:cNvSpPr>
            <a:spLocks noGrp="1"/>
          </p:cNvSpPr>
          <p:nvPr>
            <p:ph type="body" sz="quarter" idx="55"/>
          </p:nvPr>
        </p:nvSpPr>
        <p:spPr>
          <a:xfrm>
            <a:off x="8094119" y="5501186"/>
            <a:ext cx="535782" cy="442148"/>
          </a:xfrm>
          <a:prstGeom prst="rect">
            <a:avLst/>
          </a:prstGeom>
        </p:spPr>
        <p:txBody>
          <a:bodyPr anchor="t">
            <a:noAutofit/>
          </a:bodyPr>
          <a:lstStyle>
            <a:lvl1pPr marL="0" indent="0" algn="ctr">
              <a:buNone/>
              <a:defRPr sz="800"/>
            </a:lvl1pPr>
          </a:lstStyle>
          <a:p>
            <a:pPr lvl="0"/>
            <a:r>
              <a:rPr lang="en-GB"/>
              <a:t>Click to edit Master text styles</a:t>
            </a:r>
          </a:p>
        </p:txBody>
      </p:sp>
      <p:sp>
        <p:nvSpPr>
          <p:cNvPr id="392" name="Risus Lorem"/>
          <p:cNvSpPr>
            <a:spLocks noGrp="1"/>
          </p:cNvSpPr>
          <p:nvPr>
            <p:ph type="body" sz="quarter" idx="56"/>
          </p:nvPr>
        </p:nvSpPr>
        <p:spPr>
          <a:xfrm>
            <a:off x="8847814" y="5501186"/>
            <a:ext cx="535782" cy="442148"/>
          </a:xfrm>
          <a:prstGeom prst="rect">
            <a:avLst/>
          </a:prstGeom>
        </p:spPr>
        <p:txBody>
          <a:bodyPr anchor="t">
            <a:noAutofit/>
          </a:bodyPr>
          <a:lstStyle>
            <a:lvl1pPr marL="0" indent="0" algn="ctr">
              <a:buNone/>
              <a:defRPr sz="800"/>
            </a:lvl1pPr>
          </a:lstStyle>
          <a:p>
            <a:pPr lvl="0"/>
            <a:r>
              <a:rPr lang="en-GB"/>
              <a:t>Click to edit Master text styles</a:t>
            </a:r>
          </a:p>
        </p:txBody>
      </p:sp>
      <p:sp>
        <p:nvSpPr>
          <p:cNvPr id="393" name="Nullam Ornare"/>
          <p:cNvSpPr>
            <a:spLocks noGrp="1"/>
          </p:cNvSpPr>
          <p:nvPr>
            <p:ph type="body" sz="quarter" idx="57"/>
          </p:nvPr>
        </p:nvSpPr>
        <p:spPr>
          <a:xfrm>
            <a:off x="9601509" y="5501186"/>
            <a:ext cx="535782" cy="442148"/>
          </a:xfrm>
          <a:prstGeom prst="rect">
            <a:avLst/>
          </a:prstGeom>
        </p:spPr>
        <p:txBody>
          <a:bodyPr anchor="t">
            <a:noAutofit/>
          </a:bodyPr>
          <a:lstStyle>
            <a:lvl1pPr marL="0" indent="0" algn="ctr">
              <a:buNone/>
              <a:defRPr sz="800"/>
            </a:lvl1pPr>
          </a:lstStyle>
          <a:p>
            <a:pPr lvl="0"/>
            <a:r>
              <a:rPr lang="en-GB"/>
              <a:t>Click to edit Master text styles</a:t>
            </a:r>
          </a:p>
        </p:txBody>
      </p:sp>
      <p:pic>
        <p:nvPicPr>
          <p:cNvPr id="49" name="Picture 48">
            <a:extLst>
              <a:ext uri="{FF2B5EF4-FFF2-40B4-BE49-F238E27FC236}">
                <a16:creationId xmlns:a16="http://schemas.microsoft.com/office/drawing/2014/main" id="{5CCBA205-2689-A445-A0D1-9067CC1F554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027409" y="22480"/>
            <a:ext cx="1124708" cy="686822"/>
          </a:xfrm>
          <a:prstGeom prst="rect">
            <a:avLst/>
          </a:prstGeom>
        </p:spPr>
      </p:pic>
      <p:sp>
        <p:nvSpPr>
          <p:cNvPr id="50" name="Title 1">
            <a:extLst>
              <a:ext uri="{FF2B5EF4-FFF2-40B4-BE49-F238E27FC236}">
                <a16:creationId xmlns:a16="http://schemas.microsoft.com/office/drawing/2014/main" id="{D9933589-2E06-054D-BCBD-01066514D1EA}"/>
              </a:ext>
            </a:extLst>
          </p:cNvPr>
          <p:cNvSpPr>
            <a:spLocks noGrp="1"/>
          </p:cNvSpPr>
          <p:nvPr>
            <p:ph type="title"/>
          </p:nvPr>
        </p:nvSpPr>
        <p:spPr>
          <a:xfrm>
            <a:off x="244341" y="144691"/>
            <a:ext cx="10783068" cy="1325563"/>
          </a:xfrm>
        </p:spPr>
        <p:txBody>
          <a:bodyPr/>
          <a:lstStyle>
            <a:lvl1pPr>
              <a:defRPr>
                <a:solidFill>
                  <a:srgbClr val="009EDF"/>
                </a:solidFill>
              </a:defRPr>
            </a:lvl1pPr>
          </a:lstStyle>
          <a:p>
            <a:r>
              <a:rPr lang="en-GB"/>
              <a:t>Click to edit Master title style</a:t>
            </a:r>
            <a:endParaRPr lang="en-GB" dirty="0"/>
          </a:p>
        </p:txBody>
      </p:sp>
    </p:spTree>
    <p:extLst>
      <p:ext uri="{BB962C8B-B14F-4D97-AF65-F5344CB8AC3E}">
        <p14:creationId xmlns:p14="http://schemas.microsoft.com/office/powerpoint/2010/main" val="134697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B5B176-226D-FD49-84CC-0FEFFD234843}"/>
              </a:ext>
            </a:extLst>
          </p:cNvPr>
          <p:cNvSpPr/>
          <p:nvPr userDrawn="1"/>
        </p:nvSpPr>
        <p:spPr>
          <a:xfrm>
            <a:off x="0" y="0"/>
            <a:ext cx="12205010" cy="1077687"/>
          </a:xfrm>
          <a:prstGeom prst="rect">
            <a:avLst/>
          </a:prstGeom>
          <a:solidFill>
            <a:srgbClr val="EF5B88"/>
          </a:solidFill>
          <a:ln>
            <a:solidFill>
              <a:srgbClr val="EF5B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39DF37-1122-47E4-9DF7-684F1D082055}"/>
              </a:ext>
            </a:extLst>
          </p:cNvPr>
          <p:cNvSpPr>
            <a:spLocks noGrp="1"/>
          </p:cNvSpPr>
          <p:nvPr>
            <p:ph type="title"/>
          </p:nvPr>
        </p:nvSpPr>
        <p:spPr>
          <a:xfrm>
            <a:off x="189006" y="0"/>
            <a:ext cx="10217737" cy="1077687"/>
          </a:xfrm>
        </p:spPr>
        <p:txBody>
          <a:bodyPr/>
          <a:lstStyle>
            <a:lvl1pPr>
              <a:defRPr>
                <a:solidFill>
                  <a:schemeClr val="bg1"/>
                </a:solidFill>
              </a:defRPr>
            </a:lvl1pPr>
          </a:lstStyle>
          <a:p>
            <a:r>
              <a:rPr lang="en-GB"/>
              <a:t>Click to edit Master title style</a:t>
            </a:r>
            <a:endParaRPr lang="en-GB" dirty="0"/>
          </a:p>
        </p:txBody>
      </p:sp>
      <p:sp>
        <p:nvSpPr>
          <p:cNvPr id="5" name="Content Placeholder 2">
            <a:extLst>
              <a:ext uri="{FF2B5EF4-FFF2-40B4-BE49-F238E27FC236}">
                <a16:creationId xmlns:a16="http://schemas.microsoft.com/office/drawing/2014/main" id="{0F6513A6-ED4D-B44F-BEE5-27EB6C9BB916}"/>
              </a:ext>
            </a:extLst>
          </p:cNvPr>
          <p:cNvSpPr>
            <a:spLocks noGrp="1"/>
          </p:cNvSpPr>
          <p:nvPr>
            <p:ph idx="1"/>
          </p:nvPr>
        </p:nvSpPr>
        <p:spPr>
          <a:xfrm>
            <a:off x="189006" y="1077686"/>
            <a:ext cx="11796517" cy="555679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object 3">
            <a:extLst>
              <a:ext uri="{FF2B5EF4-FFF2-40B4-BE49-F238E27FC236}">
                <a16:creationId xmlns:a16="http://schemas.microsoft.com/office/drawing/2014/main" id="{B00CD921-401B-A140-B831-B2CD4CC30F3F}"/>
              </a:ext>
            </a:extLst>
          </p:cNvPr>
          <p:cNvSpPr/>
          <p:nvPr userDrawn="1"/>
        </p:nvSpPr>
        <p:spPr>
          <a:xfrm>
            <a:off x="10595748" y="48623"/>
            <a:ext cx="1596251" cy="957944"/>
          </a:xfrm>
          <a:prstGeom prst="rect">
            <a:avLst/>
          </a:prstGeom>
          <a:blipFill>
            <a:blip r:embed="rId2" cstate="print"/>
            <a:stretch>
              <a:fillRect l="-245703" t="-499199" r="-254249" b="-46238"/>
            </a:stretch>
          </a:blipFill>
        </p:spPr>
        <p:txBody>
          <a:bodyPr wrap="square" lIns="0" tIns="0" rIns="0" bIns="0" rtlCol="0"/>
          <a:lstStyle/>
          <a:p>
            <a:endParaRPr dirty="0"/>
          </a:p>
        </p:txBody>
      </p:sp>
    </p:spTree>
    <p:extLst>
      <p:ext uri="{BB962C8B-B14F-4D97-AF65-F5344CB8AC3E}">
        <p14:creationId xmlns:p14="http://schemas.microsoft.com/office/powerpoint/2010/main" val="359572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0">
    <p:spTree>
      <p:nvGrpSpPr>
        <p:cNvPr id="1" name=""/>
        <p:cNvGrpSpPr/>
        <p:nvPr/>
      </p:nvGrpSpPr>
      <p:grpSpPr>
        <a:xfrm>
          <a:off x="0" y="0"/>
          <a:ext cx="0" cy="0"/>
          <a:chOff x="0" y="0"/>
          <a:chExt cx="0" cy="0"/>
        </a:xfrm>
      </p:grpSpPr>
      <p:sp>
        <p:nvSpPr>
          <p:cNvPr id="303" name="Slide Number"/>
          <p:cNvSpPr txBox="1">
            <a:spLocks noGrp="1"/>
          </p:cNvSpPr>
          <p:nvPr>
            <p:ph type="sldNum" sz="quarter" idx="2"/>
          </p:nvPr>
        </p:nvSpPr>
        <p:spPr>
          <a:xfrm>
            <a:off x="23711169" y="12942957"/>
            <a:ext cx="517770" cy="523220"/>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1531" rtl="0" fontAlgn="auto" latinLnBrk="0" hangingPunct="0">
              <a:lnSpc>
                <a:spcPct val="100000"/>
              </a:lnSpc>
              <a:spcBef>
                <a:spcPts val="0"/>
              </a:spcBef>
              <a:spcAft>
                <a:spcPts val="0"/>
              </a:spcAft>
              <a:buClrTx/>
              <a:buSzTx/>
              <a:buFont typeface="Arial" panose="020B0604020202020204" pitchFamily="34" charset="0"/>
              <a:buNone/>
              <a:tabLst/>
              <a:defRPr kumimoji="0" sz="3400" b="1" i="0" u="none" strike="noStrike" cap="none" spc="0" normalizeH="0" baseline="0">
                <a:ln>
                  <a:noFill/>
                </a:ln>
                <a:solidFill>
                  <a:srgbClr val="D0CFD5"/>
                </a:solidFill>
                <a:effectLst/>
                <a:uFillTx/>
                <a:latin typeface="+mn-lt"/>
                <a:ea typeface="+mn-ea"/>
                <a:cs typeface="+mn-cs"/>
                <a:sym typeface="Didot"/>
              </a:defRPr>
            </a:lvl1pPr>
            <a:lvl2pPr marL="0" marR="0" indent="0" algn="ctr" defTabSz="821531" rtl="0" fontAlgn="auto" latinLnBrk="0" hangingPunct="0">
              <a:lnSpc>
                <a:spcPct val="120000"/>
              </a:lnSpc>
              <a:spcBef>
                <a:spcPts val="0"/>
              </a:spcBef>
              <a:spcAft>
                <a:spcPts val="0"/>
              </a:spcAft>
              <a:buClrTx/>
              <a:buSzTx/>
              <a:buFontTx/>
              <a:buNone/>
              <a:tabLst/>
              <a:defRPr kumimoji="0" sz="2700" b="0" i="0" u="none" strike="noStrike" cap="none" spc="0" normalizeH="0" baseline="0">
                <a:ln>
                  <a:noFill/>
                </a:ln>
                <a:solidFill>
                  <a:srgbClr val="333A4A"/>
                </a:solidFill>
                <a:effectLst/>
                <a:uFillTx/>
                <a:latin typeface="Helvetica Neue"/>
                <a:ea typeface="Helvetica Neue"/>
                <a:cs typeface="Helvetica Neue"/>
                <a:sym typeface="Helvetica Neue"/>
              </a:defRPr>
            </a:lvl2pPr>
            <a:lvl3pPr marL="0" marR="0" indent="0" algn="ctr" defTabSz="821531" rtl="0" fontAlgn="auto" latinLnBrk="0" hangingPunct="0">
              <a:lnSpc>
                <a:spcPct val="120000"/>
              </a:lnSpc>
              <a:spcBef>
                <a:spcPts val="0"/>
              </a:spcBef>
              <a:spcAft>
                <a:spcPts val="0"/>
              </a:spcAft>
              <a:buClrTx/>
              <a:buSzTx/>
              <a:buFontTx/>
              <a:buNone/>
              <a:tabLst/>
              <a:defRPr kumimoji="0" sz="2700" b="0" i="0" u="none" strike="noStrike" cap="none" spc="0" normalizeH="0" baseline="0">
                <a:ln>
                  <a:noFill/>
                </a:ln>
                <a:solidFill>
                  <a:srgbClr val="333A4A"/>
                </a:solidFill>
                <a:effectLst/>
                <a:uFillTx/>
                <a:latin typeface="Helvetica Neue"/>
                <a:ea typeface="Helvetica Neue"/>
                <a:cs typeface="Helvetica Neue"/>
                <a:sym typeface="Helvetica Neue"/>
              </a:defRPr>
            </a:lvl3pPr>
            <a:lvl4pPr marL="0" marR="0" indent="0" algn="ctr" defTabSz="821531" rtl="0" fontAlgn="auto" latinLnBrk="0" hangingPunct="0">
              <a:lnSpc>
                <a:spcPct val="120000"/>
              </a:lnSpc>
              <a:spcBef>
                <a:spcPts val="0"/>
              </a:spcBef>
              <a:spcAft>
                <a:spcPts val="0"/>
              </a:spcAft>
              <a:buClrTx/>
              <a:buSzTx/>
              <a:buFontTx/>
              <a:buNone/>
              <a:tabLst/>
              <a:defRPr kumimoji="0" sz="2700" b="0" i="0" u="none" strike="noStrike" cap="none" spc="0" normalizeH="0" baseline="0">
                <a:ln>
                  <a:noFill/>
                </a:ln>
                <a:solidFill>
                  <a:srgbClr val="333A4A"/>
                </a:solidFill>
                <a:effectLst/>
                <a:uFillTx/>
                <a:latin typeface="Helvetica Neue"/>
                <a:ea typeface="Helvetica Neue"/>
                <a:cs typeface="Helvetica Neue"/>
                <a:sym typeface="Helvetica Neue"/>
              </a:defRPr>
            </a:lvl4pPr>
            <a:lvl5pPr marL="0" marR="0" indent="0" algn="ctr" defTabSz="821531" rtl="0" fontAlgn="auto" latinLnBrk="0" hangingPunct="0">
              <a:lnSpc>
                <a:spcPct val="120000"/>
              </a:lnSpc>
              <a:spcBef>
                <a:spcPts val="0"/>
              </a:spcBef>
              <a:spcAft>
                <a:spcPts val="0"/>
              </a:spcAft>
              <a:buClrTx/>
              <a:buSzTx/>
              <a:buFontTx/>
              <a:buNone/>
              <a:tabLst/>
              <a:defRPr kumimoji="0" sz="2700" b="0" i="0" u="none" strike="noStrike" cap="none" spc="0" normalizeH="0" baseline="0">
                <a:ln>
                  <a:noFill/>
                </a:ln>
                <a:solidFill>
                  <a:srgbClr val="333A4A"/>
                </a:solidFill>
                <a:effectLst/>
                <a:uFillTx/>
                <a:latin typeface="Helvetica Neue"/>
                <a:ea typeface="Helvetica Neue"/>
                <a:cs typeface="Helvetica Neue"/>
                <a:sym typeface="Helvetica Neue"/>
              </a:defRPr>
            </a:lvl5pPr>
            <a:lvl6pPr marL="0" marR="0" indent="0" algn="ctr" defTabSz="821531" rtl="0" fontAlgn="auto" latinLnBrk="0" hangingPunct="0">
              <a:lnSpc>
                <a:spcPct val="120000"/>
              </a:lnSpc>
              <a:spcBef>
                <a:spcPts val="0"/>
              </a:spcBef>
              <a:spcAft>
                <a:spcPts val="0"/>
              </a:spcAft>
              <a:buClrTx/>
              <a:buSzTx/>
              <a:buFontTx/>
              <a:buNone/>
              <a:tabLst/>
              <a:defRPr kumimoji="0" sz="2700" b="0" i="0" u="none" strike="noStrike" cap="none" spc="0" normalizeH="0" baseline="0">
                <a:ln>
                  <a:noFill/>
                </a:ln>
                <a:solidFill>
                  <a:srgbClr val="333A4A"/>
                </a:solidFill>
                <a:effectLst/>
                <a:uFillTx/>
                <a:latin typeface="Helvetica Neue"/>
                <a:ea typeface="Helvetica Neue"/>
                <a:cs typeface="Helvetica Neue"/>
                <a:sym typeface="Helvetica Neue"/>
              </a:defRPr>
            </a:lvl6pPr>
            <a:lvl7pPr marL="0" marR="0" indent="0" algn="ctr" defTabSz="821531" rtl="0" fontAlgn="auto" latinLnBrk="0" hangingPunct="0">
              <a:lnSpc>
                <a:spcPct val="120000"/>
              </a:lnSpc>
              <a:spcBef>
                <a:spcPts val="0"/>
              </a:spcBef>
              <a:spcAft>
                <a:spcPts val="0"/>
              </a:spcAft>
              <a:buClrTx/>
              <a:buSzTx/>
              <a:buFontTx/>
              <a:buNone/>
              <a:tabLst/>
              <a:defRPr kumimoji="0" sz="2700" b="0" i="0" u="none" strike="noStrike" cap="none" spc="0" normalizeH="0" baseline="0">
                <a:ln>
                  <a:noFill/>
                </a:ln>
                <a:solidFill>
                  <a:srgbClr val="333A4A"/>
                </a:solidFill>
                <a:effectLst/>
                <a:uFillTx/>
                <a:latin typeface="Helvetica Neue"/>
                <a:ea typeface="Helvetica Neue"/>
                <a:cs typeface="Helvetica Neue"/>
                <a:sym typeface="Helvetica Neue"/>
              </a:defRPr>
            </a:lvl7pPr>
            <a:lvl8pPr marL="0" marR="0" indent="0" algn="ctr" defTabSz="821531" rtl="0" fontAlgn="auto" latinLnBrk="0" hangingPunct="0">
              <a:lnSpc>
                <a:spcPct val="120000"/>
              </a:lnSpc>
              <a:spcBef>
                <a:spcPts val="0"/>
              </a:spcBef>
              <a:spcAft>
                <a:spcPts val="0"/>
              </a:spcAft>
              <a:buClrTx/>
              <a:buSzTx/>
              <a:buFontTx/>
              <a:buNone/>
              <a:tabLst/>
              <a:defRPr kumimoji="0" sz="2700" b="0" i="0" u="none" strike="noStrike" cap="none" spc="0" normalizeH="0" baseline="0">
                <a:ln>
                  <a:noFill/>
                </a:ln>
                <a:solidFill>
                  <a:srgbClr val="333A4A"/>
                </a:solidFill>
                <a:effectLst/>
                <a:uFillTx/>
                <a:latin typeface="Helvetica Neue"/>
                <a:ea typeface="Helvetica Neue"/>
                <a:cs typeface="Helvetica Neue"/>
                <a:sym typeface="Helvetica Neue"/>
              </a:defRPr>
            </a:lvl8pPr>
            <a:lvl9pPr marL="0" marR="0" indent="0" algn="ctr" defTabSz="821531" rtl="0" fontAlgn="auto" latinLnBrk="0" hangingPunct="0">
              <a:lnSpc>
                <a:spcPct val="120000"/>
              </a:lnSpc>
              <a:spcBef>
                <a:spcPts val="0"/>
              </a:spcBef>
              <a:spcAft>
                <a:spcPts val="0"/>
              </a:spcAft>
              <a:buClrTx/>
              <a:buSzTx/>
              <a:buFontTx/>
              <a:buNone/>
              <a:tabLst/>
              <a:defRPr kumimoji="0" sz="2700" b="0" i="0" u="none" strike="noStrike" cap="none" spc="0" normalizeH="0" baseline="0">
                <a:ln>
                  <a:noFill/>
                </a:ln>
                <a:solidFill>
                  <a:srgbClr val="333A4A"/>
                </a:solidFill>
                <a:effectLst/>
                <a:uFillTx/>
                <a:latin typeface="Helvetica Neue"/>
                <a:ea typeface="Helvetica Neue"/>
                <a:cs typeface="Helvetica Neue"/>
                <a:sym typeface="Helvetica Neue"/>
              </a:defRPr>
            </a:lvl9pPr>
          </a:lstStyle>
          <a:p>
            <a:fld id="{86CB4B4D-7CA3-9044-876B-883B54F8677D}" type="slidenum">
              <a:rPr lang="en-IE" smtClean="0"/>
              <a:pPr/>
              <a:t>‹#›</a:t>
            </a:fld>
            <a:endParaRPr lang="en-IE"/>
          </a:p>
        </p:txBody>
      </p:sp>
      <p:sp>
        <p:nvSpPr>
          <p:cNvPr id="305" name="Square"/>
          <p:cNvSpPr>
            <a:spLocks noGrp="1"/>
          </p:cNvSpPr>
          <p:nvPr>
            <p:ph type="body" sz="quarter" idx="14" hasCustomPrompt="1"/>
          </p:nvPr>
        </p:nvSpPr>
        <p:spPr>
          <a:xfrm>
            <a:off x="5614813" y="271646"/>
            <a:ext cx="1587501" cy="1587501"/>
          </a:xfrm>
          <a:prstGeom prst="rect">
            <a:avLst/>
          </a:prstGeom>
          <a:solidFill>
            <a:srgbClr val="FFBE00"/>
          </a:solidFill>
        </p:spPr>
        <p:txBody>
          <a:bodyPr anchor="ctr"/>
          <a:lstStyle>
            <a:lvl1pPr marL="0" indent="0">
              <a:buNone/>
              <a:defRPr/>
            </a:lvl1pPr>
          </a:lstStyle>
          <a:p>
            <a:pPr algn="ctr">
              <a:lnSpc>
                <a:spcPct val="100000"/>
              </a:lnSpc>
              <a:defRPr sz="4000" b="1">
                <a:solidFill>
                  <a:srgbClr val="FFFFFF"/>
                </a:solidFill>
                <a:latin typeface="+mn-lt"/>
                <a:ea typeface="+mn-ea"/>
                <a:cs typeface="+mn-cs"/>
                <a:sym typeface="Didot"/>
              </a:defRPr>
            </a:pPr>
            <a:r>
              <a:rPr lang="en-US"/>
              <a:t> </a:t>
            </a:r>
            <a:endParaRPr/>
          </a:p>
        </p:txBody>
      </p:sp>
      <p:sp>
        <p:nvSpPr>
          <p:cNvPr id="306" name="Shape"/>
          <p:cNvSpPr>
            <a:spLocks noGrp="1"/>
          </p:cNvSpPr>
          <p:nvPr>
            <p:ph type="body" sz="quarter" idx="15" hasCustomPrompt="1"/>
          </p:nvPr>
        </p:nvSpPr>
        <p:spPr>
          <a:xfrm>
            <a:off x="6269070" y="768727"/>
            <a:ext cx="278988" cy="593339"/>
          </a:xfrm>
          <a:custGeom>
            <a:avLst/>
            <a:gdLst/>
            <a:ahLst/>
            <a:cxnLst>
              <a:cxn ang="0">
                <a:pos x="wd2" y="hd2"/>
              </a:cxn>
              <a:cxn ang="5400000">
                <a:pos x="wd2" y="hd2"/>
              </a:cxn>
              <a:cxn ang="10800000">
                <a:pos x="wd2" y="hd2"/>
              </a:cxn>
              <a:cxn ang="16200000">
                <a:pos x="wd2" y="hd2"/>
              </a:cxn>
            </a:cxnLst>
            <a:rect l="0" t="0" r="r" b="b"/>
            <a:pathLst>
              <a:path w="21600" h="21600" extrusionOk="0">
                <a:moveTo>
                  <a:pt x="15135" y="0"/>
                </a:moveTo>
                <a:lnTo>
                  <a:pt x="21524" y="0"/>
                </a:lnTo>
                <a:lnTo>
                  <a:pt x="21524" y="3719"/>
                </a:lnTo>
                <a:lnTo>
                  <a:pt x="17569" y="3719"/>
                </a:lnTo>
                <a:cubicBezTo>
                  <a:pt x="16078" y="3719"/>
                  <a:pt x="15279" y="3852"/>
                  <a:pt x="14853" y="4106"/>
                </a:cubicBezTo>
                <a:cubicBezTo>
                  <a:pt x="14428" y="4360"/>
                  <a:pt x="14375" y="4735"/>
                  <a:pt x="14375" y="5221"/>
                </a:cubicBezTo>
                <a:lnTo>
                  <a:pt x="14375" y="7081"/>
                </a:lnTo>
                <a:lnTo>
                  <a:pt x="21600" y="7081"/>
                </a:lnTo>
                <a:lnTo>
                  <a:pt x="20763" y="10800"/>
                </a:lnTo>
                <a:cubicBezTo>
                  <a:pt x="19699" y="10800"/>
                  <a:pt x="18634" y="10800"/>
                  <a:pt x="17569" y="10800"/>
                </a:cubicBezTo>
                <a:cubicBezTo>
                  <a:pt x="16504" y="10800"/>
                  <a:pt x="15439" y="10800"/>
                  <a:pt x="14375" y="10800"/>
                </a:cubicBezTo>
                <a:lnTo>
                  <a:pt x="14375" y="21600"/>
                </a:lnTo>
                <a:lnTo>
                  <a:pt x="4792" y="21600"/>
                </a:lnTo>
                <a:lnTo>
                  <a:pt x="4792" y="10800"/>
                </a:lnTo>
                <a:lnTo>
                  <a:pt x="0" y="10800"/>
                </a:lnTo>
                <a:lnTo>
                  <a:pt x="0" y="7081"/>
                </a:lnTo>
                <a:lnTo>
                  <a:pt x="4792" y="7081"/>
                </a:lnTo>
                <a:lnTo>
                  <a:pt x="4792" y="4828"/>
                </a:lnTo>
                <a:cubicBezTo>
                  <a:pt x="4792" y="3308"/>
                  <a:pt x="5463" y="2101"/>
                  <a:pt x="7092" y="1274"/>
                </a:cubicBezTo>
                <a:cubicBezTo>
                  <a:pt x="8720" y="447"/>
                  <a:pt x="11306" y="0"/>
                  <a:pt x="15135" y="0"/>
                </a:cubicBezTo>
                <a:close/>
              </a:path>
            </a:pathLst>
          </a:custGeom>
          <a:solidFill>
            <a:srgbClr val="FFFFFF"/>
          </a:solidFill>
        </p:spPr>
        <p:txBody>
          <a:bodyPr anchor="ctr"/>
          <a:lstStyle>
            <a:lvl1pPr marL="0" indent="0">
              <a:buNone/>
              <a:defRPr/>
            </a:lvl1pPr>
          </a:lstStyle>
          <a:p>
            <a:pPr algn="ctr"/>
            <a:r>
              <a:rPr lang="en-US"/>
              <a:t> </a:t>
            </a:r>
            <a:endParaRPr/>
          </a:p>
        </p:txBody>
      </p:sp>
      <p:sp>
        <p:nvSpPr>
          <p:cNvPr id="307" name="Square"/>
          <p:cNvSpPr>
            <a:spLocks noGrp="1"/>
          </p:cNvSpPr>
          <p:nvPr>
            <p:ph type="body" sz="quarter" idx="16" hasCustomPrompt="1"/>
          </p:nvPr>
        </p:nvSpPr>
        <p:spPr>
          <a:xfrm>
            <a:off x="9017000" y="271646"/>
            <a:ext cx="1587500" cy="1587501"/>
          </a:xfrm>
          <a:prstGeom prst="rect">
            <a:avLst/>
          </a:prstGeom>
          <a:solidFill>
            <a:srgbClr val="00C7D7"/>
          </a:solidFill>
        </p:spPr>
        <p:txBody>
          <a:bodyPr anchor="ctr"/>
          <a:lstStyle>
            <a:lvl1pPr marL="0" indent="0">
              <a:buNone/>
              <a:defRPr/>
            </a:lvl1pPr>
          </a:lstStyle>
          <a:p>
            <a:pPr algn="ctr">
              <a:lnSpc>
                <a:spcPct val="100000"/>
              </a:lnSpc>
              <a:defRPr sz="4000" b="1">
                <a:solidFill>
                  <a:srgbClr val="FFFFFF"/>
                </a:solidFill>
                <a:latin typeface="+mn-lt"/>
                <a:ea typeface="+mn-ea"/>
                <a:cs typeface="+mn-cs"/>
                <a:sym typeface="Didot"/>
              </a:defRPr>
            </a:pPr>
            <a:r>
              <a:rPr lang="en-US"/>
              <a:t> </a:t>
            </a:r>
            <a:endParaRPr/>
          </a:p>
        </p:txBody>
      </p:sp>
      <p:sp>
        <p:nvSpPr>
          <p:cNvPr id="308" name="Shape"/>
          <p:cNvSpPr>
            <a:spLocks noGrp="1"/>
          </p:cNvSpPr>
          <p:nvPr>
            <p:ph type="body" sz="quarter" idx="17" hasCustomPrompt="1"/>
          </p:nvPr>
        </p:nvSpPr>
        <p:spPr>
          <a:xfrm>
            <a:off x="9520323" y="829767"/>
            <a:ext cx="580855" cy="471259"/>
          </a:xfrm>
          <a:custGeom>
            <a:avLst/>
            <a:gdLst/>
            <a:ahLst/>
            <a:cxnLst>
              <a:cxn ang="0">
                <a:pos x="wd2" y="hd2"/>
              </a:cxn>
              <a:cxn ang="5400000">
                <a:pos x="wd2" y="hd2"/>
              </a:cxn>
              <a:cxn ang="10800000">
                <a:pos x="wd2" y="hd2"/>
              </a:cxn>
              <a:cxn ang="16200000">
                <a:pos x="wd2" y="hd2"/>
              </a:cxn>
            </a:cxnLst>
            <a:rect l="0" t="0" r="r" b="b"/>
            <a:pathLst>
              <a:path w="21600" h="21600" extrusionOk="0">
                <a:moveTo>
                  <a:pt x="14957" y="0"/>
                </a:moveTo>
                <a:cubicBezTo>
                  <a:pt x="16233" y="0"/>
                  <a:pt x="17369" y="646"/>
                  <a:pt x="18177" y="1708"/>
                </a:cubicBezTo>
                <a:cubicBezTo>
                  <a:pt x="18675" y="1591"/>
                  <a:pt x="19165" y="1420"/>
                  <a:pt x="19639" y="1199"/>
                </a:cubicBezTo>
                <a:cubicBezTo>
                  <a:pt x="20107" y="981"/>
                  <a:pt x="20558" y="714"/>
                  <a:pt x="20989" y="402"/>
                </a:cubicBezTo>
                <a:cubicBezTo>
                  <a:pt x="20823" y="1031"/>
                  <a:pt x="20566" y="1618"/>
                  <a:pt x="20230" y="2134"/>
                </a:cubicBezTo>
                <a:cubicBezTo>
                  <a:pt x="19896" y="2646"/>
                  <a:pt x="19491" y="3081"/>
                  <a:pt x="19032" y="3416"/>
                </a:cubicBezTo>
                <a:cubicBezTo>
                  <a:pt x="19479" y="3351"/>
                  <a:pt x="19921" y="3246"/>
                  <a:pt x="20355" y="3101"/>
                </a:cubicBezTo>
                <a:cubicBezTo>
                  <a:pt x="20780" y="2959"/>
                  <a:pt x="21204" y="2779"/>
                  <a:pt x="21600" y="2562"/>
                </a:cubicBezTo>
                <a:cubicBezTo>
                  <a:pt x="21305" y="3107"/>
                  <a:pt x="20970" y="3618"/>
                  <a:pt x="20601" y="4090"/>
                </a:cubicBezTo>
                <a:cubicBezTo>
                  <a:pt x="20232" y="4561"/>
                  <a:pt x="19830" y="4991"/>
                  <a:pt x="19399" y="5375"/>
                </a:cubicBezTo>
                <a:cubicBezTo>
                  <a:pt x="19404" y="5609"/>
                  <a:pt x="19399" y="5844"/>
                  <a:pt x="19399" y="6078"/>
                </a:cubicBezTo>
                <a:cubicBezTo>
                  <a:pt x="19395" y="13287"/>
                  <a:pt x="14949" y="21600"/>
                  <a:pt x="6806" y="21600"/>
                </a:cubicBezTo>
                <a:cubicBezTo>
                  <a:pt x="4306" y="21600"/>
                  <a:pt x="1957" y="20686"/>
                  <a:pt x="0" y="19139"/>
                </a:cubicBezTo>
                <a:cubicBezTo>
                  <a:pt x="346" y="19188"/>
                  <a:pt x="705" y="19238"/>
                  <a:pt x="1060" y="19239"/>
                </a:cubicBezTo>
                <a:cubicBezTo>
                  <a:pt x="3133" y="19244"/>
                  <a:pt x="5048" y="18340"/>
                  <a:pt x="6562" y="16878"/>
                </a:cubicBezTo>
                <a:cubicBezTo>
                  <a:pt x="5593" y="16857"/>
                  <a:pt x="4705" y="16456"/>
                  <a:pt x="3988" y="15790"/>
                </a:cubicBezTo>
                <a:cubicBezTo>
                  <a:pt x="3271" y="15125"/>
                  <a:pt x="2726" y="14193"/>
                  <a:pt x="2445" y="13111"/>
                </a:cubicBezTo>
                <a:cubicBezTo>
                  <a:pt x="2714" y="13176"/>
                  <a:pt x="2973" y="13210"/>
                  <a:pt x="3260" y="13211"/>
                </a:cubicBezTo>
                <a:cubicBezTo>
                  <a:pt x="3660" y="13212"/>
                  <a:pt x="4071" y="13134"/>
                  <a:pt x="4442" y="13010"/>
                </a:cubicBezTo>
                <a:cubicBezTo>
                  <a:pt x="2417" y="12505"/>
                  <a:pt x="897" y="10328"/>
                  <a:pt x="897" y="7686"/>
                </a:cubicBezTo>
                <a:cubicBezTo>
                  <a:pt x="897" y="7662"/>
                  <a:pt x="897" y="7609"/>
                  <a:pt x="897" y="7585"/>
                </a:cubicBezTo>
                <a:cubicBezTo>
                  <a:pt x="1196" y="7795"/>
                  <a:pt x="1515" y="7961"/>
                  <a:pt x="1846" y="8079"/>
                </a:cubicBezTo>
                <a:cubicBezTo>
                  <a:pt x="2187" y="8201"/>
                  <a:pt x="2531" y="8273"/>
                  <a:pt x="2894" y="8288"/>
                </a:cubicBezTo>
                <a:cubicBezTo>
                  <a:pt x="1708" y="7307"/>
                  <a:pt x="897" y="5659"/>
                  <a:pt x="897" y="3767"/>
                </a:cubicBezTo>
                <a:cubicBezTo>
                  <a:pt x="897" y="2766"/>
                  <a:pt x="1129" y="1812"/>
                  <a:pt x="1508" y="1005"/>
                </a:cubicBezTo>
                <a:cubicBezTo>
                  <a:pt x="2605" y="2662"/>
                  <a:pt x="3968" y="4020"/>
                  <a:pt x="5512" y="4995"/>
                </a:cubicBezTo>
                <a:cubicBezTo>
                  <a:pt x="7061" y="5974"/>
                  <a:pt x="8797" y="6568"/>
                  <a:pt x="10637" y="6681"/>
                </a:cubicBezTo>
                <a:cubicBezTo>
                  <a:pt x="10555" y="6287"/>
                  <a:pt x="10514" y="5902"/>
                  <a:pt x="10515" y="5475"/>
                </a:cubicBezTo>
                <a:cubicBezTo>
                  <a:pt x="10517" y="2469"/>
                  <a:pt x="12513" y="0"/>
                  <a:pt x="14957" y="0"/>
                </a:cubicBezTo>
                <a:close/>
              </a:path>
            </a:pathLst>
          </a:custGeom>
          <a:solidFill>
            <a:srgbClr val="FFFFFF"/>
          </a:solidFill>
        </p:spPr>
        <p:txBody>
          <a:bodyPr anchor="ctr"/>
          <a:lstStyle>
            <a:lvl1pPr marL="0" indent="0">
              <a:buNone/>
              <a:defRPr/>
            </a:lvl1pPr>
          </a:lstStyle>
          <a:p>
            <a:pPr algn="ctr"/>
            <a:r>
              <a:rPr lang="en-US"/>
              <a:t> </a:t>
            </a:r>
            <a:endParaRPr/>
          </a:p>
        </p:txBody>
      </p:sp>
      <p:sp>
        <p:nvSpPr>
          <p:cNvPr id="309" name="Square"/>
          <p:cNvSpPr>
            <a:spLocks noGrp="1"/>
          </p:cNvSpPr>
          <p:nvPr>
            <p:ph type="body" sz="quarter" idx="18" hasCustomPrompt="1"/>
          </p:nvPr>
        </p:nvSpPr>
        <p:spPr>
          <a:xfrm>
            <a:off x="1587500" y="271646"/>
            <a:ext cx="1587500" cy="1587501"/>
          </a:xfrm>
          <a:prstGeom prst="rect">
            <a:avLst/>
          </a:prstGeom>
          <a:solidFill>
            <a:srgbClr val="FF5891"/>
          </a:solidFill>
        </p:spPr>
        <p:txBody>
          <a:bodyPr anchor="ctr"/>
          <a:lstStyle>
            <a:lvl1pPr marL="0" indent="0">
              <a:buNone/>
              <a:defRPr/>
            </a:lvl1pPr>
          </a:lstStyle>
          <a:p>
            <a:pPr algn="ctr">
              <a:lnSpc>
                <a:spcPct val="100000"/>
              </a:lnSpc>
              <a:defRPr sz="4000" b="1">
                <a:solidFill>
                  <a:srgbClr val="FFFFFF"/>
                </a:solidFill>
                <a:latin typeface="+mn-lt"/>
                <a:ea typeface="+mn-ea"/>
                <a:cs typeface="+mn-cs"/>
                <a:sym typeface="Didot"/>
              </a:defRPr>
            </a:pPr>
            <a:r>
              <a:rPr lang="en-US"/>
              <a:t> </a:t>
            </a:r>
            <a:endParaRPr/>
          </a:p>
        </p:txBody>
      </p:sp>
      <p:sp>
        <p:nvSpPr>
          <p:cNvPr id="310" name="Shape"/>
          <p:cNvSpPr>
            <a:spLocks noGrp="1"/>
          </p:cNvSpPr>
          <p:nvPr>
            <p:ph type="body" sz="quarter" idx="19" hasCustomPrompt="1"/>
          </p:nvPr>
        </p:nvSpPr>
        <p:spPr>
          <a:xfrm>
            <a:off x="2057694" y="730463"/>
            <a:ext cx="647112" cy="669867"/>
          </a:xfrm>
          <a:custGeom>
            <a:avLst/>
            <a:gdLst/>
            <a:ahLst/>
            <a:cxnLst>
              <a:cxn ang="0">
                <a:pos x="wd2" y="hd2"/>
              </a:cxn>
              <a:cxn ang="5400000">
                <a:pos x="wd2" y="hd2"/>
              </a:cxn>
              <a:cxn ang="10800000">
                <a:pos x="wd2" y="hd2"/>
              </a:cxn>
              <a:cxn ang="16200000">
                <a:pos x="wd2" y="hd2"/>
              </a:cxn>
            </a:cxnLst>
            <a:rect l="0" t="0" r="r" b="b"/>
            <a:pathLst>
              <a:path w="21600" h="21600" extrusionOk="0">
                <a:moveTo>
                  <a:pt x="2268" y="0"/>
                </a:moveTo>
                <a:cubicBezTo>
                  <a:pt x="1643" y="0"/>
                  <a:pt x="1076" y="255"/>
                  <a:pt x="665" y="667"/>
                </a:cubicBezTo>
                <a:cubicBezTo>
                  <a:pt x="254" y="1078"/>
                  <a:pt x="0" y="1646"/>
                  <a:pt x="0" y="2272"/>
                </a:cubicBezTo>
                <a:lnTo>
                  <a:pt x="0" y="19333"/>
                </a:lnTo>
                <a:cubicBezTo>
                  <a:pt x="0" y="19959"/>
                  <a:pt x="254" y="20525"/>
                  <a:pt x="665" y="20936"/>
                </a:cubicBezTo>
                <a:cubicBezTo>
                  <a:pt x="1076" y="21346"/>
                  <a:pt x="1643" y="21600"/>
                  <a:pt x="2268" y="21600"/>
                </a:cubicBezTo>
                <a:lnTo>
                  <a:pt x="19332" y="21600"/>
                </a:lnTo>
                <a:cubicBezTo>
                  <a:pt x="19957" y="21600"/>
                  <a:pt x="20524" y="21346"/>
                  <a:pt x="20935" y="20936"/>
                </a:cubicBezTo>
                <a:cubicBezTo>
                  <a:pt x="21346" y="20525"/>
                  <a:pt x="21600" y="19959"/>
                  <a:pt x="21600" y="19333"/>
                </a:cubicBezTo>
                <a:lnTo>
                  <a:pt x="21600" y="2272"/>
                </a:lnTo>
                <a:cubicBezTo>
                  <a:pt x="21600" y="1646"/>
                  <a:pt x="21346" y="1078"/>
                  <a:pt x="20935" y="667"/>
                </a:cubicBezTo>
                <a:cubicBezTo>
                  <a:pt x="20524" y="255"/>
                  <a:pt x="19957" y="0"/>
                  <a:pt x="19332" y="0"/>
                </a:cubicBezTo>
                <a:lnTo>
                  <a:pt x="2268" y="0"/>
                </a:lnTo>
                <a:close/>
                <a:moveTo>
                  <a:pt x="2268" y="1312"/>
                </a:moveTo>
                <a:lnTo>
                  <a:pt x="19332" y="1312"/>
                </a:lnTo>
                <a:cubicBezTo>
                  <a:pt x="19595" y="1312"/>
                  <a:pt x="19835" y="1420"/>
                  <a:pt x="20008" y="1594"/>
                </a:cubicBezTo>
                <a:cubicBezTo>
                  <a:pt x="20181" y="1768"/>
                  <a:pt x="20289" y="2008"/>
                  <a:pt x="20289" y="2272"/>
                </a:cubicBezTo>
                <a:lnTo>
                  <a:pt x="20289" y="19333"/>
                </a:lnTo>
                <a:cubicBezTo>
                  <a:pt x="20289" y="19597"/>
                  <a:pt x="20181" y="19835"/>
                  <a:pt x="20008" y="20008"/>
                </a:cubicBezTo>
                <a:cubicBezTo>
                  <a:pt x="19835" y="20181"/>
                  <a:pt x="19595" y="20288"/>
                  <a:pt x="19332" y="20288"/>
                </a:cubicBezTo>
                <a:lnTo>
                  <a:pt x="2268" y="20288"/>
                </a:lnTo>
                <a:cubicBezTo>
                  <a:pt x="2004" y="20288"/>
                  <a:pt x="1766" y="20181"/>
                  <a:pt x="1594" y="20008"/>
                </a:cubicBezTo>
                <a:cubicBezTo>
                  <a:pt x="1422" y="19835"/>
                  <a:pt x="1316" y="19597"/>
                  <a:pt x="1316" y="19333"/>
                </a:cubicBezTo>
                <a:lnTo>
                  <a:pt x="1316" y="2272"/>
                </a:lnTo>
                <a:cubicBezTo>
                  <a:pt x="1316" y="2008"/>
                  <a:pt x="1422" y="1768"/>
                  <a:pt x="1594" y="1594"/>
                </a:cubicBezTo>
                <a:cubicBezTo>
                  <a:pt x="1766" y="1420"/>
                  <a:pt x="2004" y="1312"/>
                  <a:pt x="2268" y="1312"/>
                </a:cubicBezTo>
                <a:close/>
                <a:moveTo>
                  <a:pt x="17397" y="2900"/>
                </a:moveTo>
                <a:cubicBezTo>
                  <a:pt x="16712" y="2900"/>
                  <a:pt x="16158" y="3457"/>
                  <a:pt x="16158" y="4141"/>
                </a:cubicBezTo>
                <a:cubicBezTo>
                  <a:pt x="16158" y="4826"/>
                  <a:pt x="16712" y="5377"/>
                  <a:pt x="17397" y="5377"/>
                </a:cubicBezTo>
                <a:cubicBezTo>
                  <a:pt x="18082" y="5377"/>
                  <a:pt x="18640" y="4826"/>
                  <a:pt x="18640" y="4141"/>
                </a:cubicBezTo>
                <a:cubicBezTo>
                  <a:pt x="18640" y="3457"/>
                  <a:pt x="18082" y="2900"/>
                  <a:pt x="17397" y="2900"/>
                </a:cubicBezTo>
                <a:close/>
                <a:moveTo>
                  <a:pt x="10894" y="3985"/>
                </a:moveTo>
                <a:cubicBezTo>
                  <a:pt x="6978" y="3985"/>
                  <a:pt x="3792" y="7170"/>
                  <a:pt x="3792" y="11086"/>
                </a:cubicBezTo>
                <a:cubicBezTo>
                  <a:pt x="3792" y="15002"/>
                  <a:pt x="6978" y="18188"/>
                  <a:pt x="10894" y="18188"/>
                </a:cubicBezTo>
                <a:cubicBezTo>
                  <a:pt x="14809" y="18188"/>
                  <a:pt x="17990" y="15002"/>
                  <a:pt x="17990" y="11086"/>
                </a:cubicBezTo>
                <a:cubicBezTo>
                  <a:pt x="17990" y="7170"/>
                  <a:pt x="14809" y="3985"/>
                  <a:pt x="10894" y="3985"/>
                </a:cubicBezTo>
                <a:close/>
                <a:moveTo>
                  <a:pt x="10894" y="5533"/>
                </a:moveTo>
                <a:cubicBezTo>
                  <a:pt x="13954" y="5533"/>
                  <a:pt x="16439" y="8025"/>
                  <a:pt x="16439" y="11086"/>
                </a:cubicBezTo>
                <a:cubicBezTo>
                  <a:pt x="16439" y="14148"/>
                  <a:pt x="13954" y="16640"/>
                  <a:pt x="10894" y="16640"/>
                </a:cubicBezTo>
                <a:cubicBezTo>
                  <a:pt x="7833" y="16640"/>
                  <a:pt x="5338" y="14148"/>
                  <a:pt x="5338" y="11086"/>
                </a:cubicBezTo>
                <a:cubicBezTo>
                  <a:pt x="5338" y="8025"/>
                  <a:pt x="7833" y="5533"/>
                  <a:pt x="10894" y="5533"/>
                </a:cubicBezTo>
                <a:close/>
              </a:path>
            </a:pathLst>
          </a:custGeom>
          <a:solidFill>
            <a:srgbClr val="FFFFFF"/>
          </a:solidFill>
        </p:spPr>
        <p:txBody>
          <a:bodyPr anchor="ctr"/>
          <a:lstStyle>
            <a:lvl1pPr marL="0" indent="0">
              <a:buNone/>
              <a:defRPr/>
            </a:lvl1pPr>
          </a:lstStyle>
          <a:p>
            <a:pPr algn="ctr"/>
            <a:r>
              <a:rPr lang="en-US"/>
              <a:t> </a:t>
            </a:r>
            <a:endParaRPr/>
          </a:p>
        </p:txBody>
      </p:sp>
      <p:sp>
        <p:nvSpPr>
          <p:cNvPr id="312" name="Facebook"/>
          <p:cNvSpPr txBox="1">
            <a:spLocks noGrp="1"/>
          </p:cNvSpPr>
          <p:nvPr>
            <p:ph type="body" sz="quarter" idx="20"/>
          </p:nvPr>
        </p:nvSpPr>
        <p:spPr>
          <a:xfrm>
            <a:off x="4979813" y="1982283"/>
            <a:ext cx="2857501" cy="350640"/>
          </a:xfrm>
          <a:prstGeom prst="rect">
            <a:avLst/>
          </a:prstGeom>
        </p:spPr>
        <p:txBody>
          <a:bodyPr anchor="ctr"/>
          <a:lstStyle>
            <a:lvl1pPr marL="0" indent="0" algn="ctr">
              <a:lnSpc>
                <a:spcPct val="100000"/>
              </a:lnSpc>
              <a:buNone/>
              <a:defRPr sz="2000" b="1">
                <a:latin typeface="+mn-lt"/>
                <a:ea typeface="+mn-ea"/>
                <a:cs typeface="+mn-cs"/>
                <a:sym typeface="Didot"/>
              </a:defRPr>
            </a:lvl1pPr>
          </a:lstStyle>
          <a:p>
            <a:pPr lvl="0"/>
            <a:r>
              <a:rPr lang="en-GB"/>
              <a:t>Click to edit Master text styles</a:t>
            </a:r>
          </a:p>
        </p:txBody>
      </p:sp>
      <p:sp>
        <p:nvSpPr>
          <p:cNvPr id="313" name="www.facebook.com/companyname"/>
          <p:cNvSpPr txBox="1">
            <a:spLocks noGrp="1"/>
          </p:cNvSpPr>
          <p:nvPr>
            <p:ph type="body" sz="quarter" idx="21"/>
          </p:nvPr>
        </p:nvSpPr>
        <p:spPr>
          <a:xfrm>
            <a:off x="4979813" y="2398909"/>
            <a:ext cx="2857501" cy="410173"/>
          </a:xfrm>
          <a:prstGeom prst="rect">
            <a:avLst/>
          </a:prstGeom>
        </p:spPr>
        <p:txBody>
          <a:bodyPr>
            <a:noAutofit/>
          </a:bodyPr>
          <a:lstStyle>
            <a:lvl1pPr marL="0" indent="0" algn="ctr">
              <a:buNone/>
              <a:defRPr sz="2000"/>
            </a:lvl1pPr>
          </a:lstStyle>
          <a:p>
            <a:pPr lvl="0"/>
            <a:r>
              <a:rPr lang="en-GB"/>
              <a:t>Click to edit Master text styles</a:t>
            </a:r>
          </a:p>
        </p:txBody>
      </p:sp>
      <p:sp>
        <p:nvSpPr>
          <p:cNvPr id="314" name="Twitter"/>
          <p:cNvSpPr txBox="1">
            <a:spLocks noGrp="1"/>
          </p:cNvSpPr>
          <p:nvPr>
            <p:ph type="body" sz="quarter" idx="22"/>
          </p:nvPr>
        </p:nvSpPr>
        <p:spPr>
          <a:xfrm>
            <a:off x="8382000" y="1982318"/>
            <a:ext cx="2857500" cy="350640"/>
          </a:xfrm>
          <a:prstGeom prst="rect">
            <a:avLst/>
          </a:prstGeom>
        </p:spPr>
        <p:txBody>
          <a:bodyPr anchor="ctr"/>
          <a:lstStyle>
            <a:lvl1pPr marL="0" indent="0" algn="ctr">
              <a:lnSpc>
                <a:spcPct val="100000"/>
              </a:lnSpc>
              <a:buNone/>
              <a:defRPr sz="2000" b="1">
                <a:latin typeface="+mn-lt"/>
                <a:ea typeface="+mn-ea"/>
                <a:cs typeface="+mn-cs"/>
                <a:sym typeface="Didot"/>
              </a:defRPr>
            </a:lvl1pPr>
          </a:lstStyle>
          <a:p>
            <a:pPr lvl="0"/>
            <a:r>
              <a:rPr lang="en-GB"/>
              <a:t>Click to edit Master text styles</a:t>
            </a:r>
          </a:p>
        </p:txBody>
      </p:sp>
      <p:sp>
        <p:nvSpPr>
          <p:cNvPr id="315" name="www.twitter.com/companyname"/>
          <p:cNvSpPr txBox="1">
            <a:spLocks noGrp="1"/>
          </p:cNvSpPr>
          <p:nvPr>
            <p:ph type="body" sz="quarter" idx="23"/>
          </p:nvPr>
        </p:nvSpPr>
        <p:spPr>
          <a:xfrm>
            <a:off x="8382000" y="2398909"/>
            <a:ext cx="2857500" cy="410173"/>
          </a:xfrm>
          <a:prstGeom prst="rect">
            <a:avLst/>
          </a:prstGeom>
        </p:spPr>
        <p:txBody>
          <a:bodyPr>
            <a:noAutofit/>
          </a:bodyPr>
          <a:lstStyle>
            <a:lvl1pPr marL="0" indent="0" algn="ctr">
              <a:buNone/>
              <a:defRPr sz="2000"/>
            </a:lvl1pPr>
          </a:lstStyle>
          <a:p>
            <a:pPr lvl="0"/>
            <a:r>
              <a:rPr lang="en-GB"/>
              <a:t>Click to edit Master text styles</a:t>
            </a:r>
          </a:p>
        </p:txBody>
      </p:sp>
      <p:sp>
        <p:nvSpPr>
          <p:cNvPr id="316" name="Instagram"/>
          <p:cNvSpPr txBox="1">
            <a:spLocks noGrp="1"/>
          </p:cNvSpPr>
          <p:nvPr>
            <p:ph type="body" sz="quarter" idx="24"/>
          </p:nvPr>
        </p:nvSpPr>
        <p:spPr>
          <a:xfrm>
            <a:off x="952500" y="1982318"/>
            <a:ext cx="2857500" cy="350640"/>
          </a:xfrm>
          <a:prstGeom prst="rect">
            <a:avLst/>
          </a:prstGeom>
        </p:spPr>
        <p:txBody>
          <a:bodyPr anchor="ctr"/>
          <a:lstStyle>
            <a:lvl1pPr marL="0" indent="0" algn="ctr">
              <a:lnSpc>
                <a:spcPct val="100000"/>
              </a:lnSpc>
              <a:buNone/>
              <a:defRPr sz="2000" b="1">
                <a:latin typeface="+mn-lt"/>
                <a:ea typeface="+mn-ea"/>
                <a:cs typeface="+mn-cs"/>
                <a:sym typeface="Didot"/>
              </a:defRPr>
            </a:lvl1pPr>
          </a:lstStyle>
          <a:p>
            <a:pPr lvl="0"/>
            <a:r>
              <a:rPr lang="en-GB"/>
              <a:t>Click to edit Master text styles</a:t>
            </a:r>
          </a:p>
        </p:txBody>
      </p:sp>
      <p:sp>
        <p:nvSpPr>
          <p:cNvPr id="317" name="Instagram Name - Companyname"/>
          <p:cNvSpPr txBox="1">
            <a:spLocks noGrp="1"/>
          </p:cNvSpPr>
          <p:nvPr>
            <p:ph type="body" sz="quarter" idx="25"/>
          </p:nvPr>
        </p:nvSpPr>
        <p:spPr>
          <a:xfrm>
            <a:off x="952500" y="2398909"/>
            <a:ext cx="2857500" cy="410173"/>
          </a:xfrm>
          <a:prstGeom prst="rect">
            <a:avLst/>
          </a:prstGeom>
        </p:spPr>
        <p:txBody>
          <a:bodyPr>
            <a:noAutofit/>
          </a:bodyPr>
          <a:lstStyle>
            <a:lvl1pPr marL="0" indent="0" algn="ctr">
              <a:buNone/>
              <a:defRPr sz="2000"/>
            </a:lvl1pPr>
          </a:lstStyle>
          <a:p>
            <a:pPr lvl="0"/>
            <a:r>
              <a:rPr lang="en-GB"/>
              <a:t>Click to edit Master text styles</a:t>
            </a:r>
          </a:p>
        </p:txBody>
      </p:sp>
      <p:sp>
        <p:nvSpPr>
          <p:cNvPr id="318" name="Thank You for Attention!"/>
          <p:cNvSpPr txBox="1">
            <a:spLocks noGrp="1"/>
          </p:cNvSpPr>
          <p:nvPr>
            <p:ph type="body" sz="quarter" idx="26"/>
          </p:nvPr>
        </p:nvSpPr>
        <p:spPr>
          <a:xfrm>
            <a:off x="2921000" y="3760217"/>
            <a:ext cx="6350000" cy="350640"/>
          </a:xfrm>
          <a:prstGeom prst="rect">
            <a:avLst/>
          </a:prstGeom>
        </p:spPr>
        <p:txBody>
          <a:bodyPr anchor="ctr"/>
          <a:lstStyle>
            <a:lvl1pPr marL="0" indent="0" algn="ctr">
              <a:lnSpc>
                <a:spcPct val="100000"/>
              </a:lnSpc>
              <a:buNone/>
              <a:defRPr sz="2000" b="1">
                <a:latin typeface="+mn-lt"/>
                <a:ea typeface="+mn-ea"/>
                <a:cs typeface="+mn-cs"/>
                <a:sym typeface="Didot"/>
              </a:defRPr>
            </a:lvl1pPr>
          </a:lstStyle>
          <a:p>
            <a:pPr lvl="0"/>
            <a:r>
              <a:rPr lang="en-GB"/>
              <a:t>Click to edit Master text styles</a:t>
            </a:r>
          </a:p>
        </p:txBody>
      </p:sp>
      <p:sp>
        <p:nvSpPr>
          <p:cNvPr id="21" name="Rectangle 20">
            <a:extLst>
              <a:ext uri="{FF2B5EF4-FFF2-40B4-BE49-F238E27FC236}">
                <a16:creationId xmlns:a16="http://schemas.microsoft.com/office/drawing/2014/main" id="{02F7505B-6D68-5A46-B296-C4A8FC27A49C}"/>
              </a:ext>
            </a:extLst>
          </p:cNvPr>
          <p:cNvSpPr/>
          <p:nvPr userDrawn="1"/>
        </p:nvSpPr>
        <p:spPr>
          <a:xfrm>
            <a:off x="-13010" y="5532532"/>
            <a:ext cx="12205010" cy="1369508"/>
          </a:xfrm>
          <a:prstGeom prst="rect">
            <a:avLst/>
          </a:prstGeom>
          <a:solidFill>
            <a:srgbClr val="1E32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itle 1">
            <a:extLst>
              <a:ext uri="{FF2B5EF4-FFF2-40B4-BE49-F238E27FC236}">
                <a16:creationId xmlns:a16="http://schemas.microsoft.com/office/drawing/2014/main" id="{6869E319-546F-994C-AFE3-ACB60A49854C}"/>
              </a:ext>
            </a:extLst>
          </p:cNvPr>
          <p:cNvSpPr>
            <a:spLocks noGrp="1"/>
          </p:cNvSpPr>
          <p:nvPr>
            <p:ph type="title"/>
          </p:nvPr>
        </p:nvSpPr>
        <p:spPr>
          <a:xfrm>
            <a:off x="175996" y="5553999"/>
            <a:ext cx="10217737" cy="1325563"/>
          </a:xfrm>
        </p:spPr>
        <p:txBody>
          <a:bodyPr/>
          <a:lstStyle>
            <a:lvl1pPr>
              <a:defRPr>
                <a:solidFill>
                  <a:schemeClr val="bg1"/>
                </a:solidFill>
              </a:defRPr>
            </a:lvl1pPr>
          </a:lstStyle>
          <a:p>
            <a:r>
              <a:rPr lang="en-GB"/>
              <a:t>Click to edit Master title style</a:t>
            </a:r>
            <a:endParaRPr lang="en-GB" dirty="0"/>
          </a:p>
        </p:txBody>
      </p:sp>
      <p:sp>
        <p:nvSpPr>
          <p:cNvPr id="23" name="object 3">
            <a:extLst>
              <a:ext uri="{FF2B5EF4-FFF2-40B4-BE49-F238E27FC236}">
                <a16:creationId xmlns:a16="http://schemas.microsoft.com/office/drawing/2014/main" id="{8599821D-C6DE-6345-99F9-4FBCFBDAA7B1}"/>
              </a:ext>
            </a:extLst>
          </p:cNvPr>
          <p:cNvSpPr/>
          <p:nvPr userDrawn="1"/>
        </p:nvSpPr>
        <p:spPr>
          <a:xfrm>
            <a:off x="10513474" y="5706399"/>
            <a:ext cx="1665515" cy="968827"/>
          </a:xfrm>
          <a:prstGeom prst="rect">
            <a:avLst/>
          </a:prstGeom>
          <a:blipFill>
            <a:blip r:embed="rId2" cstate="print"/>
            <a:stretch>
              <a:fillRect l="-231877" t="-86214" r="-243453" b="-472164"/>
            </a:stretch>
          </a:blipFill>
        </p:spPr>
        <p:txBody>
          <a:bodyPr wrap="square" lIns="0" tIns="0" rIns="0" bIns="0" rtlCol="0"/>
          <a:lstStyle/>
          <a:p>
            <a:endParaRPr/>
          </a:p>
        </p:txBody>
      </p:sp>
    </p:spTree>
    <p:extLst>
      <p:ext uri="{BB962C8B-B14F-4D97-AF65-F5344CB8AC3E}">
        <p14:creationId xmlns:p14="http://schemas.microsoft.com/office/powerpoint/2010/main" val="38819265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
    <p:spTree>
      <p:nvGrpSpPr>
        <p:cNvPr id="1" name=""/>
        <p:cNvGrpSpPr/>
        <p:nvPr/>
      </p:nvGrpSpPr>
      <p:grpSpPr>
        <a:xfrm>
          <a:off x="0" y="0"/>
          <a:ext cx="0" cy="0"/>
          <a:chOff x="0" y="0"/>
          <a:chExt cx="0" cy="0"/>
        </a:xfrm>
      </p:grpSpPr>
      <p:sp>
        <p:nvSpPr>
          <p:cNvPr id="89" name="Slide Number"/>
          <p:cNvSpPr txBox="1">
            <a:spLocks noGrp="1"/>
          </p:cNvSpPr>
          <p:nvPr>
            <p:ph type="sldNum" sz="quarter" idx="2"/>
          </p:nvPr>
        </p:nvSpPr>
        <p:spPr>
          <a:xfrm>
            <a:off x="23711169" y="12942957"/>
            <a:ext cx="517770" cy="523220"/>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1531" rtl="0" fontAlgn="auto" latinLnBrk="0" hangingPunct="0">
              <a:lnSpc>
                <a:spcPct val="100000"/>
              </a:lnSpc>
              <a:spcBef>
                <a:spcPts val="0"/>
              </a:spcBef>
              <a:spcAft>
                <a:spcPts val="0"/>
              </a:spcAft>
              <a:buClrTx/>
              <a:buSzTx/>
              <a:buFont typeface="Arial" panose="020B0604020202020204" pitchFamily="34" charset="0"/>
              <a:buNone/>
              <a:tabLst/>
              <a:defRPr kumimoji="0" sz="3400" b="1" i="0" u="none" strike="noStrike" cap="none" spc="0" normalizeH="0" baseline="0">
                <a:ln>
                  <a:noFill/>
                </a:ln>
                <a:solidFill>
                  <a:srgbClr val="D0CFD5"/>
                </a:solidFill>
                <a:effectLst/>
                <a:uFillTx/>
                <a:latin typeface="+mn-lt"/>
                <a:ea typeface="+mn-ea"/>
                <a:cs typeface="+mn-cs"/>
                <a:sym typeface="Didot"/>
              </a:defRPr>
            </a:lvl1pPr>
            <a:lvl2pPr marL="0" marR="0" indent="0" algn="ctr" defTabSz="821531" rtl="0" fontAlgn="auto" latinLnBrk="0" hangingPunct="0">
              <a:lnSpc>
                <a:spcPct val="120000"/>
              </a:lnSpc>
              <a:spcBef>
                <a:spcPts val="0"/>
              </a:spcBef>
              <a:spcAft>
                <a:spcPts val="0"/>
              </a:spcAft>
              <a:buClrTx/>
              <a:buSzTx/>
              <a:buFontTx/>
              <a:buNone/>
              <a:tabLst/>
              <a:defRPr kumimoji="0" sz="2700" b="0" i="0" u="none" strike="noStrike" cap="none" spc="0" normalizeH="0" baseline="0">
                <a:ln>
                  <a:noFill/>
                </a:ln>
                <a:solidFill>
                  <a:srgbClr val="333A4A"/>
                </a:solidFill>
                <a:effectLst/>
                <a:uFillTx/>
                <a:latin typeface="Helvetica Neue"/>
                <a:ea typeface="Helvetica Neue"/>
                <a:cs typeface="Helvetica Neue"/>
                <a:sym typeface="Helvetica Neue"/>
              </a:defRPr>
            </a:lvl2pPr>
            <a:lvl3pPr marL="0" marR="0" indent="0" algn="ctr" defTabSz="821531" rtl="0" fontAlgn="auto" latinLnBrk="0" hangingPunct="0">
              <a:lnSpc>
                <a:spcPct val="120000"/>
              </a:lnSpc>
              <a:spcBef>
                <a:spcPts val="0"/>
              </a:spcBef>
              <a:spcAft>
                <a:spcPts val="0"/>
              </a:spcAft>
              <a:buClrTx/>
              <a:buSzTx/>
              <a:buFontTx/>
              <a:buNone/>
              <a:tabLst/>
              <a:defRPr kumimoji="0" sz="2700" b="0" i="0" u="none" strike="noStrike" cap="none" spc="0" normalizeH="0" baseline="0">
                <a:ln>
                  <a:noFill/>
                </a:ln>
                <a:solidFill>
                  <a:srgbClr val="333A4A"/>
                </a:solidFill>
                <a:effectLst/>
                <a:uFillTx/>
                <a:latin typeface="Helvetica Neue"/>
                <a:ea typeface="Helvetica Neue"/>
                <a:cs typeface="Helvetica Neue"/>
                <a:sym typeface="Helvetica Neue"/>
              </a:defRPr>
            </a:lvl3pPr>
            <a:lvl4pPr marL="0" marR="0" indent="0" algn="ctr" defTabSz="821531" rtl="0" fontAlgn="auto" latinLnBrk="0" hangingPunct="0">
              <a:lnSpc>
                <a:spcPct val="120000"/>
              </a:lnSpc>
              <a:spcBef>
                <a:spcPts val="0"/>
              </a:spcBef>
              <a:spcAft>
                <a:spcPts val="0"/>
              </a:spcAft>
              <a:buClrTx/>
              <a:buSzTx/>
              <a:buFontTx/>
              <a:buNone/>
              <a:tabLst/>
              <a:defRPr kumimoji="0" sz="2700" b="0" i="0" u="none" strike="noStrike" cap="none" spc="0" normalizeH="0" baseline="0">
                <a:ln>
                  <a:noFill/>
                </a:ln>
                <a:solidFill>
                  <a:srgbClr val="333A4A"/>
                </a:solidFill>
                <a:effectLst/>
                <a:uFillTx/>
                <a:latin typeface="Helvetica Neue"/>
                <a:ea typeface="Helvetica Neue"/>
                <a:cs typeface="Helvetica Neue"/>
                <a:sym typeface="Helvetica Neue"/>
              </a:defRPr>
            </a:lvl4pPr>
            <a:lvl5pPr marL="0" marR="0" indent="0" algn="ctr" defTabSz="821531" rtl="0" fontAlgn="auto" latinLnBrk="0" hangingPunct="0">
              <a:lnSpc>
                <a:spcPct val="120000"/>
              </a:lnSpc>
              <a:spcBef>
                <a:spcPts val="0"/>
              </a:spcBef>
              <a:spcAft>
                <a:spcPts val="0"/>
              </a:spcAft>
              <a:buClrTx/>
              <a:buSzTx/>
              <a:buFontTx/>
              <a:buNone/>
              <a:tabLst/>
              <a:defRPr kumimoji="0" sz="2700" b="0" i="0" u="none" strike="noStrike" cap="none" spc="0" normalizeH="0" baseline="0">
                <a:ln>
                  <a:noFill/>
                </a:ln>
                <a:solidFill>
                  <a:srgbClr val="333A4A"/>
                </a:solidFill>
                <a:effectLst/>
                <a:uFillTx/>
                <a:latin typeface="Helvetica Neue"/>
                <a:ea typeface="Helvetica Neue"/>
                <a:cs typeface="Helvetica Neue"/>
                <a:sym typeface="Helvetica Neue"/>
              </a:defRPr>
            </a:lvl5pPr>
            <a:lvl6pPr marL="0" marR="0" indent="0" algn="ctr" defTabSz="821531" rtl="0" fontAlgn="auto" latinLnBrk="0" hangingPunct="0">
              <a:lnSpc>
                <a:spcPct val="120000"/>
              </a:lnSpc>
              <a:spcBef>
                <a:spcPts val="0"/>
              </a:spcBef>
              <a:spcAft>
                <a:spcPts val="0"/>
              </a:spcAft>
              <a:buClrTx/>
              <a:buSzTx/>
              <a:buFontTx/>
              <a:buNone/>
              <a:tabLst/>
              <a:defRPr kumimoji="0" sz="2700" b="0" i="0" u="none" strike="noStrike" cap="none" spc="0" normalizeH="0" baseline="0">
                <a:ln>
                  <a:noFill/>
                </a:ln>
                <a:solidFill>
                  <a:srgbClr val="333A4A"/>
                </a:solidFill>
                <a:effectLst/>
                <a:uFillTx/>
                <a:latin typeface="Helvetica Neue"/>
                <a:ea typeface="Helvetica Neue"/>
                <a:cs typeface="Helvetica Neue"/>
                <a:sym typeface="Helvetica Neue"/>
              </a:defRPr>
            </a:lvl6pPr>
            <a:lvl7pPr marL="0" marR="0" indent="0" algn="ctr" defTabSz="821531" rtl="0" fontAlgn="auto" latinLnBrk="0" hangingPunct="0">
              <a:lnSpc>
                <a:spcPct val="120000"/>
              </a:lnSpc>
              <a:spcBef>
                <a:spcPts val="0"/>
              </a:spcBef>
              <a:spcAft>
                <a:spcPts val="0"/>
              </a:spcAft>
              <a:buClrTx/>
              <a:buSzTx/>
              <a:buFontTx/>
              <a:buNone/>
              <a:tabLst/>
              <a:defRPr kumimoji="0" sz="2700" b="0" i="0" u="none" strike="noStrike" cap="none" spc="0" normalizeH="0" baseline="0">
                <a:ln>
                  <a:noFill/>
                </a:ln>
                <a:solidFill>
                  <a:srgbClr val="333A4A"/>
                </a:solidFill>
                <a:effectLst/>
                <a:uFillTx/>
                <a:latin typeface="Helvetica Neue"/>
                <a:ea typeface="Helvetica Neue"/>
                <a:cs typeface="Helvetica Neue"/>
                <a:sym typeface="Helvetica Neue"/>
              </a:defRPr>
            </a:lvl7pPr>
            <a:lvl8pPr marL="0" marR="0" indent="0" algn="ctr" defTabSz="821531" rtl="0" fontAlgn="auto" latinLnBrk="0" hangingPunct="0">
              <a:lnSpc>
                <a:spcPct val="120000"/>
              </a:lnSpc>
              <a:spcBef>
                <a:spcPts val="0"/>
              </a:spcBef>
              <a:spcAft>
                <a:spcPts val="0"/>
              </a:spcAft>
              <a:buClrTx/>
              <a:buSzTx/>
              <a:buFontTx/>
              <a:buNone/>
              <a:tabLst/>
              <a:defRPr kumimoji="0" sz="2700" b="0" i="0" u="none" strike="noStrike" cap="none" spc="0" normalizeH="0" baseline="0">
                <a:ln>
                  <a:noFill/>
                </a:ln>
                <a:solidFill>
                  <a:srgbClr val="333A4A"/>
                </a:solidFill>
                <a:effectLst/>
                <a:uFillTx/>
                <a:latin typeface="Helvetica Neue"/>
                <a:ea typeface="Helvetica Neue"/>
                <a:cs typeface="Helvetica Neue"/>
                <a:sym typeface="Helvetica Neue"/>
              </a:defRPr>
            </a:lvl8pPr>
            <a:lvl9pPr marL="0" marR="0" indent="0" algn="ctr" defTabSz="821531" rtl="0" fontAlgn="auto" latinLnBrk="0" hangingPunct="0">
              <a:lnSpc>
                <a:spcPct val="120000"/>
              </a:lnSpc>
              <a:spcBef>
                <a:spcPts val="0"/>
              </a:spcBef>
              <a:spcAft>
                <a:spcPts val="0"/>
              </a:spcAft>
              <a:buClrTx/>
              <a:buSzTx/>
              <a:buFontTx/>
              <a:buNone/>
              <a:tabLst/>
              <a:defRPr kumimoji="0" sz="2700" b="0" i="0" u="none" strike="noStrike" cap="none" spc="0" normalizeH="0" baseline="0">
                <a:ln>
                  <a:noFill/>
                </a:ln>
                <a:solidFill>
                  <a:srgbClr val="333A4A"/>
                </a:solidFill>
                <a:effectLst/>
                <a:uFillTx/>
                <a:latin typeface="Helvetica Neue"/>
                <a:ea typeface="Helvetica Neue"/>
                <a:cs typeface="Helvetica Neue"/>
                <a:sym typeface="Helvetica Neue"/>
              </a:defRPr>
            </a:lvl9pPr>
          </a:lstStyle>
          <a:p>
            <a:fld id="{86CB4B4D-7CA3-9044-876B-883B54F8677D}" type="slidenum">
              <a:rPr lang="en-IE" smtClean="0"/>
              <a:pPr/>
              <a:t>‹#›</a:t>
            </a:fld>
            <a:endParaRPr lang="en-IE"/>
          </a:p>
        </p:txBody>
      </p:sp>
      <p:sp>
        <p:nvSpPr>
          <p:cNvPr id="92" name="Photo-Placeholder7.jpg"/>
          <p:cNvSpPr>
            <a:spLocks noGrp="1"/>
          </p:cNvSpPr>
          <p:nvPr>
            <p:ph type="pic" sz="quarter" idx="14"/>
          </p:nvPr>
        </p:nvSpPr>
        <p:spPr>
          <a:xfrm>
            <a:off x="307735" y="1779588"/>
            <a:ext cx="3513433" cy="3778363"/>
          </a:xfrm>
          <a:prstGeom prst="rect">
            <a:avLst/>
          </a:prstGeom>
        </p:spPr>
        <p:txBody>
          <a:bodyPr lIns="91439" tIns="45719" rIns="91439" bIns="45719"/>
          <a:lstStyle>
            <a:lvl1pPr marL="0" indent="0">
              <a:buNone/>
              <a:defRPr/>
            </a:lvl1pPr>
          </a:lstStyle>
          <a:p>
            <a:r>
              <a:rPr lang="en-GB"/>
              <a:t>Click icon to add picture</a:t>
            </a:r>
            <a:endParaRPr dirty="0"/>
          </a:p>
        </p:txBody>
      </p:sp>
      <p:sp>
        <p:nvSpPr>
          <p:cNvPr id="93" name="Photo-Placeholder3.jpg"/>
          <p:cNvSpPr>
            <a:spLocks noGrp="1"/>
          </p:cNvSpPr>
          <p:nvPr>
            <p:ph type="pic" sz="quarter" idx="15"/>
          </p:nvPr>
        </p:nvSpPr>
        <p:spPr>
          <a:xfrm>
            <a:off x="4345402" y="1779588"/>
            <a:ext cx="3513433" cy="3773145"/>
          </a:xfrm>
          <a:prstGeom prst="rect">
            <a:avLst/>
          </a:prstGeom>
        </p:spPr>
        <p:txBody>
          <a:bodyPr lIns="91439" tIns="45719" rIns="91439" bIns="45719"/>
          <a:lstStyle>
            <a:lvl1pPr marL="0" indent="0">
              <a:buNone/>
              <a:defRPr/>
            </a:lvl1pPr>
          </a:lstStyle>
          <a:p>
            <a:r>
              <a:rPr lang="en-GB"/>
              <a:t>Click icon to add picture</a:t>
            </a:r>
            <a:endParaRPr/>
          </a:p>
        </p:txBody>
      </p:sp>
      <p:sp>
        <p:nvSpPr>
          <p:cNvPr id="94" name="Photo-Placeholder6.jpg"/>
          <p:cNvSpPr>
            <a:spLocks noGrp="1"/>
          </p:cNvSpPr>
          <p:nvPr>
            <p:ph type="pic" sz="quarter" idx="16"/>
          </p:nvPr>
        </p:nvSpPr>
        <p:spPr>
          <a:xfrm>
            <a:off x="8312721" y="1779588"/>
            <a:ext cx="3513433" cy="3773145"/>
          </a:xfrm>
          <a:prstGeom prst="rect">
            <a:avLst/>
          </a:prstGeom>
        </p:spPr>
        <p:txBody>
          <a:bodyPr lIns="91439" tIns="45719" rIns="91439" bIns="45719"/>
          <a:lstStyle>
            <a:lvl1pPr marL="0" indent="0">
              <a:buNone/>
              <a:defRPr/>
            </a:lvl1pPr>
          </a:lstStyle>
          <a:p>
            <a:r>
              <a:rPr lang="en-GB"/>
              <a:t>Click icon to add picture</a:t>
            </a:r>
            <a:endParaRPr/>
          </a:p>
        </p:txBody>
      </p:sp>
      <p:sp>
        <p:nvSpPr>
          <p:cNvPr id="95" name="Rectangle"/>
          <p:cNvSpPr>
            <a:spLocks noGrp="1"/>
          </p:cNvSpPr>
          <p:nvPr>
            <p:ph type="body" sz="quarter" idx="17" hasCustomPrompt="1"/>
          </p:nvPr>
        </p:nvSpPr>
        <p:spPr>
          <a:xfrm>
            <a:off x="307735" y="5590332"/>
            <a:ext cx="3513433" cy="827294"/>
          </a:xfrm>
          <a:prstGeom prst="rect">
            <a:avLst/>
          </a:prstGeom>
          <a:solidFill>
            <a:srgbClr val="FFBE00"/>
          </a:solidFill>
        </p:spPr>
        <p:txBody>
          <a:bodyPr anchor="ctr"/>
          <a:lstStyle>
            <a:lvl1pPr marL="0" indent="0">
              <a:buNone/>
              <a:defRPr/>
            </a:lvl1pPr>
          </a:lstStyle>
          <a:p>
            <a:pPr algn="ctr">
              <a:lnSpc>
                <a:spcPct val="100000"/>
              </a:lnSpc>
              <a:defRPr sz="4000" b="1">
                <a:solidFill>
                  <a:srgbClr val="FFFFFF"/>
                </a:solidFill>
                <a:latin typeface="+mn-lt"/>
                <a:ea typeface="+mn-ea"/>
                <a:cs typeface="+mn-cs"/>
                <a:sym typeface="Didot"/>
              </a:defRPr>
            </a:pPr>
            <a:r>
              <a:rPr lang="en-US"/>
              <a:t> </a:t>
            </a:r>
            <a:endParaRPr/>
          </a:p>
        </p:txBody>
      </p:sp>
      <p:sp>
        <p:nvSpPr>
          <p:cNvPr id="96" name="Rectangle"/>
          <p:cNvSpPr>
            <a:spLocks noGrp="1"/>
          </p:cNvSpPr>
          <p:nvPr>
            <p:ph type="body" sz="quarter" idx="18" hasCustomPrompt="1"/>
          </p:nvPr>
        </p:nvSpPr>
        <p:spPr>
          <a:xfrm>
            <a:off x="4309306" y="5552733"/>
            <a:ext cx="3549529" cy="859675"/>
          </a:xfrm>
          <a:prstGeom prst="rect">
            <a:avLst/>
          </a:prstGeom>
          <a:solidFill>
            <a:srgbClr val="FF5891"/>
          </a:solidFill>
        </p:spPr>
        <p:txBody>
          <a:bodyPr anchor="ctr"/>
          <a:lstStyle>
            <a:lvl1pPr marL="0" indent="0">
              <a:buNone/>
              <a:defRPr/>
            </a:lvl1pPr>
          </a:lstStyle>
          <a:p>
            <a:pPr algn="ctr">
              <a:lnSpc>
                <a:spcPct val="100000"/>
              </a:lnSpc>
              <a:defRPr sz="4000" b="1">
                <a:solidFill>
                  <a:srgbClr val="FFFFFF"/>
                </a:solidFill>
                <a:latin typeface="+mn-lt"/>
                <a:ea typeface="+mn-ea"/>
                <a:cs typeface="+mn-cs"/>
                <a:sym typeface="Didot"/>
              </a:defRPr>
            </a:pPr>
            <a:r>
              <a:rPr lang="en-US"/>
              <a:t> </a:t>
            </a:r>
            <a:endParaRPr/>
          </a:p>
        </p:txBody>
      </p:sp>
      <p:sp>
        <p:nvSpPr>
          <p:cNvPr id="97" name="Rectangle"/>
          <p:cNvSpPr>
            <a:spLocks noGrp="1"/>
          </p:cNvSpPr>
          <p:nvPr>
            <p:ph type="body" sz="quarter" idx="19" hasCustomPrompt="1"/>
          </p:nvPr>
        </p:nvSpPr>
        <p:spPr>
          <a:xfrm>
            <a:off x="8312721" y="5578745"/>
            <a:ext cx="3513433" cy="827294"/>
          </a:xfrm>
          <a:prstGeom prst="rect">
            <a:avLst/>
          </a:prstGeom>
          <a:solidFill>
            <a:srgbClr val="00C7D7"/>
          </a:solidFill>
        </p:spPr>
        <p:txBody>
          <a:bodyPr anchor="ctr"/>
          <a:lstStyle>
            <a:lvl1pPr marL="0" indent="0">
              <a:buNone/>
              <a:defRPr/>
            </a:lvl1pPr>
          </a:lstStyle>
          <a:p>
            <a:pPr algn="ctr">
              <a:lnSpc>
                <a:spcPct val="100000"/>
              </a:lnSpc>
              <a:defRPr sz="4000" b="1">
                <a:solidFill>
                  <a:srgbClr val="FFFFFF"/>
                </a:solidFill>
                <a:latin typeface="+mn-lt"/>
                <a:ea typeface="+mn-ea"/>
                <a:cs typeface="+mn-cs"/>
                <a:sym typeface="Didot"/>
              </a:defRPr>
            </a:pPr>
            <a:r>
              <a:rPr lang="en-US"/>
              <a:t> </a:t>
            </a:r>
            <a:endParaRPr/>
          </a:p>
        </p:txBody>
      </p:sp>
      <p:sp>
        <p:nvSpPr>
          <p:cNvPr id="99" name="Etiam porta sem mollis"/>
          <p:cNvSpPr txBox="1">
            <a:spLocks noGrp="1"/>
          </p:cNvSpPr>
          <p:nvPr>
            <p:ph type="body" sz="quarter" idx="20"/>
          </p:nvPr>
        </p:nvSpPr>
        <p:spPr>
          <a:xfrm>
            <a:off x="4468056" y="5655925"/>
            <a:ext cx="3123052" cy="231461"/>
          </a:xfrm>
          <a:prstGeom prst="rect">
            <a:avLst/>
          </a:prstGeom>
        </p:spPr>
        <p:txBody>
          <a:bodyPr/>
          <a:lstStyle>
            <a:lvl1pPr marL="0" indent="0" algn="ctr">
              <a:lnSpc>
                <a:spcPct val="100000"/>
              </a:lnSpc>
              <a:buNone/>
              <a:defRPr sz="1500">
                <a:solidFill>
                  <a:srgbClr val="FFFFFF"/>
                </a:solidFill>
              </a:defRPr>
            </a:lvl1pPr>
          </a:lstStyle>
          <a:p>
            <a:pPr lvl="0"/>
            <a:r>
              <a:rPr lang="en-GB"/>
              <a:t>Click to edit Master text styles</a:t>
            </a:r>
          </a:p>
        </p:txBody>
      </p:sp>
      <p:sp>
        <p:nvSpPr>
          <p:cNvPr id="100" name="Etiam porta sem mollis"/>
          <p:cNvSpPr txBox="1">
            <a:spLocks noGrp="1"/>
          </p:cNvSpPr>
          <p:nvPr>
            <p:ph type="body" sz="quarter" idx="21"/>
          </p:nvPr>
        </p:nvSpPr>
        <p:spPr>
          <a:xfrm>
            <a:off x="8469622" y="5681936"/>
            <a:ext cx="3147700" cy="234330"/>
          </a:xfrm>
          <a:prstGeom prst="rect">
            <a:avLst/>
          </a:prstGeom>
        </p:spPr>
        <p:txBody>
          <a:bodyPr/>
          <a:lstStyle>
            <a:lvl1pPr marL="0" indent="0" algn="ctr">
              <a:lnSpc>
                <a:spcPct val="100000"/>
              </a:lnSpc>
              <a:buNone/>
              <a:defRPr sz="1500">
                <a:solidFill>
                  <a:srgbClr val="FFFFFF"/>
                </a:solidFill>
              </a:defRPr>
            </a:lvl1pPr>
          </a:lstStyle>
          <a:p>
            <a:pPr lvl="0"/>
            <a:r>
              <a:rPr lang="en-GB"/>
              <a:t>Click to edit Master text styles</a:t>
            </a:r>
          </a:p>
        </p:txBody>
      </p:sp>
      <p:sp>
        <p:nvSpPr>
          <p:cNvPr id="102" name="1,2040"/>
          <p:cNvSpPr txBox="1">
            <a:spLocks noGrp="1"/>
          </p:cNvSpPr>
          <p:nvPr>
            <p:ph type="body" sz="quarter" idx="23"/>
          </p:nvPr>
        </p:nvSpPr>
        <p:spPr>
          <a:xfrm>
            <a:off x="823665" y="6018460"/>
            <a:ext cx="2365849" cy="349251"/>
          </a:xfrm>
          <a:prstGeom prst="rect">
            <a:avLst/>
          </a:prstGeom>
        </p:spPr>
        <p:txBody>
          <a:bodyPr anchor="b"/>
          <a:lstStyle>
            <a:lvl1pPr marL="0" indent="0" algn="ctr">
              <a:lnSpc>
                <a:spcPct val="100000"/>
              </a:lnSpc>
              <a:buNone/>
              <a:defRPr sz="2000" b="1">
                <a:solidFill>
                  <a:srgbClr val="FFFFFF"/>
                </a:solidFill>
                <a:latin typeface="+mn-lt"/>
                <a:ea typeface="+mn-ea"/>
                <a:cs typeface="+mn-cs"/>
                <a:sym typeface="Didot"/>
              </a:defRPr>
            </a:lvl1pPr>
          </a:lstStyle>
          <a:p>
            <a:pPr lvl="0"/>
            <a:r>
              <a:rPr lang="en-GB"/>
              <a:t>Click to edit Master text styles</a:t>
            </a:r>
          </a:p>
        </p:txBody>
      </p:sp>
      <p:sp>
        <p:nvSpPr>
          <p:cNvPr id="103" name="Etiam porta sem mollis"/>
          <p:cNvSpPr txBox="1">
            <a:spLocks noGrp="1"/>
          </p:cNvSpPr>
          <p:nvPr>
            <p:ph type="body" sz="quarter" idx="24"/>
          </p:nvPr>
        </p:nvSpPr>
        <p:spPr>
          <a:xfrm>
            <a:off x="467793" y="5693523"/>
            <a:ext cx="3123052" cy="222743"/>
          </a:xfrm>
          <a:prstGeom prst="rect">
            <a:avLst/>
          </a:prstGeom>
        </p:spPr>
        <p:txBody>
          <a:bodyPr/>
          <a:lstStyle>
            <a:lvl1pPr marL="0" indent="0" algn="ctr">
              <a:lnSpc>
                <a:spcPct val="100000"/>
              </a:lnSpc>
              <a:buNone/>
              <a:defRPr sz="1500">
                <a:solidFill>
                  <a:srgbClr val="FFFFFF"/>
                </a:solidFill>
              </a:defRPr>
            </a:lvl1pPr>
          </a:lstStyle>
          <a:p>
            <a:pPr lvl="0"/>
            <a:r>
              <a:rPr lang="en-GB"/>
              <a:t>Click to edit Master text styles</a:t>
            </a:r>
          </a:p>
        </p:txBody>
      </p:sp>
      <p:sp>
        <p:nvSpPr>
          <p:cNvPr id="105" name="1,7000"/>
          <p:cNvSpPr txBox="1">
            <a:spLocks noGrp="1"/>
          </p:cNvSpPr>
          <p:nvPr>
            <p:ph type="body" sz="quarter" idx="26"/>
          </p:nvPr>
        </p:nvSpPr>
        <p:spPr>
          <a:xfrm>
            <a:off x="4853309" y="5987175"/>
            <a:ext cx="2349595" cy="362921"/>
          </a:xfrm>
          <a:prstGeom prst="rect">
            <a:avLst/>
          </a:prstGeom>
        </p:spPr>
        <p:txBody>
          <a:bodyPr anchor="b"/>
          <a:lstStyle>
            <a:lvl1pPr marL="0" indent="0" algn="ctr">
              <a:lnSpc>
                <a:spcPct val="100000"/>
              </a:lnSpc>
              <a:buNone/>
              <a:defRPr sz="2000" b="1">
                <a:solidFill>
                  <a:srgbClr val="FFFFFF"/>
                </a:solidFill>
                <a:latin typeface="+mn-lt"/>
                <a:ea typeface="+mn-ea"/>
                <a:cs typeface="+mn-cs"/>
                <a:sym typeface="Didot"/>
              </a:defRPr>
            </a:lvl1pPr>
          </a:lstStyle>
          <a:p>
            <a:pPr lvl="0"/>
            <a:r>
              <a:rPr lang="en-GB"/>
              <a:t>Click to edit Master text styles</a:t>
            </a:r>
          </a:p>
        </p:txBody>
      </p:sp>
      <p:sp>
        <p:nvSpPr>
          <p:cNvPr id="106" name="Shape"/>
          <p:cNvSpPr>
            <a:spLocks noGrp="1"/>
          </p:cNvSpPr>
          <p:nvPr>
            <p:ph type="body" sz="quarter" idx="27" hasCustomPrompt="1"/>
          </p:nvPr>
        </p:nvSpPr>
        <p:spPr>
          <a:xfrm>
            <a:off x="8469622" y="6090850"/>
            <a:ext cx="296667" cy="259813"/>
          </a:xfrm>
          <a:custGeom>
            <a:avLst/>
            <a:gdLst/>
            <a:ahLst/>
            <a:cxnLst>
              <a:cxn ang="0">
                <a:pos x="wd2" y="hd2"/>
              </a:cxn>
              <a:cxn ang="5400000">
                <a:pos x="wd2" y="hd2"/>
              </a:cxn>
              <a:cxn ang="10800000">
                <a:pos x="wd2" y="hd2"/>
              </a:cxn>
              <a:cxn ang="16200000">
                <a:pos x="wd2" y="hd2"/>
              </a:cxn>
            </a:cxnLst>
            <a:rect l="0" t="0" r="r" b="b"/>
            <a:pathLst>
              <a:path w="20374" h="20123" extrusionOk="0">
                <a:moveTo>
                  <a:pt x="10187" y="20123"/>
                </a:moveTo>
                <a:cubicBezTo>
                  <a:pt x="10187" y="20123"/>
                  <a:pt x="10187" y="20123"/>
                  <a:pt x="6628" y="17065"/>
                </a:cubicBezTo>
                <a:cubicBezTo>
                  <a:pt x="3070" y="14008"/>
                  <a:pt x="1313" y="11378"/>
                  <a:pt x="503" y="9387"/>
                </a:cubicBezTo>
                <a:cubicBezTo>
                  <a:pt x="-613" y="6640"/>
                  <a:pt x="26" y="1598"/>
                  <a:pt x="3438" y="366"/>
                </a:cubicBezTo>
                <a:cubicBezTo>
                  <a:pt x="8541" y="-1477"/>
                  <a:pt x="10187" y="4245"/>
                  <a:pt x="10187" y="4245"/>
                </a:cubicBezTo>
                <a:cubicBezTo>
                  <a:pt x="10187" y="4245"/>
                  <a:pt x="11833" y="-1477"/>
                  <a:pt x="16936" y="366"/>
                </a:cubicBezTo>
                <a:cubicBezTo>
                  <a:pt x="20348" y="1598"/>
                  <a:pt x="20987" y="6640"/>
                  <a:pt x="19871" y="9387"/>
                </a:cubicBezTo>
                <a:cubicBezTo>
                  <a:pt x="19061" y="11378"/>
                  <a:pt x="17304" y="14008"/>
                  <a:pt x="13746" y="17065"/>
                </a:cubicBezTo>
                <a:cubicBezTo>
                  <a:pt x="10187" y="20123"/>
                  <a:pt x="10187" y="20123"/>
                  <a:pt x="10187" y="20123"/>
                </a:cubicBezTo>
                <a:close/>
              </a:path>
            </a:pathLst>
          </a:custGeom>
          <a:solidFill>
            <a:srgbClr val="FFFFFF"/>
          </a:solidFill>
        </p:spPr>
        <p:txBody>
          <a:bodyPr anchor="ctr"/>
          <a:lstStyle>
            <a:lvl1pPr marL="0" indent="0">
              <a:buNone/>
              <a:defRPr/>
            </a:lvl1pPr>
          </a:lstStyle>
          <a:p>
            <a:pPr algn="ctr"/>
            <a:r>
              <a:rPr lang="en-US"/>
              <a:t> </a:t>
            </a:r>
            <a:endParaRPr/>
          </a:p>
        </p:txBody>
      </p:sp>
      <p:sp>
        <p:nvSpPr>
          <p:cNvPr id="107" name="2,4500"/>
          <p:cNvSpPr txBox="1">
            <a:spLocks noGrp="1"/>
          </p:cNvSpPr>
          <p:nvPr>
            <p:ph type="body" sz="quarter" idx="28"/>
          </p:nvPr>
        </p:nvSpPr>
        <p:spPr>
          <a:xfrm>
            <a:off x="8923190" y="5958756"/>
            <a:ext cx="2160732" cy="349251"/>
          </a:xfrm>
          <a:prstGeom prst="rect">
            <a:avLst/>
          </a:prstGeom>
        </p:spPr>
        <p:txBody>
          <a:bodyPr anchor="b"/>
          <a:lstStyle>
            <a:lvl1pPr marL="0" indent="0" algn="ctr">
              <a:lnSpc>
                <a:spcPct val="100000"/>
              </a:lnSpc>
              <a:buNone/>
              <a:defRPr sz="2000" b="1">
                <a:solidFill>
                  <a:srgbClr val="FFFFFF"/>
                </a:solidFill>
                <a:latin typeface="+mn-lt"/>
                <a:ea typeface="+mn-ea"/>
                <a:cs typeface="+mn-cs"/>
                <a:sym typeface="Didot"/>
              </a:defRPr>
            </a:lvl1pPr>
          </a:lstStyle>
          <a:p>
            <a:pPr lvl="0"/>
            <a:r>
              <a:rPr lang="en-GB"/>
              <a:t>Click to edit Master text styles</a:t>
            </a:r>
          </a:p>
        </p:txBody>
      </p:sp>
      <p:sp>
        <p:nvSpPr>
          <p:cNvPr id="21" name="Shape">
            <a:extLst>
              <a:ext uri="{FF2B5EF4-FFF2-40B4-BE49-F238E27FC236}">
                <a16:creationId xmlns:a16="http://schemas.microsoft.com/office/drawing/2014/main" id="{BA085A1A-712D-8448-8F90-2E2F71B561D9}"/>
              </a:ext>
            </a:extLst>
          </p:cNvPr>
          <p:cNvSpPr>
            <a:spLocks noGrp="1"/>
          </p:cNvSpPr>
          <p:nvPr>
            <p:ph type="body" sz="quarter" idx="29" hasCustomPrompt="1"/>
          </p:nvPr>
        </p:nvSpPr>
        <p:spPr>
          <a:xfrm>
            <a:off x="365846" y="6079004"/>
            <a:ext cx="296667" cy="259813"/>
          </a:xfrm>
          <a:custGeom>
            <a:avLst/>
            <a:gdLst/>
            <a:ahLst/>
            <a:cxnLst>
              <a:cxn ang="0">
                <a:pos x="wd2" y="hd2"/>
              </a:cxn>
              <a:cxn ang="5400000">
                <a:pos x="wd2" y="hd2"/>
              </a:cxn>
              <a:cxn ang="10800000">
                <a:pos x="wd2" y="hd2"/>
              </a:cxn>
              <a:cxn ang="16200000">
                <a:pos x="wd2" y="hd2"/>
              </a:cxn>
            </a:cxnLst>
            <a:rect l="0" t="0" r="r" b="b"/>
            <a:pathLst>
              <a:path w="20374" h="20123" extrusionOk="0">
                <a:moveTo>
                  <a:pt x="10187" y="20123"/>
                </a:moveTo>
                <a:cubicBezTo>
                  <a:pt x="10187" y="20123"/>
                  <a:pt x="10187" y="20123"/>
                  <a:pt x="6628" y="17065"/>
                </a:cubicBezTo>
                <a:cubicBezTo>
                  <a:pt x="3070" y="14008"/>
                  <a:pt x="1313" y="11378"/>
                  <a:pt x="503" y="9387"/>
                </a:cubicBezTo>
                <a:cubicBezTo>
                  <a:pt x="-613" y="6640"/>
                  <a:pt x="26" y="1598"/>
                  <a:pt x="3438" y="366"/>
                </a:cubicBezTo>
                <a:cubicBezTo>
                  <a:pt x="8541" y="-1477"/>
                  <a:pt x="10187" y="4245"/>
                  <a:pt x="10187" y="4245"/>
                </a:cubicBezTo>
                <a:cubicBezTo>
                  <a:pt x="10187" y="4245"/>
                  <a:pt x="11833" y="-1477"/>
                  <a:pt x="16936" y="366"/>
                </a:cubicBezTo>
                <a:cubicBezTo>
                  <a:pt x="20348" y="1598"/>
                  <a:pt x="20987" y="6640"/>
                  <a:pt x="19871" y="9387"/>
                </a:cubicBezTo>
                <a:cubicBezTo>
                  <a:pt x="19061" y="11378"/>
                  <a:pt x="17304" y="14008"/>
                  <a:pt x="13746" y="17065"/>
                </a:cubicBezTo>
                <a:cubicBezTo>
                  <a:pt x="10187" y="20123"/>
                  <a:pt x="10187" y="20123"/>
                  <a:pt x="10187" y="20123"/>
                </a:cubicBezTo>
                <a:close/>
              </a:path>
            </a:pathLst>
          </a:custGeom>
          <a:solidFill>
            <a:srgbClr val="FFFFFF"/>
          </a:solidFill>
        </p:spPr>
        <p:txBody>
          <a:bodyPr anchor="ctr"/>
          <a:lstStyle>
            <a:lvl1pPr marL="0" indent="0">
              <a:buNone/>
              <a:defRPr/>
            </a:lvl1pPr>
          </a:lstStyle>
          <a:p>
            <a:pPr algn="ctr"/>
            <a:r>
              <a:rPr lang="en-US"/>
              <a:t> </a:t>
            </a:r>
            <a:endParaRPr/>
          </a:p>
        </p:txBody>
      </p:sp>
      <p:sp>
        <p:nvSpPr>
          <p:cNvPr id="22" name="Shape">
            <a:extLst>
              <a:ext uri="{FF2B5EF4-FFF2-40B4-BE49-F238E27FC236}">
                <a16:creationId xmlns:a16="http://schemas.microsoft.com/office/drawing/2014/main" id="{A4DE185D-9960-734B-BA90-8B464A2B31A6}"/>
              </a:ext>
            </a:extLst>
          </p:cNvPr>
          <p:cNvSpPr>
            <a:spLocks noGrp="1"/>
          </p:cNvSpPr>
          <p:nvPr>
            <p:ph type="body" sz="quarter" idx="30" hasCustomPrompt="1"/>
          </p:nvPr>
        </p:nvSpPr>
        <p:spPr>
          <a:xfrm>
            <a:off x="4368933" y="6057961"/>
            <a:ext cx="296667" cy="259813"/>
          </a:xfrm>
          <a:custGeom>
            <a:avLst/>
            <a:gdLst/>
            <a:ahLst/>
            <a:cxnLst>
              <a:cxn ang="0">
                <a:pos x="wd2" y="hd2"/>
              </a:cxn>
              <a:cxn ang="5400000">
                <a:pos x="wd2" y="hd2"/>
              </a:cxn>
              <a:cxn ang="10800000">
                <a:pos x="wd2" y="hd2"/>
              </a:cxn>
              <a:cxn ang="16200000">
                <a:pos x="wd2" y="hd2"/>
              </a:cxn>
            </a:cxnLst>
            <a:rect l="0" t="0" r="r" b="b"/>
            <a:pathLst>
              <a:path w="20374" h="20123" extrusionOk="0">
                <a:moveTo>
                  <a:pt x="10187" y="20123"/>
                </a:moveTo>
                <a:cubicBezTo>
                  <a:pt x="10187" y="20123"/>
                  <a:pt x="10187" y="20123"/>
                  <a:pt x="6628" y="17065"/>
                </a:cubicBezTo>
                <a:cubicBezTo>
                  <a:pt x="3070" y="14008"/>
                  <a:pt x="1313" y="11378"/>
                  <a:pt x="503" y="9387"/>
                </a:cubicBezTo>
                <a:cubicBezTo>
                  <a:pt x="-613" y="6640"/>
                  <a:pt x="26" y="1598"/>
                  <a:pt x="3438" y="366"/>
                </a:cubicBezTo>
                <a:cubicBezTo>
                  <a:pt x="8541" y="-1477"/>
                  <a:pt x="10187" y="4245"/>
                  <a:pt x="10187" y="4245"/>
                </a:cubicBezTo>
                <a:cubicBezTo>
                  <a:pt x="10187" y="4245"/>
                  <a:pt x="11833" y="-1477"/>
                  <a:pt x="16936" y="366"/>
                </a:cubicBezTo>
                <a:cubicBezTo>
                  <a:pt x="20348" y="1598"/>
                  <a:pt x="20987" y="6640"/>
                  <a:pt x="19871" y="9387"/>
                </a:cubicBezTo>
                <a:cubicBezTo>
                  <a:pt x="19061" y="11378"/>
                  <a:pt x="17304" y="14008"/>
                  <a:pt x="13746" y="17065"/>
                </a:cubicBezTo>
                <a:cubicBezTo>
                  <a:pt x="10187" y="20123"/>
                  <a:pt x="10187" y="20123"/>
                  <a:pt x="10187" y="20123"/>
                </a:cubicBezTo>
                <a:close/>
              </a:path>
            </a:pathLst>
          </a:custGeom>
          <a:solidFill>
            <a:srgbClr val="FFFFFF"/>
          </a:solidFill>
        </p:spPr>
        <p:txBody>
          <a:bodyPr anchor="ctr"/>
          <a:lstStyle>
            <a:lvl1pPr marL="0" indent="0">
              <a:buNone/>
              <a:defRPr/>
            </a:lvl1pPr>
          </a:lstStyle>
          <a:p>
            <a:pPr algn="ctr"/>
            <a:r>
              <a:rPr lang="en-US"/>
              <a:t> </a:t>
            </a:r>
            <a:endParaRPr/>
          </a:p>
        </p:txBody>
      </p:sp>
      <p:sp>
        <p:nvSpPr>
          <p:cNvPr id="25" name="Rectangle 24">
            <a:extLst>
              <a:ext uri="{FF2B5EF4-FFF2-40B4-BE49-F238E27FC236}">
                <a16:creationId xmlns:a16="http://schemas.microsoft.com/office/drawing/2014/main" id="{C65B87BD-365A-EB4C-B140-322E152BFF89}"/>
              </a:ext>
            </a:extLst>
          </p:cNvPr>
          <p:cNvSpPr/>
          <p:nvPr userDrawn="1"/>
        </p:nvSpPr>
        <p:spPr>
          <a:xfrm>
            <a:off x="0" y="0"/>
            <a:ext cx="12205010" cy="1369508"/>
          </a:xfrm>
          <a:prstGeom prst="rect">
            <a:avLst/>
          </a:prstGeom>
          <a:solidFill>
            <a:srgbClr val="0097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itle 1">
            <a:extLst>
              <a:ext uri="{FF2B5EF4-FFF2-40B4-BE49-F238E27FC236}">
                <a16:creationId xmlns:a16="http://schemas.microsoft.com/office/drawing/2014/main" id="{92565B8B-63CD-5A44-8B22-66F8DD14F548}"/>
              </a:ext>
            </a:extLst>
          </p:cNvPr>
          <p:cNvSpPr>
            <a:spLocks noGrp="1"/>
          </p:cNvSpPr>
          <p:nvPr>
            <p:ph type="title"/>
          </p:nvPr>
        </p:nvSpPr>
        <p:spPr>
          <a:xfrm>
            <a:off x="189006" y="0"/>
            <a:ext cx="10217737" cy="1325563"/>
          </a:xfrm>
        </p:spPr>
        <p:txBody>
          <a:bodyPr/>
          <a:lstStyle>
            <a:lvl1pPr>
              <a:defRPr>
                <a:solidFill>
                  <a:schemeClr val="bg1"/>
                </a:solidFill>
              </a:defRPr>
            </a:lvl1pPr>
          </a:lstStyle>
          <a:p>
            <a:r>
              <a:rPr lang="en-GB"/>
              <a:t>Click to edit Master title style</a:t>
            </a:r>
            <a:endParaRPr lang="en-GB" dirty="0"/>
          </a:p>
        </p:txBody>
      </p:sp>
      <p:sp>
        <p:nvSpPr>
          <p:cNvPr id="27" name="object 3">
            <a:extLst>
              <a:ext uri="{FF2B5EF4-FFF2-40B4-BE49-F238E27FC236}">
                <a16:creationId xmlns:a16="http://schemas.microsoft.com/office/drawing/2014/main" id="{3E215C10-5120-B24F-B401-1578788BE3D7}"/>
              </a:ext>
            </a:extLst>
          </p:cNvPr>
          <p:cNvSpPr/>
          <p:nvPr userDrawn="1"/>
        </p:nvSpPr>
        <p:spPr>
          <a:xfrm>
            <a:off x="10559142" y="141209"/>
            <a:ext cx="1665515" cy="968827"/>
          </a:xfrm>
          <a:prstGeom prst="rect">
            <a:avLst/>
          </a:prstGeom>
          <a:blipFill>
            <a:blip r:embed="rId2" cstate="print"/>
            <a:stretch>
              <a:fillRect l="-233838" t="-493492" r="-241492" b="-64886"/>
            </a:stretch>
          </a:blipFill>
        </p:spPr>
        <p:txBody>
          <a:bodyPr wrap="square" lIns="0" tIns="0" rIns="0" bIns="0" rtlCol="0"/>
          <a:lstStyle/>
          <a:p>
            <a:endParaRPr/>
          </a:p>
        </p:txBody>
      </p:sp>
    </p:spTree>
    <p:extLst>
      <p:ext uri="{BB962C8B-B14F-4D97-AF65-F5344CB8AC3E}">
        <p14:creationId xmlns:p14="http://schemas.microsoft.com/office/powerpoint/2010/main" val="3578995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20">
    <p:spTree>
      <p:nvGrpSpPr>
        <p:cNvPr id="1" name=""/>
        <p:cNvGrpSpPr/>
        <p:nvPr/>
      </p:nvGrpSpPr>
      <p:grpSpPr>
        <a:xfrm>
          <a:off x="0" y="0"/>
          <a:ext cx="0" cy="0"/>
          <a:chOff x="0" y="0"/>
          <a:chExt cx="0" cy="0"/>
        </a:xfrm>
      </p:grpSpPr>
      <p:sp>
        <p:nvSpPr>
          <p:cNvPr id="537" name="Slide Number"/>
          <p:cNvSpPr txBox="1">
            <a:spLocks noGrp="1"/>
          </p:cNvSpPr>
          <p:nvPr>
            <p:ph type="sldNum" sz="quarter" idx="2"/>
          </p:nvPr>
        </p:nvSpPr>
        <p:spPr>
          <a:xfrm>
            <a:off x="12001931" y="13019484"/>
            <a:ext cx="362279" cy="3693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 typeface="Arial" panose="020B0604020202020204" pitchFamily="34" charset="0"/>
              <a:buNone/>
              <a:tabLst/>
              <a:defRPr kumimoji="0" sz="2400" b="0" i="0" u="none" strike="noStrike" cap="none" spc="0" normalizeH="0" baseline="0">
                <a:ln>
                  <a:noFill/>
                </a:ln>
                <a:solidFill>
                  <a:srgbClr val="000000"/>
                </a:solidFill>
                <a:effectLst/>
                <a:uFillTx/>
                <a:latin typeface="+mn-lt"/>
                <a:ea typeface="+mn-ea"/>
                <a:cs typeface="+mn-cs"/>
                <a:sym typeface="Gill Sans"/>
              </a:defRPr>
            </a:lvl1pPr>
            <a:lvl2pPr marL="0" marR="0" indent="342900" algn="ctr" defTabSz="821531"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mn-lt"/>
                <a:ea typeface="+mn-ea"/>
                <a:cs typeface="+mn-cs"/>
                <a:sym typeface="Gill Sans"/>
              </a:defRPr>
            </a:lvl2pPr>
            <a:lvl3pPr marL="0" marR="0" indent="685800" algn="ctr" defTabSz="821531"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mn-lt"/>
                <a:ea typeface="+mn-ea"/>
                <a:cs typeface="+mn-cs"/>
                <a:sym typeface="Gill Sans"/>
              </a:defRPr>
            </a:lvl3pPr>
            <a:lvl4pPr marL="0" marR="0" indent="1028700" algn="ctr" defTabSz="821531"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mn-lt"/>
                <a:ea typeface="+mn-ea"/>
                <a:cs typeface="+mn-cs"/>
                <a:sym typeface="Gill Sans"/>
              </a:defRPr>
            </a:lvl4pPr>
            <a:lvl5pPr marL="0" marR="0" indent="1371600" algn="ctr" defTabSz="821531"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mn-lt"/>
                <a:ea typeface="+mn-ea"/>
                <a:cs typeface="+mn-cs"/>
                <a:sym typeface="Gill Sans"/>
              </a:defRPr>
            </a:lvl5pPr>
            <a:lvl6pPr marL="0" marR="0" indent="1714500" algn="ctr" defTabSz="821531"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mn-lt"/>
                <a:ea typeface="+mn-ea"/>
                <a:cs typeface="+mn-cs"/>
                <a:sym typeface="Gill Sans"/>
              </a:defRPr>
            </a:lvl6pPr>
            <a:lvl7pPr marL="0" marR="0" indent="2057400" algn="ctr" defTabSz="821531"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mn-lt"/>
                <a:ea typeface="+mn-ea"/>
                <a:cs typeface="+mn-cs"/>
                <a:sym typeface="Gill Sans"/>
              </a:defRPr>
            </a:lvl7pPr>
            <a:lvl8pPr marL="0" marR="0" indent="2400300" algn="ctr" defTabSz="821531"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mn-lt"/>
                <a:ea typeface="+mn-ea"/>
                <a:cs typeface="+mn-cs"/>
                <a:sym typeface="Gill Sans"/>
              </a:defRPr>
            </a:lvl8pPr>
            <a:lvl9pPr marL="0" marR="0" indent="2743200" algn="ctr" defTabSz="821531" rtl="0" fontAlgn="auto" latinLnBrk="0" hangingPunct="0">
              <a:lnSpc>
                <a:spcPct val="100000"/>
              </a:lnSpc>
              <a:spcBef>
                <a:spcPts val="0"/>
              </a:spcBef>
              <a:spcAft>
                <a:spcPts val="0"/>
              </a:spcAft>
              <a:buClrTx/>
              <a:buSzTx/>
              <a:buFontTx/>
              <a:buNone/>
              <a:tabLst/>
              <a:defRPr kumimoji="0" sz="5800" b="0" i="0" u="none" strike="noStrike" cap="none" spc="0" normalizeH="0" baseline="0">
                <a:ln>
                  <a:noFill/>
                </a:ln>
                <a:solidFill>
                  <a:srgbClr val="000000"/>
                </a:solidFill>
                <a:effectLst/>
                <a:uFillTx/>
                <a:latin typeface="+mn-lt"/>
                <a:ea typeface="+mn-ea"/>
                <a:cs typeface="+mn-cs"/>
                <a:sym typeface="Gill Sans"/>
              </a:defRPr>
            </a:lvl9pPr>
          </a:lstStyle>
          <a:p>
            <a:fld id="{86CB4B4D-7CA3-9044-876B-883B54F8677D}" type="slidenum">
              <a:rPr lang="en-IE" smtClean="0"/>
              <a:pPr/>
              <a:t>‹#›</a:t>
            </a:fld>
            <a:endParaRPr lang="en-IE"/>
          </a:p>
        </p:txBody>
      </p:sp>
      <p:sp>
        <p:nvSpPr>
          <p:cNvPr id="538" name="Shape"/>
          <p:cNvSpPr>
            <a:spLocks noGrp="1"/>
          </p:cNvSpPr>
          <p:nvPr>
            <p:ph type="body" sz="quarter" idx="16" hasCustomPrompt="1"/>
          </p:nvPr>
        </p:nvSpPr>
        <p:spPr>
          <a:xfrm>
            <a:off x="3946644" y="2369839"/>
            <a:ext cx="1594191" cy="1771271"/>
          </a:xfrm>
          <a:custGeom>
            <a:avLst/>
            <a:gdLst/>
            <a:ahLst/>
            <a:cxnLst>
              <a:cxn ang="0">
                <a:pos x="wd2" y="hd2"/>
              </a:cxn>
              <a:cxn ang="5400000">
                <a:pos x="wd2" y="hd2"/>
              </a:cxn>
              <a:cxn ang="10800000">
                <a:pos x="wd2" y="hd2"/>
              </a:cxn>
              <a:cxn ang="16200000">
                <a:pos x="wd2" y="hd2"/>
              </a:cxn>
            </a:cxnLst>
            <a:rect l="0" t="0" r="r" b="b"/>
            <a:pathLst>
              <a:path w="19679" h="21215" extrusionOk="0">
                <a:moveTo>
                  <a:pt x="9840" y="0"/>
                </a:moveTo>
                <a:cubicBezTo>
                  <a:pt x="7322" y="0"/>
                  <a:pt x="4803" y="932"/>
                  <a:pt x="2881" y="2796"/>
                </a:cubicBezTo>
                <a:cubicBezTo>
                  <a:pt x="-961" y="6524"/>
                  <a:pt x="-961" y="12569"/>
                  <a:pt x="2881" y="16298"/>
                </a:cubicBezTo>
                <a:cubicBezTo>
                  <a:pt x="3782" y="17171"/>
                  <a:pt x="4816" y="17832"/>
                  <a:pt x="5917" y="18296"/>
                </a:cubicBezTo>
                <a:cubicBezTo>
                  <a:pt x="6096" y="18941"/>
                  <a:pt x="6442" y="19553"/>
                  <a:pt x="6964" y="20059"/>
                </a:cubicBezTo>
                <a:cubicBezTo>
                  <a:pt x="8552" y="21600"/>
                  <a:pt x="11126" y="21600"/>
                  <a:pt x="12714" y="20059"/>
                </a:cubicBezTo>
                <a:cubicBezTo>
                  <a:pt x="13236" y="19553"/>
                  <a:pt x="13584" y="18941"/>
                  <a:pt x="13763" y="18296"/>
                </a:cubicBezTo>
                <a:cubicBezTo>
                  <a:pt x="14863" y="17832"/>
                  <a:pt x="15897" y="17171"/>
                  <a:pt x="16797" y="16298"/>
                </a:cubicBezTo>
                <a:cubicBezTo>
                  <a:pt x="20639" y="12569"/>
                  <a:pt x="20639" y="6524"/>
                  <a:pt x="16797" y="2796"/>
                </a:cubicBezTo>
                <a:cubicBezTo>
                  <a:pt x="14875" y="932"/>
                  <a:pt x="12358" y="0"/>
                  <a:pt x="9840" y="0"/>
                </a:cubicBezTo>
                <a:close/>
              </a:path>
            </a:pathLst>
          </a:custGeom>
          <a:solidFill>
            <a:srgbClr val="1D262F"/>
          </a:solidFill>
        </p:spPr>
        <p:txBody>
          <a:bodyPr anchor="ctr"/>
          <a:lstStyle>
            <a:lvl1pPr marL="0" indent="0">
              <a:buNone/>
              <a:defRPr/>
            </a:lvl1pPr>
          </a:lstStyle>
          <a:p>
            <a:pPr algn="ctr">
              <a:lnSpc>
                <a:spcPct val="100000"/>
              </a:lnSpc>
              <a:defRPr sz="5800">
                <a:solidFill>
                  <a:srgbClr val="000000"/>
                </a:solidFill>
                <a:latin typeface="+mn-lt"/>
                <a:ea typeface="+mn-ea"/>
                <a:cs typeface="+mn-cs"/>
                <a:sym typeface="Gill Sans"/>
              </a:defRPr>
            </a:pPr>
            <a:r>
              <a:rPr lang="en-US"/>
              <a:t> </a:t>
            </a:r>
            <a:endParaRPr/>
          </a:p>
        </p:txBody>
      </p:sp>
      <p:sp>
        <p:nvSpPr>
          <p:cNvPr id="539" name="Shape"/>
          <p:cNvSpPr>
            <a:spLocks noGrp="1"/>
          </p:cNvSpPr>
          <p:nvPr>
            <p:ph type="body" sz="quarter" idx="17" hasCustomPrompt="1"/>
          </p:nvPr>
        </p:nvSpPr>
        <p:spPr>
          <a:xfrm>
            <a:off x="4066583" y="2699274"/>
            <a:ext cx="258901" cy="924085"/>
          </a:xfrm>
          <a:custGeom>
            <a:avLst/>
            <a:gdLst/>
            <a:ahLst/>
            <a:cxnLst>
              <a:cxn ang="0">
                <a:pos x="wd2" y="hd2"/>
              </a:cxn>
              <a:cxn ang="5400000">
                <a:pos x="wd2" y="hd2"/>
              </a:cxn>
              <a:cxn ang="10800000">
                <a:pos x="wd2" y="hd2"/>
              </a:cxn>
              <a:cxn ang="16200000">
                <a:pos x="wd2" y="hd2"/>
              </a:cxn>
            </a:cxnLst>
            <a:rect l="0" t="0" r="r" b="b"/>
            <a:pathLst>
              <a:path w="21600" h="21600" extrusionOk="0">
                <a:moveTo>
                  <a:pt x="15278" y="0"/>
                </a:moveTo>
                <a:cubicBezTo>
                  <a:pt x="13156" y="630"/>
                  <a:pt x="11262" y="1298"/>
                  <a:pt x="9589" y="1994"/>
                </a:cubicBezTo>
                <a:cubicBezTo>
                  <a:pt x="7915" y="2691"/>
                  <a:pt x="6463" y="3417"/>
                  <a:pt x="5223" y="4165"/>
                </a:cubicBezTo>
                <a:lnTo>
                  <a:pt x="13417" y="5149"/>
                </a:lnTo>
                <a:cubicBezTo>
                  <a:pt x="14436" y="4544"/>
                  <a:pt x="15627" y="3956"/>
                  <a:pt x="16990" y="3391"/>
                </a:cubicBezTo>
                <a:cubicBezTo>
                  <a:pt x="18353" y="2827"/>
                  <a:pt x="19889" y="2285"/>
                  <a:pt x="21600" y="1771"/>
                </a:cubicBezTo>
                <a:lnTo>
                  <a:pt x="15278" y="0"/>
                </a:lnTo>
                <a:close/>
                <a:moveTo>
                  <a:pt x="3874" y="5012"/>
                </a:moveTo>
                <a:cubicBezTo>
                  <a:pt x="2671" y="5867"/>
                  <a:pt x="1750" y="6745"/>
                  <a:pt x="1106" y="7636"/>
                </a:cubicBezTo>
                <a:cubicBezTo>
                  <a:pt x="462" y="8526"/>
                  <a:pt x="95" y="9430"/>
                  <a:pt x="0" y="10335"/>
                </a:cubicBezTo>
                <a:lnTo>
                  <a:pt x="8934" y="10335"/>
                </a:lnTo>
                <a:cubicBezTo>
                  <a:pt x="9026" y="9598"/>
                  <a:pt x="9332" y="8863"/>
                  <a:pt x="9857" y="8137"/>
                </a:cubicBezTo>
                <a:cubicBezTo>
                  <a:pt x="10382" y="7412"/>
                  <a:pt x="11125" y="6697"/>
                  <a:pt x="12089" y="6000"/>
                </a:cubicBezTo>
                <a:lnTo>
                  <a:pt x="3874" y="5012"/>
                </a:lnTo>
                <a:close/>
                <a:moveTo>
                  <a:pt x="0" y="11265"/>
                </a:moveTo>
                <a:cubicBezTo>
                  <a:pt x="91" y="12136"/>
                  <a:pt x="440" y="13004"/>
                  <a:pt x="1044" y="13860"/>
                </a:cubicBezTo>
                <a:cubicBezTo>
                  <a:pt x="1648" y="14716"/>
                  <a:pt x="2508" y="15561"/>
                  <a:pt x="3624" y="16387"/>
                </a:cubicBezTo>
                <a:lnTo>
                  <a:pt x="11883" y="15432"/>
                </a:lnTo>
                <a:cubicBezTo>
                  <a:pt x="10989" y="14760"/>
                  <a:pt x="10296" y="14072"/>
                  <a:pt x="9804" y="13375"/>
                </a:cubicBezTo>
                <a:cubicBezTo>
                  <a:pt x="9313" y="12680"/>
                  <a:pt x="9022" y="11974"/>
                  <a:pt x="8934" y="11265"/>
                </a:cubicBezTo>
                <a:lnTo>
                  <a:pt x="0" y="11265"/>
                </a:lnTo>
                <a:close/>
                <a:moveTo>
                  <a:pt x="13156" y="16292"/>
                </a:moveTo>
                <a:lnTo>
                  <a:pt x="4897" y="17246"/>
                </a:lnTo>
                <a:cubicBezTo>
                  <a:pt x="6150" y="18030"/>
                  <a:pt x="7639" y="18790"/>
                  <a:pt x="9368" y="19518"/>
                </a:cubicBezTo>
                <a:cubicBezTo>
                  <a:pt x="11097" y="20246"/>
                  <a:pt x="13065" y="20943"/>
                  <a:pt x="15278" y="21600"/>
                </a:cubicBezTo>
                <a:lnTo>
                  <a:pt x="21600" y="19829"/>
                </a:lnTo>
                <a:cubicBezTo>
                  <a:pt x="19815" y="19293"/>
                  <a:pt x="18220" y="18726"/>
                  <a:pt x="16813" y="18135"/>
                </a:cubicBezTo>
                <a:cubicBezTo>
                  <a:pt x="15406" y="17543"/>
                  <a:pt x="14188" y="16927"/>
                  <a:pt x="13156" y="16292"/>
                </a:cubicBezTo>
                <a:close/>
              </a:path>
            </a:pathLst>
          </a:custGeom>
          <a:solidFill>
            <a:srgbClr val="AFD466"/>
          </a:solidFill>
        </p:spPr>
        <p:txBody>
          <a:bodyPr anchor="ctr"/>
          <a:lstStyle>
            <a:lvl1pPr marL="0" indent="0">
              <a:buNone/>
              <a:defRPr/>
            </a:lvl1pPr>
          </a:lstStyle>
          <a:p>
            <a:pPr algn="ctr">
              <a:lnSpc>
                <a:spcPct val="100000"/>
              </a:lnSpc>
              <a:defRPr sz="5800">
                <a:solidFill>
                  <a:srgbClr val="000000"/>
                </a:solidFill>
                <a:latin typeface="+mn-lt"/>
                <a:ea typeface="+mn-ea"/>
                <a:cs typeface="+mn-cs"/>
                <a:sym typeface="Gill Sans"/>
              </a:defRPr>
            </a:pPr>
            <a:r>
              <a:rPr lang="en-US"/>
              <a:t> </a:t>
            </a:r>
            <a:endParaRPr/>
          </a:p>
        </p:txBody>
      </p:sp>
      <p:sp>
        <p:nvSpPr>
          <p:cNvPr id="540" name="Shape"/>
          <p:cNvSpPr>
            <a:spLocks noGrp="1"/>
          </p:cNvSpPr>
          <p:nvPr>
            <p:ph type="body" sz="quarter" idx="18" hasCustomPrompt="1"/>
          </p:nvPr>
        </p:nvSpPr>
        <p:spPr>
          <a:xfrm>
            <a:off x="4287744" y="2478957"/>
            <a:ext cx="924085" cy="258901"/>
          </a:xfrm>
          <a:custGeom>
            <a:avLst/>
            <a:gdLst/>
            <a:ahLst/>
            <a:cxnLst>
              <a:cxn ang="0">
                <a:pos x="wd2" y="hd2"/>
              </a:cxn>
              <a:cxn ang="5400000">
                <a:pos x="wd2" y="hd2"/>
              </a:cxn>
              <a:cxn ang="10800000">
                <a:pos x="wd2" y="hd2"/>
              </a:cxn>
              <a:cxn ang="16200000">
                <a:pos x="wd2" y="hd2"/>
              </a:cxn>
            </a:cxnLst>
            <a:rect l="0" t="0" r="r" b="b"/>
            <a:pathLst>
              <a:path w="21600" h="21600" extrusionOk="0">
                <a:moveTo>
                  <a:pt x="10335" y="0"/>
                </a:moveTo>
                <a:cubicBezTo>
                  <a:pt x="9466" y="91"/>
                  <a:pt x="8599" y="438"/>
                  <a:pt x="7743" y="1041"/>
                </a:cubicBezTo>
                <a:cubicBezTo>
                  <a:pt x="6888" y="1643"/>
                  <a:pt x="6043" y="2501"/>
                  <a:pt x="5219" y="3613"/>
                </a:cubicBezTo>
                <a:lnTo>
                  <a:pt x="6174" y="11872"/>
                </a:lnTo>
                <a:cubicBezTo>
                  <a:pt x="6845" y="10981"/>
                  <a:pt x="7532" y="10291"/>
                  <a:pt x="8228" y="9801"/>
                </a:cubicBezTo>
                <a:cubicBezTo>
                  <a:pt x="8923" y="9312"/>
                  <a:pt x="9628" y="9022"/>
                  <a:pt x="10335" y="8934"/>
                </a:cubicBezTo>
                <a:lnTo>
                  <a:pt x="10335" y="0"/>
                </a:lnTo>
                <a:close/>
                <a:moveTo>
                  <a:pt x="11265" y="0"/>
                </a:moveTo>
                <a:lnTo>
                  <a:pt x="11265" y="8934"/>
                </a:lnTo>
                <a:cubicBezTo>
                  <a:pt x="12002" y="9026"/>
                  <a:pt x="12738" y="9331"/>
                  <a:pt x="13463" y="9857"/>
                </a:cubicBezTo>
                <a:cubicBezTo>
                  <a:pt x="14188" y="10383"/>
                  <a:pt x="14903" y="11124"/>
                  <a:pt x="15600" y="12089"/>
                </a:cubicBezTo>
                <a:lnTo>
                  <a:pt x="16588" y="3874"/>
                </a:lnTo>
                <a:cubicBezTo>
                  <a:pt x="15733" y="2671"/>
                  <a:pt x="14855" y="1750"/>
                  <a:pt x="13965" y="1106"/>
                </a:cubicBezTo>
                <a:cubicBezTo>
                  <a:pt x="13074" y="462"/>
                  <a:pt x="12171" y="95"/>
                  <a:pt x="11265" y="0"/>
                </a:cubicBezTo>
                <a:close/>
                <a:moveTo>
                  <a:pt x="4360" y="4886"/>
                </a:moveTo>
                <a:cubicBezTo>
                  <a:pt x="3575" y="6139"/>
                  <a:pt x="2814" y="7630"/>
                  <a:pt x="2085" y="9361"/>
                </a:cubicBezTo>
                <a:cubicBezTo>
                  <a:pt x="1356" y="11092"/>
                  <a:pt x="658" y="13063"/>
                  <a:pt x="0" y="15278"/>
                </a:cubicBezTo>
                <a:lnTo>
                  <a:pt x="1771" y="21600"/>
                </a:lnTo>
                <a:cubicBezTo>
                  <a:pt x="2309" y="19811"/>
                  <a:pt x="2877" y="18214"/>
                  <a:pt x="3470" y="16805"/>
                </a:cubicBezTo>
                <a:cubicBezTo>
                  <a:pt x="4062" y="15397"/>
                  <a:pt x="4680" y="14178"/>
                  <a:pt x="5317" y="13145"/>
                </a:cubicBezTo>
                <a:lnTo>
                  <a:pt x="4360" y="4886"/>
                </a:lnTo>
                <a:close/>
                <a:moveTo>
                  <a:pt x="17435" y="5212"/>
                </a:moveTo>
                <a:lnTo>
                  <a:pt x="16448" y="13417"/>
                </a:lnTo>
                <a:cubicBezTo>
                  <a:pt x="17054" y="14436"/>
                  <a:pt x="17642" y="15626"/>
                  <a:pt x="18207" y="16989"/>
                </a:cubicBezTo>
                <a:cubicBezTo>
                  <a:pt x="18772" y="18352"/>
                  <a:pt x="19315" y="19888"/>
                  <a:pt x="19829" y="21600"/>
                </a:cubicBezTo>
                <a:lnTo>
                  <a:pt x="21600" y="15278"/>
                </a:lnTo>
                <a:cubicBezTo>
                  <a:pt x="20969" y="13155"/>
                  <a:pt x="20302" y="11258"/>
                  <a:pt x="19606" y="9583"/>
                </a:cubicBezTo>
                <a:cubicBezTo>
                  <a:pt x="18909" y="7907"/>
                  <a:pt x="18183" y="6452"/>
                  <a:pt x="17435" y="5212"/>
                </a:cubicBezTo>
                <a:close/>
              </a:path>
            </a:pathLst>
          </a:custGeom>
          <a:solidFill>
            <a:srgbClr val="F8C170"/>
          </a:solidFill>
        </p:spPr>
        <p:txBody>
          <a:bodyPr anchor="ctr"/>
          <a:lstStyle>
            <a:lvl1pPr marL="0" indent="0">
              <a:buNone/>
              <a:defRPr/>
            </a:lvl1pPr>
          </a:lstStyle>
          <a:p>
            <a:pPr algn="ctr">
              <a:lnSpc>
                <a:spcPct val="100000"/>
              </a:lnSpc>
              <a:defRPr sz="5800">
                <a:solidFill>
                  <a:srgbClr val="F95059"/>
                </a:solidFill>
                <a:latin typeface="+mn-lt"/>
                <a:ea typeface="+mn-ea"/>
                <a:cs typeface="+mn-cs"/>
                <a:sym typeface="Gill Sans"/>
              </a:defRPr>
            </a:pPr>
            <a:r>
              <a:rPr lang="en-US" dirty="0"/>
              <a:t> </a:t>
            </a:r>
            <a:endParaRPr dirty="0"/>
          </a:p>
        </p:txBody>
      </p:sp>
      <p:sp>
        <p:nvSpPr>
          <p:cNvPr id="541" name="Shape"/>
          <p:cNvSpPr>
            <a:spLocks noGrp="1"/>
          </p:cNvSpPr>
          <p:nvPr>
            <p:ph type="body" sz="quarter" idx="19" hasCustomPrompt="1"/>
          </p:nvPr>
        </p:nvSpPr>
        <p:spPr>
          <a:xfrm flipH="1">
            <a:off x="5161996" y="2699274"/>
            <a:ext cx="258901" cy="924085"/>
          </a:xfrm>
          <a:custGeom>
            <a:avLst/>
            <a:gdLst/>
            <a:ahLst/>
            <a:cxnLst>
              <a:cxn ang="0">
                <a:pos x="wd2" y="hd2"/>
              </a:cxn>
              <a:cxn ang="5400000">
                <a:pos x="wd2" y="hd2"/>
              </a:cxn>
              <a:cxn ang="10800000">
                <a:pos x="wd2" y="hd2"/>
              </a:cxn>
              <a:cxn ang="16200000">
                <a:pos x="wd2" y="hd2"/>
              </a:cxn>
            </a:cxnLst>
            <a:rect l="0" t="0" r="r" b="b"/>
            <a:pathLst>
              <a:path w="21600" h="21600" extrusionOk="0">
                <a:moveTo>
                  <a:pt x="15278" y="0"/>
                </a:moveTo>
                <a:cubicBezTo>
                  <a:pt x="13156" y="630"/>
                  <a:pt x="11262" y="1298"/>
                  <a:pt x="9589" y="1994"/>
                </a:cubicBezTo>
                <a:cubicBezTo>
                  <a:pt x="7915" y="2691"/>
                  <a:pt x="6463" y="3417"/>
                  <a:pt x="5223" y="4165"/>
                </a:cubicBezTo>
                <a:lnTo>
                  <a:pt x="13417" y="5149"/>
                </a:lnTo>
                <a:cubicBezTo>
                  <a:pt x="14436" y="4544"/>
                  <a:pt x="15627" y="3956"/>
                  <a:pt x="16990" y="3391"/>
                </a:cubicBezTo>
                <a:cubicBezTo>
                  <a:pt x="18353" y="2827"/>
                  <a:pt x="19889" y="2285"/>
                  <a:pt x="21600" y="1771"/>
                </a:cubicBezTo>
                <a:lnTo>
                  <a:pt x="15278" y="0"/>
                </a:lnTo>
                <a:close/>
                <a:moveTo>
                  <a:pt x="3874" y="5012"/>
                </a:moveTo>
                <a:cubicBezTo>
                  <a:pt x="2671" y="5867"/>
                  <a:pt x="1750" y="6745"/>
                  <a:pt x="1106" y="7636"/>
                </a:cubicBezTo>
                <a:cubicBezTo>
                  <a:pt x="462" y="8526"/>
                  <a:pt x="95" y="9430"/>
                  <a:pt x="0" y="10335"/>
                </a:cubicBezTo>
                <a:lnTo>
                  <a:pt x="8934" y="10335"/>
                </a:lnTo>
                <a:cubicBezTo>
                  <a:pt x="9026" y="9598"/>
                  <a:pt x="9332" y="8863"/>
                  <a:pt x="9857" y="8137"/>
                </a:cubicBezTo>
                <a:cubicBezTo>
                  <a:pt x="10382" y="7412"/>
                  <a:pt x="11125" y="6697"/>
                  <a:pt x="12089" y="6000"/>
                </a:cubicBezTo>
                <a:lnTo>
                  <a:pt x="3874" y="5012"/>
                </a:lnTo>
                <a:close/>
                <a:moveTo>
                  <a:pt x="0" y="11265"/>
                </a:moveTo>
                <a:cubicBezTo>
                  <a:pt x="91" y="12136"/>
                  <a:pt x="440" y="13004"/>
                  <a:pt x="1044" y="13860"/>
                </a:cubicBezTo>
                <a:cubicBezTo>
                  <a:pt x="1648" y="14716"/>
                  <a:pt x="2508" y="15561"/>
                  <a:pt x="3624" y="16387"/>
                </a:cubicBezTo>
                <a:lnTo>
                  <a:pt x="11883" y="15432"/>
                </a:lnTo>
                <a:cubicBezTo>
                  <a:pt x="10989" y="14760"/>
                  <a:pt x="10296" y="14072"/>
                  <a:pt x="9804" y="13375"/>
                </a:cubicBezTo>
                <a:cubicBezTo>
                  <a:pt x="9313" y="12680"/>
                  <a:pt x="9022" y="11974"/>
                  <a:pt x="8934" y="11265"/>
                </a:cubicBezTo>
                <a:lnTo>
                  <a:pt x="0" y="11265"/>
                </a:lnTo>
                <a:close/>
                <a:moveTo>
                  <a:pt x="13156" y="16292"/>
                </a:moveTo>
                <a:lnTo>
                  <a:pt x="4897" y="17246"/>
                </a:lnTo>
                <a:cubicBezTo>
                  <a:pt x="6150" y="18030"/>
                  <a:pt x="7639" y="18790"/>
                  <a:pt x="9368" y="19518"/>
                </a:cubicBezTo>
                <a:cubicBezTo>
                  <a:pt x="11097" y="20246"/>
                  <a:pt x="13065" y="20943"/>
                  <a:pt x="15278" y="21600"/>
                </a:cubicBezTo>
                <a:lnTo>
                  <a:pt x="21600" y="19829"/>
                </a:lnTo>
                <a:cubicBezTo>
                  <a:pt x="19815" y="19293"/>
                  <a:pt x="18220" y="18726"/>
                  <a:pt x="16813" y="18135"/>
                </a:cubicBezTo>
                <a:cubicBezTo>
                  <a:pt x="15406" y="17543"/>
                  <a:pt x="14188" y="16927"/>
                  <a:pt x="13156" y="16292"/>
                </a:cubicBezTo>
                <a:close/>
              </a:path>
            </a:pathLst>
          </a:custGeom>
          <a:solidFill>
            <a:srgbClr val="F95059"/>
          </a:solidFill>
        </p:spPr>
        <p:txBody>
          <a:bodyPr anchor="ctr"/>
          <a:lstStyle>
            <a:lvl1pPr marL="0" indent="0">
              <a:buNone/>
              <a:defRPr/>
            </a:lvl1pPr>
          </a:lstStyle>
          <a:p>
            <a:pPr algn="ctr">
              <a:lnSpc>
                <a:spcPct val="100000"/>
              </a:lnSpc>
              <a:defRPr sz="5800">
                <a:solidFill>
                  <a:srgbClr val="000000"/>
                </a:solidFill>
                <a:latin typeface="+mn-lt"/>
                <a:ea typeface="+mn-ea"/>
                <a:cs typeface="+mn-cs"/>
                <a:sym typeface="Gill Sans"/>
              </a:defRPr>
            </a:pPr>
            <a:r>
              <a:rPr lang="en-US"/>
              <a:t> </a:t>
            </a:r>
            <a:endParaRPr/>
          </a:p>
        </p:txBody>
      </p:sp>
      <p:sp>
        <p:nvSpPr>
          <p:cNvPr id="542" name="Shape"/>
          <p:cNvSpPr>
            <a:spLocks noGrp="1"/>
          </p:cNvSpPr>
          <p:nvPr>
            <p:ph type="body" sz="quarter" idx="20" hasCustomPrompt="1"/>
          </p:nvPr>
        </p:nvSpPr>
        <p:spPr>
          <a:xfrm rot="2730681">
            <a:off x="4839558" y="2555892"/>
            <a:ext cx="221909" cy="793024"/>
          </a:xfrm>
          <a:custGeom>
            <a:avLst/>
            <a:gdLst/>
            <a:ahLst/>
            <a:cxnLst>
              <a:cxn ang="0">
                <a:pos x="wd2" y="hd2"/>
              </a:cxn>
              <a:cxn ang="5400000">
                <a:pos x="wd2" y="hd2"/>
              </a:cxn>
              <a:cxn ang="10800000">
                <a:pos x="wd2" y="hd2"/>
              </a:cxn>
              <a:cxn ang="16200000">
                <a:pos x="wd2" y="hd2"/>
              </a:cxn>
            </a:cxnLst>
            <a:rect l="0" t="0" r="r" b="b"/>
            <a:pathLst>
              <a:path w="21464" h="21562" extrusionOk="0">
                <a:moveTo>
                  <a:pt x="10428" y="0"/>
                </a:moveTo>
                <a:lnTo>
                  <a:pt x="3" y="18471"/>
                </a:lnTo>
                <a:cubicBezTo>
                  <a:pt x="-136" y="20137"/>
                  <a:pt x="4562" y="21522"/>
                  <a:pt x="10488" y="21561"/>
                </a:cubicBezTo>
                <a:cubicBezTo>
                  <a:pt x="16413" y="21600"/>
                  <a:pt x="21325" y="20279"/>
                  <a:pt x="21464" y="18614"/>
                </a:cubicBezTo>
                <a:lnTo>
                  <a:pt x="10428" y="0"/>
                </a:lnTo>
                <a:close/>
                <a:moveTo>
                  <a:pt x="10741" y="17046"/>
                </a:moveTo>
                <a:cubicBezTo>
                  <a:pt x="12206" y="17046"/>
                  <a:pt x="13665" y="17205"/>
                  <a:pt x="14783" y="17519"/>
                </a:cubicBezTo>
                <a:cubicBezTo>
                  <a:pt x="17017" y="18148"/>
                  <a:pt x="17017" y="19164"/>
                  <a:pt x="14783" y="19792"/>
                </a:cubicBezTo>
                <a:cubicBezTo>
                  <a:pt x="12548" y="20420"/>
                  <a:pt x="8919" y="20420"/>
                  <a:pt x="6685" y="19792"/>
                </a:cubicBezTo>
                <a:cubicBezTo>
                  <a:pt x="4450" y="19164"/>
                  <a:pt x="4450" y="18148"/>
                  <a:pt x="6685" y="17519"/>
                </a:cubicBezTo>
                <a:cubicBezTo>
                  <a:pt x="7802" y="17205"/>
                  <a:pt x="9277" y="17046"/>
                  <a:pt x="10741" y="17046"/>
                </a:cubicBezTo>
                <a:close/>
              </a:path>
            </a:pathLst>
          </a:custGeom>
          <a:solidFill>
            <a:srgbClr val="DCDEE0"/>
          </a:solidFill>
          <a:ln w="3175">
            <a:solidFill>
              <a:srgbClr val="5A5960"/>
            </a:solidFill>
          </a:ln>
          <a:effectLst>
            <a:outerShdw blurRad="266700" dir="5400000" rotWithShape="0">
              <a:srgbClr val="000000">
                <a:alpha val="48877"/>
              </a:srgbClr>
            </a:outerShdw>
          </a:effectLst>
        </p:spPr>
        <p:txBody>
          <a:bodyPr anchor="ctr"/>
          <a:lstStyle>
            <a:lvl1pPr marL="0" indent="0">
              <a:buNone/>
              <a:defRPr/>
            </a:lvl1pPr>
          </a:lstStyle>
          <a:p>
            <a:pPr algn="ctr">
              <a:lnSpc>
                <a:spcPct val="100000"/>
              </a:lnSpc>
              <a:defRPr sz="14600">
                <a:solidFill>
                  <a:srgbClr val="000000"/>
                </a:solidFill>
                <a:latin typeface="+mn-lt"/>
                <a:ea typeface="+mn-ea"/>
                <a:cs typeface="+mn-cs"/>
                <a:sym typeface="Gill Sans"/>
              </a:defRPr>
            </a:pPr>
            <a:r>
              <a:rPr lang="en-US"/>
              <a:t> </a:t>
            </a:r>
            <a:endParaRPr/>
          </a:p>
        </p:txBody>
      </p:sp>
      <p:sp>
        <p:nvSpPr>
          <p:cNvPr id="543" name="Circle"/>
          <p:cNvSpPr>
            <a:spLocks noGrp="1"/>
          </p:cNvSpPr>
          <p:nvPr>
            <p:ph type="body" sz="quarter" idx="21" hasCustomPrompt="1"/>
          </p:nvPr>
        </p:nvSpPr>
        <p:spPr>
          <a:xfrm>
            <a:off x="4502078" y="3577635"/>
            <a:ext cx="495418" cy="495418"/>
          </a:xfrm>
          <a:prstGeom prst="ellipse">
            <a:avLst/>
          </a:prstGeom>
          <a:solidFill>
            <a:srgbClr val="171D24"/>
          </a:solidFill>
        </p:spPr>
        <p:txBody>
          <a:bodyPr anchor="ctr"/>
          <a:lstStyle>
            <a:lvl1pPr marL="0" indent="0">
              <a:buNone/>
              <a:defRPr/>
            </a:lvl1pPr>
          </a:lstStyle>
          <a:p>
            <a:pPr algn="ctr">
              <a:lnSpc>
                <a:spcPct val="100000"/>
              </a:lnSpc>
              <a:defRPr sz="5800">
                <a:solidFill>
                  <a:srgbClr val="000000"/>
                </a:solidFill>
                <a:latin typeface="+mn-lt"/>
                <a:ea typeface="+mn-ea"/>
                <a:cs typeface="+mn-cs"/>
                <a:sym typeface="Gill Sans"/>
              </a:defRPr>
            </a:pPr>
            <a:r>
              <a:rPr lang="en-US"/>
              <a:t> </a:t>
            </a:r>
            <a:endParaRPr/>
          </a:p>
        </p:txBody>
      </p:sp>
      <p:sp>
        <p:nvSpPr>
          <p:cNvPr id="544" name="Circle"/>
          <p:cNvSpPr>
            <a:spLocks noGrp="1"/>
          </p:cNvSpPr>
          <p:nvPr>
            <p:ph type="body" sz="quarter" idx="22" hasCustomPrompt="1"/>
          </p:nvPr>
        </p:nvSpPr>
        <p:spPr>
          <a:xfrm>
            <a:off x="4530264" y="3605821"/>
            <a:ext cx="439046" cy="439046"/>
          </a:xfrm>
          <a:prstGeom prst="ellipse">
            <a:avLst/>
          </a:prstGeom>
          <a:solidFill>
            <a:srgbClr val="F8C170"/>
          </a:solidFill>
        </p:spPr>
        <p:txBody>
          <a:bodyPr anchor="ctr"/>
          <a:lstStyle>
            <a:lvl1pPr marL="0" indent="0">
              <a:buNone/>
              <a:defRPr/>
            </a:lvl1pPr>
          </a:lstStyle>
          <a:p>
            <a:pPr algn="ctr">
              <a:lnSpc>
                <a:spcPct val="100000"/>
              </a:lnSpc>
              <a:defRPr sz="5800">
                <a:solidFill>
                  <a:srgbClr val="F95059"/>
                </a:solidFill>
                <a:latin typeface="+mn-lt"/>
                <a:ea typeface="+mn-ea"/>
                <a:cs typeface="+mn-cs"/>
                <a:sym typeface="Gill Sans"/>
              </a:defRPr>
            </a:pPr>
            <a:r>
              <a:rPr lang="en-US"/>
              <a:t> </a:t>
            </a:r>
            <a:endParaRPr/>
          </a:p>
        </p:txBody>
      </p:sp>
      <p:sp>
        <p:nvSpPr>
          <p:cNvPr id="545" name="78%"/>
          <p:cNvSpPr txBox="1">
            <a:spLocks noGrp="1"/>
          </p:cNvSpPr>
          <p:nvPr>
            <p:ph type="body" sz="quarter" idx="23"/>
          </p:nvPr>
        </p:nvSpPr>
        <p:spPr>
          <a:xfrm>
            <a:off x="4304918" y="3724963"/>
            <a:ext cx="895502" cy="236482"/>
          </a:xfrm>
          <a:prstGeom prst="rect">
            <a:avLst/>
          </a:prstGeom>
        </p:spPr>
        <p:txBody>
          <a:bodyPr anchor="ctr">
            <a:noAutofit/>
          </a:bodyPr>
          <a:lstStyle>
            <a:lvl1pPr marL="0" indent="0" algn="ctr">
              <a:buNone/>
              <a:defRPr sz="900">
                <a:solidFill>
                  <a:schemeClr val="bg1"/>
                </a:solidFill>
                <a:latin typeface="+mn-lt"/>
                <a:ea typeface="Avenir Next Demi Bold"/>
                <a:cs typeface="Avenir Next Demi Bold"/>
                <a:sym typeface="Avenir Next Demi Bold"/>
              </a:defRPr>
            </a:lvl1pPr>
          </a:lstStyle>
          <a:p>
            <a:pPr lvl="0"/>
            <a:r>
              <a:rPr lang="en-GB"/>
              <a:t>Click to edit Master text styles</a:t>
            </a:r>
          </a:p>
        </p:txBody>
      </p:sp>
      <p:sp>
        <p:nvSpPr>
          <p:cNvPr id="546" name="Shape"/>
          <p:cNvSpPr>
            <a:spLocks noGrp="1"/>
          </p:cNvSpPr>
          <p:nvPr>
            <p:ph type="body" sz="quarter" idx="24" hasCustomPrompt="1"/>
          </p:nvPr>
        </p:nvSpPr>
        <p:spPr>
          <a:xfrm>
            <a:off x="6855173" y="2400789"/>
            <a:ext cx="1594191" cy="1771271"/>
          </a:xfrm>
          <a:custGeom>
            <a:avLst/>
            <a:gdLst/>
            <a:ahLst/>
            <a:cxnLst>
              <a:cxn ang="0">
                <a:pos x="wd2" y="hd2"/>
              </a:cxn>
              <a:cxn ang="5400000">
                <a:pos x="wd2" y="hd2"/>
              </a:cxn>
              <a:cxn ang="10800000">
                <a:pos x="wd2" y="hd2"/>
              </a:cxn>
              <a:cxn ang="16200000">
                <a:pos x="wd2" y="hd2"/>
              </a:cxn>
            </a:cxnLst>
            <a:rect l="0" t="0" r="r" b="b"/>
            <a:pathLst>
              <a:path w="19679" h="21215" extrusionOk="0">
                <a:moveTo>
                  <a:pt x="9840" y="0"/>
                </a:moveTo>
                <a:cubicBezTo>
                  <a:pt x="7322" y="0"/>
                  <a:pt x="4803" y="932"/>
                  <a:pt x="2881" y="2796"/>
                </a:cubicBezTo>
                <a:cubicBezTo>
                  <a:pt x="-961" y="6524"/>
                  <a:pt x="-961" y="12569"/>
                  <a:pt x="2881" y="16298"/>
                </a:cubicBezTo>
                <a:cubicBezTo>
                  <a:pt x="3782" y="17171"/>
                  <a:pt x="4816" y="17832"/>
                  <a:pt x="5917" y="18296"/>
                </a:cubicBezTo>
                <a:cubicBezTo>
                  <a:pt x="6096" y="18941"/>
                  <a:pt x="6442" y="19553"/>
                  <a:pt x="6964" y="20059"/>
                </a:cubicBezTo>
                <a:cubicBezTo>
                  <a:pt x="8552" y="21600"/>
                  <a:pt x="11126" y="21600"/>
                  <a:pt x="12714" y="20059"/>
                </a:cubicBezTo>
                <a:cubicBezTo>
                  <a:pt x="13236" y="19553"/>
                  <a:pt x="13584" y="18941"/>
                  <a:pt x="13763" y="18296"/>
                </a:cubicBezTo>
                <a:cubicBezTo>
                  <a:pt x="14863" y="17832"/>
                  <a:pt x="15897" y="17171"/>
                  <a:pt x="16797" y="16298"/>
                </a:cubicBezTo>
                <a:cubicBezTo>
                  <a:pt x="20639" y="12569"/>
                  <a:pt x="20639" y="6524"/>
                  <a:pt x="16797" y="2796"/>
                </a:cubicBezTo>
                <a:cubicBezTo>
                  <a:pt x="14875" y="932"/>
                  <a:pt x="12358" y="0"/>
                  <a:pt x="9840" y="0"/>
                </a:cubicBezTo>
                <a:close/>
              </a:path>
            </a:pathLst>
          </a:custGeom>
          <a:solidFill>
            <a:srgbClr val="1D262F"/>
          </a:solidFill>
        </p:spPr>
        <p:txBody>
          <a:bodyPr anchor="ctr"/>
          <a:lstStyle>
            <a:lvl1pPr marL="0" indent="0">
              <a:buNone/>
              <a:defRPr/>
            </a:lvl1pPr>
          </a:lstStyle>
          <a:p>
            <a:pPr algn="ctr">
              <a:lnSpc>
                <a:spcPct val="100000"/>
              </a:lnSpc>
              <a:defRPr sz="5800">
                <a:solidFill>
                  <a:srgbClr val="000000"/>
                </a:solidFill>
                <a:latin typeface="+mn-lt"/>
                <a:ea typeface="+mn-ea"/>
                <a:cs typeface="+mn-cs"/>
                <a:sym typeface="Gill Sans"/>
              </a:defRPr>
            </a:pPr>
            <a:r>
              <a:rPr lang="en-US"/>
              <a:t> </a:t>
            </a:r>
            <a:endParaRPr/>
          </a:p>
        </p:txBody>
      </p:sp>
      <p:sp>
        <p:nvSpPr>
          <p:cNvPr id="547" name="Shape"/>
          <p:cNvSpPr>
            <a:spLocks noGrp="1"/>
          </p:cNvSpPr>
          <p:nvPr>
            <p:ph type="body" sz="quarter" idx="25" hasCustomPrompt="1"/>
          </p:nvPr>
        </p:nvSpPr>
        <p:spPr>
          <a:xfrm>
            <a:off x="6975111" y="2730224"/>
            <a:ext cx="258901" cy="924085"/>
          </a:xfrm>
          <a:custGeom>
            <a:avLst/>
            <a:gdLst/>
            <a:ahLst/>
            <a:cxnLst>
              <a:cxn ang="0">
                <a:pos x="wd2" y="hd2"/>
              </a:cxn>
              <a:cxn ang="5400000">
                <a:pos x="wd2" y="hd2"/>
              </a:cxn>
              <a:cxn ang="10800000">
                <a:pos x="wd2" y="hd2"/>
              </a:cxn>
              <a:cxn ang="16200000">
                <a:pos x="wd2" y="hd2"/>
              </a:cxn>
            </a:cxnLst>
            <a:rect l="0" t="0" r="r" b="b"/>
            <a:pathLst>
              <a:path w="21600" h="21600" extrusionOk="0">
                <a:moveTo>
                  <a:pt x="15278" y="0"/>
                </a:moveTo>
                <a:cubicBezTo>
                  <a:pt x="13156" y="630"/>
                  <a:pt x="11262" y="1298"/>
                  <a:pt x="9589" y="1994"/>
                </a:cubicBezTo>
                <a:cubicBezTo>
                  <a:pt x="7915" y="2691"/>
                  <a:pt x="6463" y="3417"/>
                  <a:pt x="5223" y="4165"/>
                </a:cubicBezTo>
                <a:lnTo>
                  <a:pt x="13417" y="5149"/>
                </a:lnTo>
                <a:cubicBezTo>
                  <a:pt x="14436" y="4544"/>
                  <a:pt x="15627" y="3956"/>
                  <a:pt x="16990" y="3391"/>
                </a:cubicBezTo>
                <a:cubicBezTo>
                  <a:pt x="18353" y="2827"/>
                  <a:pt x="19889" y="2285"/>
                  <a:pt x="21600" y="1771"/>
                </a:cubicBezTo>
                <a:lnTo>
                  <a:pt x="15278" y="0"/>
                </a:lnTo>
                <a:close/>
                <a:moveTo>
                  <a:pt x="3874" y="5012"/>
                </a:moveTo>
                <a:cubicBezTo>
                  <a:pt x="2671" y="5867"/>
                  <a:pt x="1750" y="6745"/>
                  <a:pt x="1106" y="7636"/>
                </a:cubicBezTo>
                <a:cubicBezTo>
                  <a:pt x="462" y="8526"/>
                  <a:pt x="95" y="9430"/>
                  <a:pt x="0" y="10335"/>
                </a:cubicBezTo>
                <a:lnTo>
                  <a:pt x="8934" y="10335"/>
                </a:lnTo>
                <a:cubicBezTo>
                  <a:pt x="9026" y="9598"/>
                  <a:pt x="9332" y="8863"/>
                  <a:pt x="9857" y="8137"/>
                </a:cubicBezTo>
                <a:cubicBezTo>
                  <a:pt x="10382" y="7412"/>
                  <a:pt x="11125" y="6697"/>
                  <a:pt x="12089" y="6000"/>
                </a:cubicBezTo>
                <a:lnTo>
                  <a:pt x="3874" y="5012"/>
                </a:lnTo>
                <a:close/>
                <a:moveTo>
                  <a:pt x="0" y="11265"/>
                </a:moveTo>
                <a:cubicBezTo>
                  <a:pt x="91" y="12136"/>
                  <a:pt x="440" y="13004"/>
                  <a:pt x="1044" y="13860"/>
                </a:cubicBezTo>
                <a:cubicBezTo>
                  <a:pt x="1648" y="14716"/>
                  <a:pt x="2508" y="15561"/>
                  <a:pt x="3624" y="16387"/>
                </a:cubicBezTo>
                <a:lnTo>
                  <a:pt x="11883" y="15432"/>
                </a:lnTo>
                <a:cubicBezTo>
                  <a:pt x="10989" y="14760"/>
                  <a:pt x="10296" y="14072"/>
                  <a:pt x="9804" y="13375"/>
                </a:cubicBezTo>
                <a:cubicBezTo>
                  <a:pt x="9313" y="12680"/>
                  <a:pt x="9022" y="11974"/>
                  <a:pt x="8934" y="11265"/>
                </a:cubicBezTo>
                <a:lnTo>
                  <a:pt x="0" y="11265"/>
                </a:lnTo>
                <a:close/>
                <a:moveTo>
                  <a:pt x="13156" y="16292"/>
                </a:moveTo>
                <a:lnTo>
                  <a:pt x="4897" y="17246"/>
                </a:lnTo>
                <a:cubicBezTo>
                  <a:pt x="6150" y="18030"/>
                  <a:pt x="7639" y="18790"/>
                  <a:pt x="9368" y="19518"/>
                </a:cubicBezTo>
                <a:cubicBezTo>
                  <a:pt x="11097" y="20246"/>
                  <a:pt x="13065" y="20943"/>
                  <a:pt x="15278" y="21600"/>
                </a:cubicBezTo>
                <a:lnTo>
                  <a:pt x="21600" y="19829"/>
                </a:lnTo>
                <a:cubicBezTo>
                  <a:pt x="19815" y="19293"/>
                  <a:pt x="18220" y="18726"/>
                  <a:pt x="16813" y="18135"/>
                </a:cubicBezTo>
                <a:cubicBezTo>
                  <a:pt x="15406" y="17543"/>
                  <a:pt x="14188" y="16927"/>
                  <a:pt x="13156" y="16292"/>
                </a:cubicBezTo>
                <a:close/>
              </a:path>
            </a:pathLst>
          </a:custGeom>
          <a:solidFill>
            <a:srgbClr val="AFD466"/>
          </a:solidFill>
        </p:spPr>
        <p:txBody>
          <a:bodyPr anchor="ctr"/>
          <a:lstStyle>
            <a:lvl1pPr marL="0" indent="0">
              <a:buNone/>
              <a:defRPr/>
            </a:lvl1pPr>
          </a:lstStyle>
          <a:p>
            <a:pPr algn="ctr">
              <a:lnSpc>
                <a:spcPct val="100000"/>
              </a:lnSpc>
              <a:defRPr sz="5800">
                <a:solidFill>
                  <a:srgbClr val="000000"/>
                </a:solidFill>
                <a:latin typeface="+mn-lt"/>
                <a:ea typeface="+mn-ea"/>
                <a:cs typeface="+mn-cs"/>
                <a:sym typeface="Gill Sans"/>
              </a:defRPr>
            </a:pPr>
            <a:r>
              <a:rPr lang="en-US"/>
              <a:t> </a:t>
            </a:r>
            <a:endParaRPr/>
          </a:p>
        </p:txBody>
      </p:sp>
      <p:sp>
        <p:nvSpPr>
          <p:cNvPr id="548" name="Shape"/>
          <p:cNvSpPr>
            <a:spLocks noGrp="1"/>
          </p:cNvSpPr>
          <p:nvPr>
            <p:ph type="body" sz="quarter" idx="26" hasCustomPrompt="1"/>
          </p:nvPr>
        </p:nvSpPr>
        <p:spPr>
          <a:xfrm>
            <a:off x="7196273" y="2509907"/>
            <a:ext cx="924085" cy="258901"/>
          </a:xfrm>
          <a:custGeom>
            <a:avLst/>
            <a:gdLst/>
            <a:ahLst/>
            <a:cxnLst>
              <a:cxn ang="0">
                <a:pos x="wd2" y="hd2"/>
              </a:cxn>
              <a:cxn ang="5400000">
                <a:pos x="wd2" y="hd2"/>
              </a:cxn>
              <a:cxn ang="10800000">
                <a:pos x="wd2" y="hd2"/>
              </a:cxn>
              <a:cxn ang="16200000">
                <a:pos x="wd2" y="hd2"/>
              </a:cxn>
            </a:cxnLst>
            <a:rect l="0" t="0" r="r" b="b"/>
            <a:pathLst>
              <a:path w="21600" h="21600" extrusionOk="0">
                <a:moveTo>
                  <a:pt x="10335" y="0"/>
                </a:moveTo>
                <a:cubicBezTo>
                  <a:pt x="9466" y="91"/>
                  <a:pt x="8599" y="438"/>
                  <a:pt x="7743" y="1041"/>
                </a:cubicBezTo>
                <a:cubicBezTo>
                  <a:pt x="6888" y="1643"/>
                  <a:pt x="6043" y="2501"/>
                  <a:pt x="5219" y="3613"/>
                </a:cubicBezTo>
                <a:lnTo>
                  <a:pt x="6174" y="11872"/>
                </a:lnTo>
                <a:cubicBezTo>
                  <a:pt x="6845" y="10981"/>
                  <a:pt x="7532" y="10291"/>
                  <a:pt x="8228" y="9801"/>
                </a:cubicBezTo>
                <a:cubicBezTo>
                  <a:pt x="8923" y="9312"/>
                  <a:pt x="9628" y="9022"/>
                  <a:pt x="10335" y="8934"/>
                </a:cubicBezTo>
                <a:lnTo>
                  <a:pt x="10335" y="0"/>
                </a:lnTo>
                <a:close/>
                <a:moveTo>
                  <a:pt x="11265" y="0"/>
                </a:moveTo>
                <a:lnTo>
                  <a:pt x="11265" y="8934"/>
                </a:lnTo>
                <a:cubicBezTo>
                  <a:pt x="12002" y="9026"/>
                  <a:pt x="12738" y="9331"/>
                  <a:pt x="13463" y="9857"/>
                </a:cubicBezTo>
                <a:cubicBezTo>
                  <a:pt x="14188" y="10383"/>
                  <a:pt x="14903" y="11124"/>
                  <a:pt x="15600" y="12089"/>
                </a:cubicBezTo>
                <a:lnTo>
                  <a:pt x="16588" y="3874"/>
                </a:lnTo>
                <a:cubicBezTo>
                  <a:pt x="15733" y="2671"/>
                  <a:pt x="14855" y="1750"/>
                  <a:pt x="13965" y="1106"/>
                </a:cubicBezTo>
                <a:cubicBezTo>
                  <a:pt x="13074" y="462"/>
                  <a:pt x="12171" y="95"/>
                  <a:pt x="11265" y="0"/>
                </a:cubicBezTo>
                <a:close/>
                <a:moveTo>
                  <a:pt x="4360" y="4886"/>
                </a:moveTo>
                <a:cubicBezTo>
                  <a:pt x="3575" y="6139"/>
                  <a:pt x="2814" y="7630"/>
                  <a:pt x="2085" y="9361"/>
                </a:cubicBezTo>
                <a:cubicBezTo>
                  <a:pt x="1356" y="11092"/>
                  <a:pt x="658" y="13063"/>
                  <a:pt x="0" y="15278"/>
                </a:cubicBezTo>
                <a:lnTo>
                  <a:pt x="1771" y="21600"/>
                </a:lnTo>
                <a:cubicBezTo>
                  <a:pt x="2309" y="19811"/>
                  <a:pt x="2877" y="18214"/>
                  <a:pt x="3470" y="16805"/>
                </a:cubicBezTo>
                <a:cubicBezTo>
                  <a:pt x="4062" y="15397"/>
                  <a:pt x="4680" y="14178"/>
                  <a:pt x="5317" y="13145"/>
                </a:cubicBezTo>
                <a:lnTo>
                  <a:pt x="4360" y="4886"/>
                </a:lnTo>
                <a:close/>
                <a:moveTo>
                  <a:pt x="17435" y="5212"/>
                </a:moveTo>
                <a:lnTo>
                  <a:pt x="16448" y="13417"/>
                </a:lnTo>
                <a:cubicBezTo>
                  <a:pt x="17054" y="14436"/>
                  <a:pt x="17642" y="15626"/>
                  <a:pt x="18207" y="16989"/>
                </a:cubicBezTo>
                <a:cubicBezTo>
                  <a:pt x="18772" y="18352"/>
                  <a:pt x="19315" y="19888"/>
                  <a:pt x="19829" y="21600"/>
                </a:cubicBezTo>
                <a:lnTo>
                  <a:pt x="21600" y="15278"/>
                </a:lnTo>
                <a:cubicBezTo>
                  <a:pt x="20969" y="13155"/>
                  <a:pt x="20302" y="11258"/>
                  <a:pt x="19606" y="9583"/>
                </a:cubicBezTo>
                <a:cubicBezTo>
                  <a:pt x="18909" y="7907"/>
                  <a:pt x="18183" y="6452"/>
                  <a:pt x="17435" y="5212"/>
                </a:cubicBezTo>
                <a:close/>
              </a:path>
            </a:pathLst>
          </a:custGeom>
          <a:solidFill>
            <a:srgbClr val="F8C170"/>
          </a:solidFill>
        </p:spPr>
        <p:txBody>
          <a:bodyPr anchor="ctr"/>
          <a:lstStyle>
            <a:lvl1pPr marL="0" indent="0">
              <a:buNone/>
              <a:defRPr/>
            </a:lvl1pPr>
          </a:lstStyle>
          <a:p>
            <a:pPr algn="ctr">
              <a:lnSpc>
                <a:spcPct val="100000"/>
              </a:lnSpc>
              <a:defRPr sz="5800">
                <a:solidFill>
                  <a:srgbClr val="F95059"/>
                </a:solidFill>
                <a:latin typeface="+mn-lt"/>
                <a:ea typeface="+mn-ea"/>
                <a:cs typeface="+mn-cs"/>
                <a:sym typeface="Gill Sans"/>
              </a:defRPr>
            </a:pPr>
            <a:r>
              <a:rPr lang="en-US"/>
              <a:t> </a:t>
            </a:r>
            <a:endParaRPr/>
          </a:p>
        </p:txBody>
      </p:sp>
      <p:sp>
        <p:nvSpPr>
          <p:cNvPr id="549" name="Shape"/>
          <p:cNvSpPr>
            <a:spLocks noGrp="1"/>
          </p:cNvSpPr>
          <p:nvPr>
            <p:ph type="body" sz="quarter" idx="27" hasCustomPrompt="1"/>
          </p:nvPr>
        </p:nvSpPr>
        <p:spPr>
          <a:xfrm flipH="1">
            <a:off x="8070525" y="2730224"/>
            <a:ext cx="258901" cy="924085"/>
          </a:xfrm>
          <a:custGeom>
            <a:avLst/>
            <a:gdLst/>
            <a:ahLst/>
            <a:cxnLst>
              <a:cxn ang="0">
                <a:pos x="wd2" y="hd2"/>
              </a:cxn>
              <a:cxn ang="5400000">
                <a:pos x="wd2" y="hd2"/>
              </a:cxn>
              <a:cxn ang="10800000">
                <a:pos x="wd2" y="hd2"/>
              </a:cxn>
              <a:cxn ang="16200000">
                <a:pos x="wd2" y="hd2"/>
              </a:cxn>
            </a:cxnLst>
            <a:rect l="0" t="0" r="r" b="b"/>
            <a:pathLst>
              <a:path w="21600" h="21600" extrusionOk="0">
                <a:moveTo>
                  <a:pt x="15278" y="0"/>
                </a:moveTo>
                <a:cubicBezTo>
                  <a:pt x="13156" y="630"/>
                  <a:pt x="11262" y="1298"/>
                  <a:pt x="9589" y="1994"/>
                </a:cubicBezTo>
                <a:cubicBezTo>
                  <a:pt x="7915" y="2691"/>
                  <a:pt x="6463" y="3417"/>
                  <a:pt x="5223" y="4165"/>
                </a:cubicBezTo>
                <a:lnTo>
                  <a:pt x="13417" y="5149"/>
                </a:lnTo>
                <a:cubicBezTo>
                  <a:pt x="14436" y="4544"/>
                  <a:pt x="15627" y="3956"/>
                  <a:pt x="16990" y="3391"/>
                </a:cubicBezTo>
                <a:cubicBezTo>
                  <a:pt x="18353" y="2827"/>
                  <a:pt x="19889" y="2285"/>
                  <a:pt x="21600" y="1771"/>
                </a:cubicBezTo>
                <a:lnTo>
                  <a:pt x="15278" y="0"/>
                </a:lnTo>
                <a:close/>
                <a:moveTo>
                  <a:pt x="3874" y="5012"/>
                </a:moveTo>
                <a:cubicBezTo>
                  <a:pt x="2671" y="5867"/>
                  <a:pt x="1750" y="6745"/>
                  <a:pt x="1106" y="7636"/>
                </a:cubicBezTo>
                <a:cubicBezTo>
                  <a:pt x="462" y="8526"/>
                  <a:pt x="95" y="9430"/>
                  <a:pt x="0" y="10335"/>
                </a:cubicBezTo>
                <a:lnTo>
                  <a:pt x="8934" y="10335"/>
                </a:lnTo>
                <a:cubicBezTo>
                  <a:pt x="9026" y="9598"/>
                  <a:pt x="9332" y="8863"/>
                  <a:pt x="9857" y="8137"/>
                </a:cubicBezTo>
                <a:cubicBezTo>
                  <a:pt x="10382" y="7412"/>
                  <a:pt x="11125" y="6697"/>
                  <a:pt x="12089" y="6000"/>
                </a:cubicBezTo>
                <a:lnTo>
                  <a:pt x="3874" y="5012"/>
                </a:lnTo>
                <a:close/>
                <a:moveTo>
                  <a:pt x="0" y="11265"/>
                </a:moveTo>
                <a:cubicBezTo>
                  <a:pt x="91" y="12136"/>
                  <a:pt x="440" y="13004"/>
                  <a:pt x="1044" y="13860"/>
                </a:cubicBezTo>
                <a:cubicBezTo>
                  <a:pt x="1648" y="14716"/>
                  <a:pt x="2508" y="15561"/>
                  <a:pt x="3624" y="16387"/>
                </a:cubicBezTo>
                <a:lnTo>
                  <a:pt x="11883" y="15432"/>
                </a:lnTo>
                <a:cubicBezTo>
                  <a:pt x="10989" y="14760"/>
                  <a:pt x="10296" y="14072"/>
                  <a:pt x="9804" y="13375"/>
                </a:cubicBezTo>
                <a:cubicBezTo>
                  <a:pt x="9313" y="12680"/>
                  <a:pt x="9022" y="11974"/>
                  <a:pt x="8934" y="11265"/>
                </a:cubicBezTo>
                <a:lnTo>
                  <a:pt x="0" y="11265"/>
                </a:lnTo>
                <a:close/>
                <a:moveTo>
                  <a:pt x="13156" y="16292"/>
                </a:moveTo>
                <a:lnTo>
                  <a:pt x="4897" y="17246"/>
                </a:lnTo>
                <a:cubicBezTo>
                  <a:pt x="6150" y="18030"/>
                  <a:pt x="7639" y="18790"/>
                  <a:pt x="9368" y="19518"/>
                </a:cubicBezTo>
                <a:cubicBezTo>
                  <a:pt x="11097" y="20246"/>
                  <a:pt x="13065" y="20943"/>
                  <a:pt x="15278" y="21600"/>
                </a:cubicBezTo>
                <a:lnTo>
                  <a:pt x="21600" y="19829"/>
                </a:lnTo>
                <a:cubicBezTo>
                  <a:pt x="19815" y="19293"/>
                  <a:pt x="18220" y="18726"/>
                  <a:pt x="16813" y="18135"/>
                </a:cubicBezTo>
                <a:cubicBezTo>
                  <a:pt x="15406" y="17543"/>
                  <a:pt x="14188" y="16927"/>
                  <a:pt x="13156" y="16292"/>
                </a:cubicBezTo>
                <a:close/>
              </a:path>
            </a:pathLst>
          </a:custGeom>
          <a:solidFill>
            <a:srgbClr val="F95059"/>
          </a:solidFill>
        </p:spPr>
        <p:txBody>
          <a:bodyPr anchor="ctr"/>
          <a:lstStyle>
            <a:lvl1pPr marL="0" indent="0">
              <a:buNone/>
              <a:defRPr/>
            </a:lvl1pPr>
          </a:lstStyle>
          <a:p>
            <a:pPr algn="ctr">
              <a:lnSpc>
                <a:spcPct val="100000"/>
              </a:lnSpc>
              <a:defRPr sz="5800">
                <a:solidFill>
                  <a:srgbClr val="000000"/>
                </a:solidFill>
                <a:latin typeface="+mn-lt"/>
                <a:ea typeface="+mn-ea"/>
                <a:cs typeface="+mn-cs"/>
                <a:sym typeface="Gill Sans"/>
              </a:defRPr>
            </a:pPr>
            <a:r>
              <a:rPr lang="en-US"/>
              <a:t> </a:t>
            </a:r>
            <a:endParaRPr/>
          </a:p>
        </p:txBody>
      </p:sp>
      <p:sp>
        <p:nvSpPr>
          <p:cNvPr id="550" name="Shape"/>
          <p:cNvSpPr>
            <a:spLocks noGrp="1"/>
          </p:cNvSpPr>
          <p:nvPr>
            <p:ph type="body" sz="quarter" idx="28" hasCustomPrompt="1"/>
          </p:nvPr>
        </p:nvSpPr>
        <p:spPr>
          <a:xfrm rot="14495155">
            <a:off x="7279125" y="2948487"/>
            <a:ext cx="221909" cy="793023"/>
          </a:xfrm>
          <a:custGeom>
            <a:avLst/>
            <a:gdLst/>
            <a:ahLst/>
            <a:cxnLst>
              <a:cxn ang="0">
                <a:pos x="wd2" y="hd2"/>
              </a:cxn>
              <a:cxn ang="5400000">
                <a:pos x="wd2" y="hd2"/>
              </a:cxn>
              <a:cxn ang="10800000">
                <a:pos x="wd2" y="hd2"/>
              </a:cxn>
              <a:cxn ang="16200000">
                <a:pos x="wd2" y="hd2"/>
              </a:cxn>
            </a:cxnLst>
            <a:rect l="0" t="0" r="r" b="b"/>
            <a:pathLst>
              <a:path w="21464" h="21562" extrusionOk="0">
                <a:moveTo>
                  <a:pt x="10428" y="0"/>
                </a:moveTo>
                <a:lnTo>
                  <a:pt x="3" y="18471"/>
                </a:lnTo>
                <a:cubicBezTo>
                  <a:pt x="-136" y="20137"/>
                  <a:pt x="4562" y="21522"/>
                  <a:pt x="10488" y="21561"/>
                </a:cubicBezTo>
                <a:cubicBezTo>
                  <a:pt x="16413" y="21600"/>
                  <a:pt x="21325" y="20279"/>
                  <a:pt x="21464" y="18614"/>
                </a:cubicBezTo>
                <a:lnTo>
                  <a:pt x="10428" y="0"/>
                </a:lnTo>
                <a:close/>
                <a:moveTo>
                  <a:pt x="10741" y="17046"/>
                </a:moveTo>
                <a:cubicBezTo>
                  <a:pt x="12206" y="17046"/>
                  <a:pt x="13665" y="17205"/>
                  <a:pt x="14783" y="17519"/>
                </a:cubicBezTo>
                <a:cubicBezTo>
                  <a:pt x="17017" y="18148"/>
                  <a:pt x="17017" y="19164"/>
                  <a:pt x="14783" y="19792"/>
                </a:cubicBezTo>
                <a:cubicBezTo>
                  <a:pt x="12548" y="20420"/>
                  <a:pt x="8919" y="20420"/>
                  <a:pt x="6685" y="19792"/>
                </a:cubicBezTo>
                <a:cubicBezTo>
                  <a:pt x="4450" y="19164"/>
                  <a:pt x="4450" y="18148"/>
                  <a:pt x="6685" y="17519"/>
                </a:cubicBezTo>
                <a:cubicBezTo>
                  <a:pt x="7802" y="17205"/>
                  <a:pt x="9277" y="17046"/>
                  <a:pt x="10741" y="17046"/>
                </a:cubicBezTo>
                <a:close/>
              </a:path>
            </a:pathLst>
          </a:custGeom>
          <a:solidFill>
            <a:srgbClr val="DCDEE0"/>
          </a:solidFill>
          <a:ln w="3175">
            <a:solidFill>
              <a:srgbClr val="5A5960"/>
            </a:solidFill>
          </a:ln>
          <a:effectLst>
            <a:outerShdw blurRad="266700" dir="5400000" rotWithShape="0">
              <a:srgbClr val="000000">
                <a:alpha val="48877"/>
              </a:srgbClr>
            </a:outerShdw>
          </a:effectLst>
        </p:spPr>
        <p:txBody>
          <a:bodyPr anchor="ctr"/>
          <a:lstStyle>
            <a:lvl1pPr marL="0" indent="0">
              <a:buNone/>
              <a:defRPr/>
            </a:lvl1pPr>
          </a:lstStyle>
          <a:p>
            <a:pPr algn="ctr">
              <a:lnSpc>
                <a:spcPct val="100000"/>
              </a:lnSpc>
              <a:defRPr sz="14600">
                <a:solidFill>
                  <a:srgbClr val="000000"/>
                </a:solidFill>
                <a:latin typeface="+mn-lt"/>
                <a:ea typeface="+mn-ea"/>
                <a:cs typeface="+mn-cs"/>
                <a:sym typeface="Gill Sans"/>
              </a:defRPr>
            </a:pPr>
            <a:r>
              <a:rPr lang="en-US"/>
              <a:t> </a:t>
            </a:r>
            <a:endParaRPr/>
          </a:p>
        </p:txBody>
      </p:sp>
      <p:sp>
        <p:nvSpPr>
          <p:cNvPr id="551" name="Circle"/>
          <p:cNvSpPr>
            <a:spLocks noGrp="1"/>
          </p:cNvSpPr>
          <p:nvPr>
            <p:ph type="body" sz="quarter" idx="29" hasCustomPrompt="1"/>
          </p:nvPr>
        </p:nvSpPr>
        <p:spPr>
          <a:xfrm>
            <a:off x="7410606" y="3608585"/>
            <a:ext cx="495418" cy="495418"/>
          </a:xfrm>
          <a:prstGeom prst="ellipse">
            <a:avLst/>
          </a:prstGeom>
          <a:solidFill>
            <a:srgbClr val="171D24"/>
          </a:solidFill>
        </p:spPr>
        <p:txBody>
          <a:bodyPr anchor="ctr"/>
          <a:lstStyle>
            <a:lvl1pPr marL="0" indent="0">
              <a:buNone/>
              <a:defRPr/>
            </a:lvl1pPr>
          </a:lstStyle>
          <a:p>
            <a:pPr algn="ctr">
              <a:lnSpc>
                <a:spcPct val="100000"/>
              </a:lnSpc>
              <a:defRPr sz="5800">
                <a:solidFill>
                  <a:srgbClr val="000000"/>
                </a:solidFill>
                <a:latin typeface="+mn-lt"/>
                <a:ea typeface="+mn-ea"/>
                <a:cs typeface="+mn-cs"/>
                <a:sym typeface="Gill Sans"/>
              </a:defRPr>
            </a:pPr>
            <a:r>
              <a:rPr lang="en-US"/>
              <a:t> </a:t>
            </a:r>
            <a:endParaRPr/>
          </a:p>
        </p:txBody>
      </p:sp>
      <p:sp>
        <p:nvSpPr>
          <p:cNvPr id="552" name="Circle"/>
          <p:cNvSpPr>
            <a:spLocks noGrp="1"/>
          </p:cNvSpPr>
          <p:nvPr>
            <p:ph type="body" sz="quarter" idx="30" hasCustomPrompt="1"/>
          </p:nvPr>
        </p:nvSpPr>
        <p:spPr>
          <a:xfrm>
            <a:off x="7438793" y="3636771"/>
            <a:ext cx="439045" cy="439046"/>
          </a:xfrm>
          <a:prstGeom prst="ellipse">
            <a:avLst/>
          </a:prstGeom>
          <a:solidFill>
            <a:srgbClr val="AFD466"/>
          </a:solidFill>
        </p:spPr>
        <p:txBody>
          <a:bodyPr anchor="ctr"/>
          <a:lstStyle>
            <a:lvl1pPr marL="0" indent="0">
              <a:buNone/>
              <a:defRPr/>
            </a:lvl1pPr>
          </a:lstStyle>
          <a:p>
            <a:pPr algn="ctr">
              <a:lnSpc>
                <a:spcPct val="100000"/>
              </a:lnSpc>
              <a:defRPr sz="5800">
                <a:solidFill>
                  <a:srgbClr val="000000"/>
                </a:solidFill>
                <a:latin typeface="+mn-lt"/>
                <a:ea typeface="+mn-ea"/>
                <a:cs typeface="+mn-cs"/>
                <a:sym typeface="Gill Sans"/>
              </a:defRPr>
            </a:pPr>
            <a:r>
              <a:rPr lang="en-US"/>
              <a:t> </a:t>
            </a:r>
            <a:endParaRPr/>
          </a:p>
        </p:txBody>
      </p:sp>
      <p:sp>
        <p:nvSpPr>
          <p:cNvPr id="553" name="78%"/>
          <p:cNvSpPr txBox="1">
            <a:spLocks noGrp="1"/>
          </p:cNvSpPr>
          <p:nvPr>
            <p:ph type="body" sz="quarter" idx="31"/>
          </p:nvPr>
        </p:nvSpPr>
        <p:spPr>
          <a:xfrm>
            <a:off x="7213447" y="3755913"/>
            <a:ext cx="895501" cy="236482"/>
          </a:xfrm>
          <a:prstGeom prst="rect">
            <a:avLst/>
          </a:prstGeom>
        </p:spPr>
        <p:txBody>
          <a:bodyPr anchor="ctr">
            <a:noAutofit/>
          </a:bodyPr>
          <a:lstStyle>
            <a:lvl1pPr marL="0" indent="0" algn="ctr">
              <a:buNone/>
              <a:defRPr sz="900">
                <a:solidFill>
                  <a:schemeClr val="bg1"/>
                </a:solidFill>
                <a:latin typeface="+mn-lt"/>
                <a:ea typeface="Avenir Next Demi Bold"/>
                <a:cs typeface="Avenir Next Demi Bold"/>
                <a:sym typeface="Avenir Next Demi Bold"/>
              </a:defRPr>
            </a:lvl1pPr>
          </a:lstStyle>
          <a:p>
            <a:pPr lvl="0"/>
            <a:r>
              <a:rPr lang="en-GB"/>
              <a:t>Click to edit Master text styles</a:t>
            </a:r>
          </a:p>
        </p:txBody>
      </p:sp>
      <p:sp>
        <p:nvSpPr>
          <p:cNvPr id="554" name="Shape"/>
          <p:cNvSpPr>
            <a:spLocks noGrp="1"/>
          </p:cNvSpPr>
          <p:nvPr>
            <p:ph type="body" sz="quarter" idx="32" hasCustomPrompt="1"/>
          </p:nvPr>
        </p:nvSpPr>
        <p:spPr>
          <a:xfrm>
            <a:off x="9829958" y="2423861"/>
            <a:ext cx="1594190" cy="1771271"/>
          </a:xfrm>
          <a:custGeom>
            <a:avLst/>
            <a:gdLst/>
            <a:ahLst/>
            <a:cxnLst>
              <a:cxn ang="0">
                <a:pos x="wd2" y="hd2"/>
              </a:cxn>
              <a:cxn ang="5400000">
                <a:pos x="wd2" y="hd2"/>
              </a:cxn>
              <a:cxn ang="10800000">
                <a:pos x="wd2" y="hd2"/>
              </a:cxn>
              <a:cxn ang="16200000">
                <a:pos x="wd2" y="hd2"/>
              </a:cxn>
            </a:cxnLst>
            <a:rect l="0" t="0" r="r" b="b"/>
            <a:pathLst>
              <a:path w="19679" h="21215" extrusionOk="0">
                <a:moveTo>
                  <a:pt x="9840" y="0"/>
                </a:moveTo>
                <a:cubicBezTo>
                  <a:pt x="7322" y="0"/>
                  <a:pt x="4803" y="932"/>
                  <a:pt x="2881" y="2796"/>
                </a:cubicBezTo>
                <a:cubicBezTo>
                  <a:pt x="-961" y="6524"/>
                  <a:pt x="-961" y="12569"/>
                  <a:pt x="2881" y="16298"/>
                </a:cubicBezTo>
                <a:cubicBezTo>
                  <a:pt x="3782" y="17171"/>
                  <a:pt x="4816" y="17832"/>
                  <a:pt x="5917" y="18296"/>
                </a:cubicBezTo>
                <a:cubicBezTo>
                  <a:pt x="6096" y="18941"/>
                  <a:pt x="6442" y="19553"/>
                  <a:pt x="6964" y="20059"/>
                </a:cubicBezTo>
                <a:cubicBezTo>
                  <a:pt x="8552" y="21600"/>
                  <a:pt x="11126" y="21600"/>
                  <a:pt x="12714" y="20059"/>
                </a:cubicBezTo>
                <a:cubicBezTo>
                  <a:pt x="13236" y="19553"/>
                  <a:pt x="13584" y="18941"/>
                  <a:pt x="13763" y="18296"/>
                </a:cubicBezTo>
                <a:cubicBezTo>
                  <a:pt x="14863" y="17832"/>
                  <a:pt x="15897" y="17171"/>
                  <a:pt x="16797" y="16298"/>
                </a:cubicBezTo>
                <a:cubicBezTo>
                  <a:pt x="20639" y="12569"/>
                  <a:pt x="20639" y="6524"/>
                  <a:pt x="16797" y="2796"/>
                </a:cubicBezTo>
                <a:cubicBezTo>
                  <a:pt x="14875" y="932"/>
                  <a:pt x="12358" y="0"/>
                  <a:pt x="9840" y="0"/>
                </a:cubicBezTo>
                <a:close/>
              </a:path>
            </a:pathLst>
          </a:custGeom>
          <a:solidFill>
            <a:srgbClr val="1D262F"/>
          </a:solidFill>
        </p:spPr>
        <p:txBody>
          <a:bodyPr anchor="ctr"/>
          <a:lstStyle>
            <a:lvl1pPr marL="0" indent="0">
              <a:buNone/>
              <a:defRPr/>
            </a:lvl1pPr>
          </a:lstStyle>
          <a:p>
            <a:pPr algn="ctr">
              <a:lnSpc>
                <a:spcPct val="100000"/>
              </a:lnSpc>
              <a:defRPr sz="5800">
                <a:solidFill>
                  <a:srgbClr val="000000"/>
                </a:solidFill>
                <a:latin typeface="+mn-lt"/>
                <a:ea typeface="+mn-ea"/>
                <a:cs typeface="+mn-cs"/>
                <a:sym typeface="Gill Sans"/>
              </a:defRPr>
            </a:pPr>
            <a:r>
              <a:rPr lang="en-US"/>
              <a:t> </a:t>
            </a:r>
            <a:endParaRPr/>
          </a:p>
        </p:txBody>
      </p:sp>
      <p:sp>
        <p:nvSpPr>
          <p:cNvPr id="555" name="Shape"/>
          <p:cNvSpPr>
            <a:spLocks noGrp="1"/>
          </p:cNvSpPr>
          <p:nvPr>
            <p:ph type="body" sz="quarter" idx="33" hasCustomPrompt="1"/>
          </p:nvPr>
        </p:nvSpPr>
        <p:spPr>
          <a:xfrm>
            <a:off x="9949896" y="2753296"/>
            <a:ext cx="258901" cy="924085"/>
          </a:xfrm>
          <a:custGeom>
            <a:avLst/>
            <a:gdLst/>
            <a:ahLst/>
            <a:cxnLst>
              <a:cxn ang="0">
                <a:pos x="wd2" y="hd2"/>
              </a:cxn>
              <a:cxn ang="5400000">
                <a:pos x="wd2" y="hd2"/>
              </a:cxn>
              <a:cxn ang="10800000">
                <a:pos x="wd2" y="hd2"/>
              </a:cxn>
              <a:cxn ang="16200000">
                <a:pos x="wd2" y="hd2"/>
              </a:cxn>
            </a:cxnLst>
            <a:rect l="0" t="0" r="r" b="b"/>
            <a:pathLst>
              <a:path w="21600" h="21600" extrusionOk="0">
                <a:moveTo>
                  <a:pt x="15278" y="0"/>
                </a:moveTo>
                <a:cubicBezTo>
                  <a:pt x="13156" y="630"/>
                  <a:pt x="11262" y="1298"/>
                  <a:pt x="9589" y="1994"/>
                </a:cubicBezTo>
                <a:cubicBezTo>
                  <a:pt x="7915" y="2691"/>
                  <a:pt x="6463" y="3417"/>
                  <a:pt x="5223" y="4165"/>
                </a:cubicBezTo>
                <a:lnTo>
                  <a:pt x="13417" y="5149"/>
                </a:lnTo>
                <a:cubicBezTo>
                  <a:pt x="14436" y="4544"/>
                  <a:pt x="15627" y="3956"/>
                  <a:pt x="16990" y="3391"/>
                </a:cubicBezTo>
                <a:cubicBezTo>
                  <a:pt x="18353" y="2827"/>
                  <a:pt x="19889" y="2285"/>
                  <a:pt x="21600" y="1771"/>
                </a:cubicBezTo>
                <a:lnTo>
                  <a:pt x="15278" y="0"/>
                </a:lnTo>
                <a:close/>
                <a:moveTo>
                  <a:pt x="3874" y="5012"/>
                </a:moveTo>
                <a:cubicBezTo>
                  <a:pt x="2671" y="5867"/>
                  <a:pt x="1750" y="6745"/>
                  <a:pt x="1106" y="7636"/>
                </a:cubicBezTo>
                <a:cubicBezTo>
                  <a:pt x="462" y="8526"/>
                  <a:pt x="95" y="9430"/>
                  <a:pt x="0" y="10335"/>
                </a:cubicBezTo>
                <a:lnTo>
                  <a:pt x="8934" y="10335"/>
                </a:lnTo>
                <a:cubicBezTo>
                  <a:pt x="9026" y="9598"/>
                  <a:pt x="9332" y="8863"/>
                  <a:pt x="9857" y="8137"/>
                </a:cubicBezTo>
                <a:cubicBezTo>
                  <a:pt x="10382" y="7412"/>
                  <a:pt x="11125" y="6697"/>
                  <a:pt x="12089" y="6000"/>
                </a:cubicBezTo>
                <a:lnTo>
                  <a:pt x="3874" y="5012"/>
                </a:lnTo>
                <a:close/>
                <a:moveTo>
                  <a:pt x="0" y="11265"/>
                </a:moveTo>
                <a:cubicBezTo>
                  <a:pt x="91" y="12136"/>
                  <a:pt x="440" y="13004"/>
                  <a:pt x="1044" y="13860"/>
                </a:cubicBezTo>
                <a:cubicBezTo>
                  <a:pt x="1648" y="14716"/>
                  <a:pt x="2508" y="15561"/>
                  <a:pt x="3624" y="16387"/>
                </a:cubicBezTo>
                <a:lnTo>
                  <a:pt x="11883" y="15432"/>
                </a:lnTo>
                <a:cubicBezTo>
                  <a:pt x="10989" y="14760"/>
                  <a:pt x="10296" y="14072"/>
                  <a:pt x="9804" y="13375"/>
                </a:cubicBezTo>
                <a:cubicBezTo>
                  <a:pt x="9313" y="12680"/>
                  <a:pt x="9022" y="11974"/>
                  <a:pt x="8934" y="11265"/>
                </a:cubicBezTo>
                <a:lnTo>
                  <a:pt x="0" y="11265"/>
                </a:lnTo>
                <a:close/>
                <a:moveTo>
                  <a:pt x="13156" y="16292"/>
                </a:moveTo>
                <a:lnTo>
                  <a:pt x="4897" y="17246"/>
                </a:lnTo>
                <a:cubicBezTo>
                  <a:pt x="6150" y="18030"/>
                  <a:pt x="7639" y="18790"/>
                  <a:pt x="9368" y="19518"/>
                </a:cubicBezTo>
                <a:cubicBezTo>
                  <a:pt x="11097" y="20246"/>
                  <a:pt x="13065" y="20943"/>
                  <a:pt x="15278" y="21600"/>
                </a:cubicBezTo>
                <a:lnTo>
                  <a:pt x="21600" y="19829"/>
                </a:lnTo>
                <a:cubicBezTo>
                  <a:pt x="19815" y="19293"/>
                  <a:pt x="18220" y="18726"/>
                  <a:pt x="16813" y="18135"/>
                </a:cubicBezTo>
                <a:cubicBezTo>
                  <a:pt x="15406" y="17543"/>
                  <a:pt x="14188" y="16927"/>
                  <a:pt x="13156" y="16292"/>
                </a:cubicBezTo>
                <a:close/>
              </a:path>
            </a:pathLst>
          </a:custGeom>
          <a:solidFill>
            <a:srgbClr val="AFD466"/>
          </a:solidFill>
        </p:spPr>
        <p:txBody>
          <a:bodyPr anchor="ctr"/>
          <a:lstStyle>
            <a:lvl1pPr marL="0" indent="0">
              <a:buNone/>
              <a:defRPr/>
            </a:lvl1pPr>
          </a:lstStyle>
          <a:p>
            <a:pPr algn="ctr">
              <a:lnSpc>
                <a:spcPct val="100000"/>
              </a:lnSpc>
              <a:defRPr sz="5800">
                <a:solidFill>
                  <a:srgbClr val="000000"/>
                </a:solidFill>
                <a:latin typeface="+mn-lt"/>
                <a:ea typeface="+mn-ea"/>
                <a:cs typeface="+mn-cs"/>
                <a:sym typeface="Gill Sans"/>
              </a:defRPr>
            </a:pPr>
            <a:r>
              <a:rPr lang="en-US"/>
              <a:t> </a:t>
            </a:r>
            <a:endParaRPr/>
          </a:p>
        </p:txBody>
      </p:sp>
      <p:sp>
        <p:nvSpPr>
          <p:cNvPr id="556" name="Shape"/>
          <p:cNvSpPr>
            <a:spLocks noGrp="1"/>
          </p:cNvSpPr>
          <p:nvPr>
            <p:ph type="body" sz="quarter" idx="34" hasCustomPrompt="1"/>
          </p:nvPr>
        </p:nvSpPr>
        <p:spPr>
          <a:xfrm>
            <a:off x="10171057" y="2532979"/>
            <a:ext cx="924085" cy="258901"/>
          </a:xfrm>
          <a:custGeom>
            <a:avLst/>
            <a:gdLst/>
            <a:ahLst/>
            <a:cxnLst>
              <a:cxn ang="0">
                <a:pos x="wd2" y="hd2"/>
              </a:cxn>
              <a:cxn ang="5400000">
                <a:pos x="wd2" y="hd2"/>
              </a:cxn>
              <a:cxn ang="10800000">
                <a:pos x="wd2" y="hd2"/>
              </a:cxn>
              <a:cxn ang="16200000">
                <a:pos x="wd2" y="hd2"/>
              </a:cxn>
            </a:cxnLst>
            <a:rect l="0" t="0" r="r" b="b"/>
            <a:pathLst>
              <a:path w="21600" h="21600" extrusionOk="0">
                <a:moveTo>
                  <a:pt x="10335" y="0"/>
                </a:moveTo>
                <a:cubicBezTo>
                  <a:pt x="9466" y="91"/>
                  <a:pt x="8599" y="438"/>
                  <a:pt x="7743" y="1041"/>
                </a:cubicBezTo>
                <a:cubicBezTo>
                  <a:pt x="6888" y="1643"/>
                  <a:pt x="6043" y="2501"/>
                  <a:pt x="5219" y="3613"/>
                </a:cubicBezTo>
                <a:lnTo>
                  <a:pt x="6174" y="11872"/>
                </a:lnTo>
                <a:cubicBezTo>
                  <a:pt x="6845" y="10981"/>
                  <a:pt x="7532" y="10291"/>
                  <a:pt x="8228" y="9801"/>
                </a:cubicBezTo>
                <a:cubicBezTo>
                  <a:pt x="8923" y="9312"/>
                  <a:pt x="9628" y="9022"/>
                  <a:pt x="10335" y="8934"/>
                </a:cubicBezTo>
                <a:lnTo>
                  <a:pt x="10335" y="0"/>
                </a:lnTo>
                <a:close/>
                <a:moveTo>
                  <a:pt x="11265" y="0"/>
                </a:moveTo>
                <a:lnTo>
                  <a:pt x="11265" y="8934"/>
                </a:lnTo>
                <a:cubicBezTo>
                  <a:pt x="12002" y="9026"/>
                  <a:pt x="12738" y="9331"/>
                  <a:pt x="13463" y="9857"/>
                </a:cubicBezTo>
                <a:cubicBezTo>
                  <a:pt x="14188" y="10383"/>
                  <a:pt x="14903" y="11124"/>
                  <a:pt x="15600" y="12089"/>
                </a:cubicBezTo>
                <a:lnTo>
                  <a:pt x="16588" y="3874"/>
                </a:lnTo>
                <a:cubicBezTo>
                  <a:pt x="15733" y="2671"/>
                  <a:pt x="14855" y="1750"/>
                  <a:pt x="13965" y="1106"/>
                </a:cubicBezTo>
                <a:cubicBezTo>
                  <a:pt x="13074" y="462"/>
                  <a:pt x="12171" y="95"/>
                  <a:pt x="11265" y="0"/>
                </a:cubicBezTo>
                <a:close/>
                <a:moveTo>
                  <a:pt x="4360" y="4886"/>
                </a:moveTo>
                <a:cubicBezTo>
                  <a:pt x="3575" y="6139"/>
                  <a:pt x="2814" y="7630"/>
                  <a:pt x="2085" y="9361"/>
                </a:cubicBezTo>
                <a:cubicBezTo>
                  <a:pt x="1356" y="11092"/>
                  <a:pt x="658" y="13063"/>
                  <a:pt x="0" y="15278"/>
                </a:cubicBezTo>
                <a:lnTo>
                  <a:pt x="1771" y="21600"/>
                </a:lnTo>
                <a:cubicBezTo>
                  <a:pt x="2309" y="19811"/>
                  <a:pt x="2877" y="18214"/>
                  <a:pt x="3470" y="16805"/>
                </a:cubicBezTo>
                <a:cubicBezTo>
                  <a:pt x="4062" y="15397"/>
                  <a:pt x="4680" y="14178"/>
                  <a:pt x="5317" y="13145"/>
                </a:cubicBezTo>
                <a:lnTo>
                  <a:pt x="4360" y="4886"/>
                </a:lnTo>
                <a:close/>
                <a:moveTo>
                  <a:pt x="17435" y="5212"/>
                </a:moveTo>
                <a:lnTo>
                  <a:pt x="16448" y="13417"/>
                </a:lnTo>
                <a:cubicBezTo>
                  <a:pt x="17054" y="14436"/>
                  <a:pt x="17642" y="15626"/>
                  <a:pt x="18207" y="16989"/>
                </a:cubicBezTo>
                <a:cubicBezTo>
                  <a:pt x="18772" y="18352"/>
                  <a:pt x="19315" y="19888"/>
                  <a:pt x="19829" y="21600"/>
                </a:cubicBezTo>
                <a:lnTo>
                  <a:pt x="21600" y="15278"/>
                </a:lnTo>
                <a:cubicBezTo>
                  <a:pt x="20969" y="13155"/>
                  <a:pt x="20302" y="11258"/>
                  <a:pt x="19606" y="9583"/>
                </a:cubicBezTo>
                <a:cubicBezTo>
                  <a:pt x="18909" y="7907"/>
                  <a:pt x="18183" y="6452"/>
                  <a:pt x="17435" y="5212"/>
                </a:cubicBezTo>
                <a:close/>
              </a:path>
            </a:pathLst>
          </a:custGeom>
          <a:solidFill>
            <a:srgbClr val="F8C170"/>
          </a:solidFill>
        </p:spPr>
        <p:txBody>
          <a:bodyPr anchor="ctr"/>
          <a:lstStyle>
            <a:lvl1pPr marL="0" indent="0">
              <a:buNone/>
              <a:defRPr/>
            </a:lvl1pPr>
          </a:lstStyle>
          <a:p>
            <a:pPr algn="ctr">
              <a:lnSpc>
                <a:spcPct val="100000"/>
              </a:lnSpc>
              <a:defRPr sz="5800">
                <a:solidFill>
                  <a:srgbClr val="F95059"/>
                </a:solidFill>
                <a:latin typeface="+mn-lt"/>
                <a:ea typeface="+mn-ea"/>
                <a:cs typeface="+mn-cs"/>
                <a:sym typeface="Gill Sans"/>
              </a:defRPr>
            </a:pPr>
            <a:r>
              <a:rPr lang="en-US"/>
              <a:t> </a:t>
            </a:r>
            <a:endParaRPr/>
          </a:p>
        </p:txBody>
      </p:sp>
      <p:sp>
        <p:nvSpPr>
          <p:cNvPr id="557" name="Shape"/>
          <p:cNvSpPr>
            <a:spLocks noGrp="1"/>
          </p:cNvSpPr>
          <p:nvPr>
            <p:ph type="body" sz="quarter" idx="35" hasCustomPrompt="1"/>
          </p:nvPr>
        </p:nvSpPr>
        <p:spPr>
          <a:xfrm flipH="1">
            <a:off x="11045310" y="2753296"/>
            <a:ext cx="258901" cy="924085"/>
          </a:xfrm>
          <a:custGeom>
            <a:avLst/>
            <a:gdLst/>
            <a:ahLst/>
            <a:cxnLst>
              <a:cxn ang="0">
                <a:pos x="wd2" y="hd2"/>
              </a:cxn>
              <a:cxn ang="5400000">
                <a:pos x="wd2" y="hd2"/>
              </a:cxn>
              <a:cxn ang="10800000">
                <a:pos x="wd2" y="hd2"/>
              </a:cxn>
              <a:cxn ang="16200000">
                <a:pos x="wd2" y="hd2"/>
              </a:cxn>
            </a:cxnLst>
            <a:rect l="0" t="0" r="r" b="b"/>
            <a:pathLst>
              <a:path w="21600" h="21600" extrusionOk="0">
                <a:moveTo>
                  <a:pt x="15278" y="0"/>
                </a:moveTo>
                <a:cubicBezTo>
                  <a:pt x="13156" y="630"/>
                  <a:pt x="11262" y="1298"/>
                  <a:pt x="9589" y="1994"/>
                </a:cubicBezTo>
                <a:cubicBezTo>
                  <a:pt x="7915" y="2691"/>
                  <a:pt x="6463" y="3417"/>
                  <a:pt x="5223" y="4165"/>
                </a:cubicBezTo>
                <a:lnTo>
                  <a:pt x="13417" y="5149"/>
                </a:lnTo>
                <a:cubicBezTo>
                  <a:pt x="14436" y="4544"/>
                  <a:pt x="15627" y="3956"/>
                  <a:pt x="16990" y="3391"/>
                </a:cubicBezTo>
                <a:cubicBezTo>
                  <a:pt x="18353" y="2827"/>
                  <a:pt x="19889" y="2285"/>
                  <a:pt x="21600" y="1771"/>
                </a:cubicBezTo>
                <a:lnTo>
                  <a:pt x="15278" y="0"/>
                </a:lnTo>
                <a:close/>
                <a:moveTo>
                  <a:pt x="3874" y="5012"/>
                </a:moveTo>
                <a:cubicBezTo>
                  <a:pt x="2671" y="5867"/>
                  <a:pt x="1750" y="6745"/>
                  <a:pt x="1106" y="7636"/>
                </a:cubicBezTo>
                <a:cubicBezTo>
                  <a:pt x="462" y="8526"/>
                  <a:pt x="95" y="9430"/>
                  <a:pt x="0" y="10335"/>
                </a:cubicBezTo>
                <a:lnTo>
                  <a:pt x="8934" y="10335"/>
                </a:lnTo>
                <a:cubicBezTo>
                  <a:pt x="9026" y="9598"/>
                  <a:pt x="9332" y="8863"/>
                  <a:pt x="9857" y="8137"/>
                </a:cubicBezTo>
                <a:cubicBezTo>
                  <a:pt x="10382" y="7412"/>
                  <a:pt x="11125" y="6697"/>
                  <a:pt x="12089" y="6000"/>
                </a:cubicBezTo>
                <a:lnTo>
                  <a:pt x="3874" y="5012"/>
                </a:lnTo>
                <a:close/>
                <a:moveTo>
                  <a:pt x="0" y="11265"/>
                </a:moveTo>
                <a:cubicBezTo>
                  <a:pt x="91" y="12136"/>
                  <a:pt x="440" y="13004"/>
                  <a:pt x="1044" y="13860"/>
                </a:cubicBezTo>
                <a:cubicBezTo>
                  <a:pt x="1648" y="14716"/>
                  <a:pt x="2508" y="15561"/>
                  <a:pt x="3624" y="16387"/>
                </a:cubicBezTo>
                <a:lnTo>
                  <a:pt x="11883" y="15432"/>
                </a:lnTo>
                <a:cubicBezTo>
                  <a:pt x="10989" y="14760"/>
                  <a:pt x="10296" y="14072"/>
                  <a:pt x="9804" y="13375"/>
                </a:cubicBezTo>
                <a:cubicBezTo>
                  <a:pt x="9313" y="12680"/>
                  <a:pt x="9022" y="11974"/>
                  <a:pt x="8934" y="11265"/>
                </a:cubicBezTo>
                <a:lnTo>
                  <a:pt x="0" y="11265"/>
                </a:lnTo>
                <a:close/>
                <a:moveTo>
                  <a:pt x="13156" y="16292"/>
                </a:moveTo>
                <a:lnTo>
                  <a:pt x="4897" y="17246"/>
                </a:lnTo>
                <a:cubicBezTo>
                  <a:pt x="6150" y="18030"/>
                  <a:pt x="7639" y="18790"/>
                  <a:pt x="9368" y="19518"/>
                </a:cubicBezTo>
                <a:cubicBezTo>
                  <a:pt x="11097" y="20246"/>
                  <a:pt x="13065" y="20943"/>
                  <a:pt x="15278" y="21600"/>
                </a:cubicBezTo>
                <a:lnTo>
                  <a:pt x="21600" y="19829"/>
                </a:lnTo>
                <a:cubicBezTo>
                  <a:pt x="19815" y="19293"/>
                  <a:pt x="18220" y="18726"/>
                  <a:pt x="16813" y="18135"/>
                </a:cubicBezTo>
                <a:cubicBezTo>
                  <a:pt x="15406" y="17543"/>
                  <a:pt x="14188" y="16927"/>
                  <a:pt x="13156" y="16292"/>
                </a:cubicBezTo>
                <a:close/>
              </a:path>
            </a:pathLst>
          </a:custGeom>
          <a:solidFill>
            <a:srgbClr val="F95059"/>
          </a:solidFill>
        </p:spPr>
        <p:txBody>
          <a:bodyPr anchor="ctr"/>
          <a:lstStyle>
            <a:lvl1pPr marL="0" indent="0">
              <a:buNone/>
              <a:defRPr/>
            </a:lvl1pPr>
          </a:lstStyle>
          <a:p>
            <a:pPr algn="ctr">
              <a:lnSpc>
                <a:spcPct val="100000"/>
              </a:lnSpc>
              <a:defRPr sz="5800">
                <a:solidFill>
                  <a:srgbClr val="000000"/>
                </a:solidFill>
                <a:latin typeface="+mn-lt"/>
                <a:ea typeface="+mn-ea"/>
                <a:cs typeface="+mn-cs"/>
                <a:sym typeface="Gill Sans"/>
              </a:defRPr>
            </a:pPr>
            <a:r>
              <a:rPr lang="en-US"/>
              <a:t> </a:t>
            </a:r>
            <a:endParaRPr/>
          </a:p>
        </p:txBody>
      </p:sp>
      <p:sp>
        <p:nvSpPr>
          <p:cNvPr id="558" name="Shape"/>
          <p:cNvSpPr>
            <a:spLocks noGrp="1"/>
          </p:cNvSpPr>
          <p:nvPr>
            <p:ph type="body" sz="quarter" idx="36" hasCustomPrompt="1"/>
          </p:nvPr>
        </p:nvSpPr>
        <p:spPr>
          <a:xfrm rot="4183114">
            <a:off x="10821098" y="2712576"/>
            <a:ext cx="221909" cy="793023"/>
          </a:xfrm>
          <a:custGeom>
            <a:avLst/>
            <a:gdLst/>
            <a:ahLst/>
            <a:cxnLst>
              <a:cxn ang="0">
                <a:pos x="wd2" y="hd2"/>
              </a:cxn>
              <a:cxn ang="5400000">
                <a:pos x="wd2" y="hd2"/>
              </a:cxn>
              <a:cxn ang="10800000">
                <a:pos x="wd2" y="hd2"/>
              </a:cxn>
              <a:cxn ang="16200000">
                <a:pos x="wd2" y="hd2"/>
              </a:cxn>
            </a:cxnLst>
            <a:rect l="0" t="0" r="r" b="b"/>
            <a:pathLst>
              <a:path w="21464" h="21562" extrusionOk="0">
                <a:moveTo>
                  <a:pt x="10428" y="0"/>
                </a:moveTo>
                <a:lnTo>
                  <a:pt x="3" y="18471"/>
                </a:lnTo>
                <a:cubicBezTo>
                  <a:pt x="-136" y="20137"/>
                  <a:pt x="4562" y="21522"/>
                  <a:pt x="10488" y="21561"/>
                </a:cubicBezTo>
                <a:cubicBezTo>
                  <a:pt x="16413" y="21600"/>
                  <a:pt x="21325" y="20279"/>
                  <a:pt x="21464" y="18614"/>
                </a:cubicBezTo>
                <a:lnTo>
                  <a:pt x="10428" y="0"/>
                </a:lnTo>
                <a:close/>
                <a:moveTo>
                  <a:pt x="10741" y="17046"/>
                </a:moveTo>
                <a:cubicBezTo>
                  <a:pt x="12206" y="17046"/>
                  <a:pt x="13665" y="17205"/>
                  <a:pt x="14783" y="17519"/>
                </a:cubicBezTo>
                <a:cubicBezTo>
                  <a:pt x="17017" y="18148"/>
                  <a:pt x="17017" y="19164"/>
                  <a:pt x="14783" y="19792"/>
                </a:cubicBezTo>
                <a:cubicBezTo>
                  <a:pt x="12548" y="20420"/>
                  <a:pt x="8919" y="20420"/>
                  <a:pt x="6685" y="19792"/>
                </a:cubicBezTo>
                <a:cubicBezTo>
                  <a:pt x="4450" y="19164"/>
                  <a:pt x="4450" y="18148"/>
                  <a:pt x="6685" y="17519"/>
                </a:cubicBezTo>
                <a:cubicBezTo>
                  <a:pt x="7802" y="17205"/>
                  <a:pt x="9277" y="17046"/>
                  <a:pt x="10741" y="17046"/>
                </a:cubicBezTo>
                <a:close/>
              </a:path>
            </a:pathLst>
          </a:custGeom>
          <a:solidFill>
            <a:srgbClr val="DCDEE0"/>
          </a:solidFill>
          <a:ln w="3175">
            <a:solidFill>
              <a:srgbClr val="5A5960"/>
            </a:solidFill>
          </a:ln>
          <a:effectLst>
            <a:outerShdw blurRad="266700" dir="5400000" rotWithShape="0">
              <a:srgbClr val="000000">
                <a:alpha val="48877"/>
              </a:srgbClr>
            </a:outerShdw>
          </a:effectLst>
        </p:spPr>
        <p:txBody>
          <a:bodyPr anchor="ctr"/>
          <a:lstStyle>
            <a:lvl1pPr marL="0" indent="0">
              <a:buNone/>
              <a:defRPr/>
            </a:lvl1pPr>
          </a:lstStyle>
          <a:p>
            <a:pPr algn="ctr">
              <a:lnSpc>
                <a:spcPct val="100000"/>
              </a:lnSpc>
              <a:defRPr sz="14600">
                <a:solidFill>
                  <a:srgbClr val="000000"/>
                </a:solidFill>
                <a:latin typeface="+mn-lt"/>
                <a:ea typeface="+mn-ea"/>
                <a:cs typeface="+mn-cs"/>
                <a:sym typeface="Gill Sans"/>
              </a:defRPr>
            </a:pPr>
            <a:r>
              <a:rPr lang="en-US"/>
              <a:t> </a:t>
            </a:r>
            <a:endParaRPr/>
          </a:p>
        </p:txBody>
      </p:sp>
      <p:sp>
        <p:nvSpPr>
          <p:cNvPr id="559" name="Circle"/>
          <p:cNvSpPr>
            <a:spLocks noGrp="1"/>
          </p:cNvSpPr>
          <p:nvPr>
            <p:ph type="body" sz="quarter" idx="37" hasCustomPrompt="1"/>
          </p:nvPr>
        </p:nvSpPr>
        <p:spPr>
          <a:xfrm>
            <a:off x="10385391" y="3631657"/>
            <a:ext cx="495418" cy="495418"/>
          </a:xfrm>
          <a:prstGeom prst="ellipse">
            <a:avLst/>
          </a:prstGeom>
          <a:solidFill>
            <a:srgbClr val="171D24"/>
          </a:solidFill>
        </p:spPr>
        <p:txBody>
          <a:bodyPr anchor="ctr"/>
          <a:lstStyle>
            <a:lvl1pPr marL="0" indent="0">
              <a:buNone/>
              <a:defRPr/>
            </a:lvl1pPr>
          </a:lstStyle>
          <a:p>
            <a:pPr algn="ctr">
              <a:lnSpc>
                <a:spcPct val="100000"/>
              </a:lnSpc>
              <a:defRPr sz="5800">
                <a:solidFill>
                  <a:srgbClr val="000000"/>
                </a:solidFill>
                <a:latin typeface="+mn-lt"/>
                <a:ea typeface="+mn-ea"/>
                <a:cs typeface="+mn-cs"/>
                <a:sym typeface="Gill Sans"/>
              </a:defRPr>
            </a:pPr>
            <a:r>
              <a:rPr lang="en-US"/>
              <a:t> </a:t>
            </a:r>
            <a:endParaRPr/>
          </a:p>
        </p:txBody>
      </p:sp>
      <p:sp>
        <p:nvSpPr>
          <p:cNvPr id="560" name="Circle"/>
          <p:cNvSpPr>
            <a:spLocks noGrp="1"/>
          </p:cNvSpPr>
          <p:nvPr>
            <p:ph type="body" sz="quarter" idx="38" hasCustomPrompt="1"/>
          </p:nvPr>
        </p:nvSpPr>
        <p:spPr>
          <a:xfrm>
            <a:off x="10413578" y="3659843"/>
            <a:ext cx="439045" cy="439046"/>
          </a:xfrm>
          <a:prstGeom prst="ellipse">
            <a:avLst/>
          </a:prstGeom>
          <a:solidFill>
            <a:srgbClr val="F95059"/>
          </a:solidFill>
        </p:spPr>
        <p:txBody>
          <a:bodyPr anchor="ctr"/>
          <a:lstStyle>
            <a:lvl1pPr marL="0" indent="0">
              <a:buNone/>
              <a:defRPr/>
            </a:lvl1pPr>
          </a:lstStyle>
          <a:p>
            <a:pPr algn="ctr">
              <a:lnSpc>
                <a:spcPct val="100000"/>
              </a:lnSpc>
              <a:defRPr sz="5800">
                <a:solidFill>
                  <a:srgbClr val="000000"/>
                </a:solidFill>
                <a:latin typeface="+mn-lt"/>
                <a:ea typeface="+mn-ea"/>
                <a:cs typeface="+mn-cs"/>
                <a:sym typeface="Gill Sans"/>
              </a:defRPr>
            </a:pPr>
            <a:r>
              <a:rPr lang="en-US"/>
              <a:t> </a:t>
            </a:r>
            <a:endParaRPr/>
          </a:p>
        </p:txBody>
      </p:sp>
      <p:sp>
        <p:nvSpPr>
          <p:cNvPr id="561" name="78%"/>
          <p:cNvSpPr txBox="1">
            <a:spLocks noGrp="1"/>
          </p:cNvSpPr>
          <p:nvPr>
            <p:ph type="body" sz="quarter" idx="39"/>
          </p:nvPr>
        </p:nvSpPr>
        <p:spPr>
          <a:xfrm>
            <a:off x="10188232" y="3778985"/>
            <a:ext cx="895502" cy="236482"/>
          </a:xfrm>
          <a:prstGeom prst="rect">
            <a:avLst/>
          </a:prstGeom>
        </p:spPr>
        <p:txBody>
          <a:bodyPr anchor="ctr">
            <a:noAutofit/>
          </a:bodyPr>
          <a:lstStyle>
            <a:lvl1pPr marL="0" indent="0" algn="ctr">
              <a:buNone/>
              <a:defRPr sz="900">
                <a:solidFill>
                  <a:schemeClr val="bg1"/>
                </a:solidFill>
                <a:latin typeface="+mn-lt"/>
                <a:ea typeface="Avenir Next Demi Bold"/>
                <a:cs typeface="Avenir Next Demi Bold"/>
                <a:sym typeface="Avenir Next Demi Bold"/>
              </a:defRPr>
            </a:lvl1pPr>
          </a:lstStyle>
          <a:p>
            <a:pPr lvl="0"/>
            <a:r>
              <a:rPr lang="en-GB"/>
              <a:t>Click to edit Master text styles</a:t>
            </a:r>
          </a:p>
        </p:txBody>
      </p:sp>
      <p:sp>
        <p:nvSpPr>
          <p:cNvPr id="38" name="Shape">
            <a:extLst>
              <a:ext uri="{FF2B5EF4-FFF2-40B4-BE49-F238E27FC236}">
                <a16:creationId xmlns:a16="http://schemas.microsoft.com/office/drawing/2014/main" id="{58B40B59-2E59-E841-893F-2395303FED02}"/>
              </a:ext>
            </a:extLst>
          </p:cNvPr>
          <p:cNvSpPr>
            <a:spLocks noGrp="1"/>
          </p:cNvSpPr>
          <p:nvPr>
            <p:ph type="body" sz="quarter" idx="46" hasCustomPrompt="1"/>
          </p:nvPr>
        </p:nvSpPr>
        <p:spPr>
          <a:xfrm>
            <a:off x="773913" y="2369839"/>
            <a:ext cx="1594191" cy="1771271"/>
          </a:xfrm>
          <a:custGeom>
            <a:avLst/>
            <a:gdLst/>
            <a:ahLst/>
            <a:cxnLst>
              <a:cxn ang="0">
                <a:pos x="wd2" y="hd2"/>
              </a:cxn>
              <a:cxn ang="5400000">
                <a:pos x="wd2" y="hd2"/>
              </a:cxn>
              <a:cxn ang="10800000">
                <a:pos x="wd2" y="hd2"/>
              </a:cxn>
              <a:cxn ang="16200000">
                <a:pos x="wd2" y="hd2"/>
              </a:cxn>
            </a:cxnLst>
            <a:rect l="0" t="0" r="r" b="b"/>
            <a:pathLst>
              <a:path w="19679" h="21215" extrusionOk="0">
                <a:moveTo>
                  <a:pt x="9840" y="0"/>
                </a:moveTo>
                <a:cubicBezTo>
                  <a:pt x="7322" y="0"/>
                  <a:pt x="4803" y="932"/>
                  <a:pt x="2881" y="2796"/>
                </a:cubicBezTo>
                <a:cubicBezTo>
                  <a:pt x="-961" y="6524"/>
                  <a:pt x="-961" y="12569"/>
                  <a:pt x="2881" y="16298"/>
                </a:cubicBezTo>
                <a:cubicBezTo>
                  <a:pt x="3782" y="17171"/>
                  <a:pt x="4816" y="17832"/>
                  <a:pt x="5917" y="18296"/>
                </a:cubicBezTo>
                <a:cubicBezTo>
                  <a:pt x="6096" y="18941"/>
                  <a:pt x="6442" y="19553"/>
                  <a:pt x="6964" y="20059"/>
                </a:cubicBezTo>
                <a:cubicBezTo>
                  <a:pt x="8552" y="21600"/>
                  <a:pt x="11126" y="21600"/>
                  <a:pt x="12714" y="20059"/>
                </a:cubicBezTo>
                <a:cubicBezTo>
                  <a:pt x="13236" y="19553"/>
                  <a:pt x="13584" y="18941"/>
                  <a:pt x="13763" y="18296"/>
                </a:cubicBezTo>
                <a:cubicBezTo>
                  <a:pt x="14863" y="17832"/>
                  <a:pt x="15897" y="17171"/>
                  <a:pt x="16797" y="16298"/>
                </a:cubicBezTo>
                <a:cubicBezTo>
                  <a:pt x="20639" y="12569"/>
                  <a:pt x="20639" y="6524"/>
                  <a:pt x="16797" y="2796"/>
                </a:cubicBezTo>
                <a:cubicBezTo>
                  <a:pt x="14875" y="932"/>
                  <a:pt x="12358" y="0"/>
                  <a:pt x="9840" y="0"/>
                </a:cubicBezTo>
                <a:close/>
              </a:path>
            </a:pathLst>
          </a:custGeom>
          <a:solidFill>
            <a:srgbClr val="1D262F"/>
          </a:solidFill>
        </p:spPr>
        <p:txBody>
          <a:bodyPr anchor="ctr"/>
          <a:lstStyle>
            <a:lvl1pPr marL="0" indent="0">
              <a:buNone/>
              <a:defRPr/>
            </a:lvl1pPr>
          </a:lstStyle>
          <a:p>
            <a:pPr algn="ctr">
              <a:lnSpc>
                <a:spcPct val="100000"/>
              </a:lnSpc>
              <a:defRPr sz="5800">
                <a:solidFill>
                  <a:srgbClr val="000000"/>
                </a:solidFill>
                <a:latin typeface="+mn-lt"/>
                <a:ea typeface="+mn-ea"/>
                <a:cs typeface="+mn-cs"/>
                <a:sym typeface="Gill Sans"/>
              </a:defRPr>
            </a:pPr>
            <a:r>
              <a:rPr lang="en-US"/>
              <a:t> </a:t>
            </a:r>
            <a:endParaRPr/>
          </a:p>
        </p:txBody>
      </p:sp>
      <p:sp>
        <p:nvSpPr>
          <p:cNvPr id="39" name="Shape">
            <a:extLst>
              <a:ext uri="{FF2B5EF4-FFF2-40B4-BE49-F238E27FC236}">
                <a16:creationId xmlns:a16="http://schemas.microsoft.com/office/drawing/2014/main" id="{152637ED-724A-B54E-96F3-DC4F48EFF7F4}"/>
              </a:ext>
            </a:extLst>
          </p:cNvPr>
          <p:cNvSpPr>
            <a:spLocks noGrp="1"/>
          </p:cNvSpPr>
          <p:nvPr>
            <p:ph type="body" sz="quarter" idx="47" hasCustomPrompt="1"/>
          </p:nvPr>
        </p:nvSpPr>
        <p:spPr>
          <a:xfrm>
            <a:off x="893852" y="2699274"/>
            <a:ext cx="258901" cy="924085"/>
          </a:xfrm>
          <a:custGeom>
            <a:avLst/>
            <a:gdLst/>
            <a:ahLst/>
            <a:cxnLst>
              <a:cxn ang="0">
                <a:pos x="wd2" y="hd2"/>
              </a:cxn>
              <a:cxn ang="5400000">
                <a:pos x="wd2" y="hd2"/>
              </a:cxn>
              <a:cxn ang="10800000">
                <a:pos x="wd2" y="hd2"/>
              </a:cxn>
              <a:cxn ang="16200000">
                <a:pos x="wd2" y="hd2"/>
              </a:cxn>
            </a:cxnLst>
            <a:rect l="0" t="0" r="r" b="b"/>
            <a:pathLst>
              <a:path w="21600" h="21600" extrusionOk="0">
                <a:moveTo>
                  <a:pt x="15278" y="0"/>
                </a:moveTo>
                <a:cubicBezTo>
                  <a:pt x="13156" y="630"/>
                  <a:pt x="11262" y="1298"/>
                  <a:pt x="9589" y="1994"/>
                </a:cubicBezTo>
                <a:cubicBezTo>
                  <a:pt x="7915" y="2691"/>
                  <a:pt x="6463" y="3417"/>
                  <a:pt x="5223" y="4165"/>
                </a:cubicBezTo>
                <a:lnTo>
                  <a:pt x="13417" y="5149"/>
                </a:lnTo>
                <a:cubicBezTo>
                  <a:pt x="14436" y="4544"/>
                  <a:pt x="15627" y="3956"/>
                  <a:pt x="16990" y="3391"/>
                </a:cubicBezTo>
                <a:cubicBezTo>
                  <a:pt x="18353" y="2827"/>
                  <a:pt x="19889" y="2285"/>
                  <a:pt x="21600" y="1771"/>
                </a:cubicBezTo>
                <a:lnTo>
                  <a:pt x="15278" y="0"/>
                </a:lnTo>
                <a:close/>
                <a:moveTo>
                  <a:pt x="3874" y="5012"/>
                </a:moveTo>
                <a:cubicBezTo>
                  <a:pt x="2671" y="5867"/>
                  <a:pt x="1750" y="6745"/>
                  <a:pt x="1106" y="7636"/>
                </a:cubicBezTo>
                <a:cubicBezTo>
                  <a:pt x="462" y="8526"/>
                  <a:pt x="95" y="9430"/>
                  <a:pt x="0" y="10335"/>
                </a:cubicBezTo>
                <a:lnTo>
                  <a:pt x="8934" y="10335"/>
                </a:lnTo>
                <a:cubicBezTo>
                  <a:pt x="9026" y="9598"/>
                  <a:pt x="9332" y="8863"/>
                  <a:pt x="9857" y="8137"/>
                </a:cubicBezTo>
                <a:cubicBezTo>
                  <a:pt x="10382" y="7412"/>
                  <a:pt x="11125" y="6697"/>
                  <a:pt x="12089" y="6000"/>
                </a:cubicBezTo>
                <a:lnTo>
                  <a:pt x="3874" y="5012"/>
                </a:lnTo>
                <a:close/>
                <a:moveTo>
                  <a:pt x="0" y="11265"/>
                </a:moveTo>
                <a:cubicBezTo>
                  <a:pt x="91" y="12136"/>
                  <a:pt x="440" y="13004"/>
                  <a:pt x="1044" y="13860"/>
                </a:cubicBezTo>
                <a:cubicBezTo>
                  <a:pt x="1648" y="14716"/>
                  <a:pt x="2508" y="15561"/>
                  <a:pt x="3624" y="16387"/>
                </a:cubicBezTo>
                <a:lnTo>
                  <a:pt x="11883" y="15432"/>
                </a:lnTo>
                <a:cubicBezTo>
                  <a:pt x="10989" y="14760"/>
                  <a:pt x="10296" y="14072"/>
                  <a:pt x="9804" y="13375"/>
                </a:cubicBezTo>
                <a:cubicBezTo>
                  <a:pt x="9313" y="12680"/>
                  <a:pt x="9022" y="11974"/>
                  <a:pt x="8934" y="11265"/>
                </a:cubicBezTo>
                <a:lnTo>
                  <a:pt x="0" y="11265"/>
                </a:lnTo>
                <a:close/>
                <a:moveTo>
                  <a:pt x="13156" y="16292"/>
                </a:moveTo>
                <a:lnTo>
                  <a:pt x="4897" y="17246"/>
                </a:lnTo>
                <a:cubicBezTo>
                  <a:pt x="6150" y="18030"/>
                  <a:pt x="7639" y="18790"/>
                  <a:pt x="9368" y="19518"/>
                </a:cubicBezTo>
                <a:cubicBezTo>
                  <a:pt x="11097" y="20246"/>
                  <a:pt x="13065" y="20943"/>
                  <a:pt x="15278" y="21600"/>
                </a:cubicBezTo>
                <a:lnTo>
                  <a:pt x="21600" y="19829"/>
                </a:lnTo>
                <a:cubicBezTo>
                  <a:pt x="19815" y="19293"/>
                  <a:pt x="18220" y="18726"/>
                  <a:pt x="16813" y="18135"/>
                </a:cubicBezTo>
                <a:cubicBezTo>
                  <a:pt x="15406" y="17543"/>
                  <a:pt x="14188" y="16927"/>
                  <a:pt x="13156" y="16292"/>
                </a:cubicBezTo>
                <a:close/>
              </a:path>
            </a:pathLst>
          </a:custGeom>
          <a:solidFill>
            <a:srgbClr val="AFD466"/>
          </a:solidFill>
        </p:spPr>
        <p:txBody>
          <a:bodyPr anchor="ctr"/>
          <a:lstStyle>
            <a:lvl1pPr marL="0" indent="0">
              <a:buNone/>
              <a:defRPr/>
            </a:lvl1pPr>
          </a:lstStyle>
          <a:p>
            <a:pPr algn="ctr">
              <a:lnSpc>
                <a:spcPct val="100000"/>
              </a:lnSpc>
              <a:defRPr sz="5800">
                <a:solidFill>
                  <a:srgbClr val="000000"/>
                </a:solidFill>
                <a:latin typeface="+mn-lt"/>
                <a:ea typeface="+mn-ea"/>
                <a:cs typeface="+mn-cs"/>
                <a:sym typeface="Gill Sans"/>
              </a:defRPr>
            </a:pPr>
            <a:r>
              <a:rPr lang="en-US"/>
              <a:t> </a:t>
            </a:r>
            <a:endParaRPr/>
          </a:p>
        </p:txBody>
      </p:sp>
      <p:sp>
        <p:nvSpPr>
          <p:cNvPr id="40" name="Shape">
            <a:extLst>
              <a:ext uri="{FF2B5EF4-FFF2-40B4-BE49-F238E27FC236}">
                <a16:creationId xmlns:a16="http://schemas.microsoft.com/office/drawing/2014/main" id="{3540F3F9-607E-2346-A25C-00B7DCAF13AA}"/>
              </a:ext>
            </a:extLst>
          </p:cNvPr>
          <p:cNvSpPr>
            <a:spLocks noGrp="1"/>
          </p:cNvSpPr>
          <p:nvPr>
            <p:ph type="body" sz="quarter" idx="48" hasCustomPrompt="1"/>
          </p:nvPr>
        </p:nvSpPr>
        <p:spPr>
          <a:xfrm>
            <a:off x="1115013" y="2478957"/>
            <a:ext cx="924085" cy="258901"/>
          </a:xfrm>
          <a:custGeom>
            <a:avLst/>
            <a:gdLst/>
            <a:ahLst/>
            <a:cxnLst>
              <a:cxn ang="0">
                <a:pos x="wd2" y="hd2"/>
              </a:cxn>
              <a:cxn ang="5400000">
                <a:pos x="wd2" y="hd2"/>
              </a:cxn>
              <a:cxn ang="10800000">
                <a:pos x="wd2" y="hd2"/>
              </a:cxn>
              <a:cxn ang="16200000">
                <a:pos x="wd2" y="hd2"/>
              </a:cxn>
            </a:cxnLst>
            <a:rect l="0" t="0" r="r" b="b"/>
            <a:pathLst>
              <a:path w="21600" h="21600" extrusionOk="0">
                <a:moveTo>
                  <a:pt x="10335" y="0"/>
                </a:moveTo>
                <a:cubicBezTo>
                  <a:pt x="9466" y="91"/>
                  <a:pt x="8599" y="438"/>
                  <a:pt x="7743" y="1041"/>
                </a:cubicBezTo>
                <a:cubicBezTo>
                  <a:pt x="6888" y="1643"/>
                  <a:pt x="6043" y="2501"/>
                  <a:pt x="5219" y="3613"/>
                </a:cubicBezTo>
                <a:lnTo>
                  <a:pt x="6174" y="11872"/>
                </a:lnTo>
                <a:cubicBezTo>
                  <a:pt x="6845" y="10981"/>
                  <a:pt x="7532" y="10291"/>
                  <a:pt x="8228" y="9801"/>
                </a:cubicBezTo>
                <a:cubicBezTo>
                  <a:pt x="8923" y="9312"/>
                  <a:pt x="9628" y="9022"/>
                  <a:pt x="10335" y="8934"/>
                </a:cubicBezTo>
                <a:lnTo>
                  <a:pt x="10335" y="0"/>
                </a:lnTo>
                <a:close/>
                <a:moveTo>
                  <a:pt x="11265" y="0"/>
                </a:moveTo>
                <a:lnTo>
                  <a:pt x="11265" y="8934"/>
                </a:lnTo>
                <a:cubicBezTo>
                  <a:pt x="12002" y="9026"/>
                  <a:pt x="12738" y="9331"/>
                  <a:pt x="13463" y="9857"/>
                </a:cubicBezTo>
                <a:cubicBezTo>
                  <a:pt x="14188" y="10383"/>
                  <a:pt x="14903" y="11124"/>
                  <a:pt x="15600" y="12089"/>
                </a:cubicBezTo>
                <a:lnTo>
                  <a:pt x="16588" y="3874"/>
                </a:lnTo>
                <a:cubicBezTo>
                  <a:pt x="15733" y="2671"/>
                  <a:pt x="14855" y="1750"/>
                  <a:pt x="13965" y="1106"/>
                </a:cubicBezTo>
                <a:cubicBezTo>
                  <a:pt x="13074" y="462"/>
                  <a:pt x="12171" y="95"/>
                  <a:pt x="11265" y="0"/>
                </a:cubicBezTo>
                <a:close/>
                <a:moveTo>
                  <a:pt x="4360" y="4886"/>
                </a:moveTo>
                <a:cubicBezTo>
                  <a:pt x="3575" y="6139"/>
                  <a:pt x="2814" y="7630"/>
                  <a:pt x="2085" y="9361"/>
                </a:cubicBezTo>
                <a:cubicBezTo>
                  <a:pt x="1356" y="11092"/>
                  <a:pt x="658" y="13063"/>
                  <a:pt x="0" y="15278"/>
                </a:cubicBezTo>
                <a:lnTo>
                  <a:pt x="1771" y="21600"/>
                </a:lnTo>
                <a:cubicBezTo>
                  <a:pt x="2309" y="19811"/>
                  <a:pt x="2877" y="18214"/>
                  <a:pt x="3470" y="16805"/>
                </a:cubicBezTo>
                <a:cubicBezTo>
                  <a:pt x="4062" y="15397"/>
                  <a:pt x="4680" y="14178"/>
                  <a:pt x="5317" y="13145"/>
                </a:cubicBezTo>
                <a:lnTo>
                  <a:pt x="4360" y="4886"/>
                </a:lnTo>
                <a:close/>
                <a:moveTo>
                  <a:pt x="17435" y="5212"/>
                </a:moveTo>
                <a:lnTo>
                  <a:pt x="16448" y="13417"/>
                </a:lnTo>
                <a:cubicBezTo>
                  <a:pt x="17054" y="14436"/>
                  <a:pt x="17642" y="15626"/>
                  <a:pt x="18207" y="16989"/>
                </a:cubicBezTo>
                <a:cubicBezTo>
                  <a:pt x="18772" y="18352"/>
                  <a:pt x="19315" y="19888"/>
                  <a:pt x="19829" y="21600"/>
                </a:cubicBezTo>
                <a:lnTo>
                  <a:pt x="21600" y="15278"/>
                </a:lnTo>
                <a:cubicBezTo>
                  <a:pt x="20969" y="13155"/>
                  <a:pt x="20302" y="11258"/>
                  <a:pt x="19606" y="9583"/>
                </a:cubicBezTo>
                <a:cubicBezTo>
                  <a:pt x="18909" y="7907"/>
                  <a:pt x="18183" y="6452"/>
                  <a:pt x="17435" y="5212"/>
                </a:cubicBezTo>
                <a:close/>
              </a:path>
            </a:pathLst>
          </a:custGeom>
          <a:solidFill>
            <a:srgbClr val="F8C170"/>
          </a:solidFill>
        </p:spPr>
        <p:txBody>
          <a:bodyPr anchor="ctr"/>
          <a:lstStyle>
            <a:lvl1pPr marL="0" indent="0">
              <a:buNone/>
              <a:defRPr/>
            </a:lvl1pPr>
          </a:lstStyle>
          <a:p>
            <a:pPr algn="ctr">
              <a:lnSpc>
                <a:spcPct val="100000"/>
              </a:lnSpc>
              <a:defRPr sz="5800">
                <a:solidFill>
                  <a:srgbClr val="F95059"/>
                </a:solidFill>
                <a:latin typeface="+mn-lt"/>
                <a:ea typeface="+mn-ea"/>
                <a:cs typeface="+mn-cs"/>
                <a:sym typeface="Gill Sans"/>
              </a:defRPr>
            </a:pPr>
            <a:r>
              <a:rPr lang="en-US" dirty="0"/>
              <a:t> </a:t>
            </a:r>
            <a:endParaRPr dirty="0"/>
          </a:p>
        </p:txBody>
      </p:sp>
      <p:sp>
        <p:nvSpPr>
          <p:cNvPr id="41" name="Shape">
            <a:extLst>
              <a:ext uri="{FF2B5EF4-FFF2-40B4-BE49-F238E27FC236}">
                <a16:creationId xmlns:a16="http://schemas.microsoft.com/office/drawing/2014/main" id="{CDC87774-CD2F-CD49-8772-8FF075AFD77B}"/>
              </a:ext>
            </a:extLst>
          </p:cNvPr>
          <p:cNvSpPr>
            <a:spLocks noGrp="1"/>
          </p:cNvSpPr>
          <p:nvPr>
            <p:ph type="body" sz="quarter" idx="49" hasCustomPrompt="1"/>
          </p:nvPr>
        </p:nvSpPr>
        <p:spPr>
          <a:xfrm flipH="1">
            <a:off x="1989265" y="2699274"/>
            <a:ext cx="258901" cy="924085"/>
          </a:xfrm>
          <a:custGeom>
            <a:avLst/>
            <a:gdLst/>
            <a:ahLst/>
            <a:cxnLst>
              <a:cxn ang="0">
                <a:pos x="wd2" y="hd2"/>
              </a:cxn>
              <a:cxn ang="5400000">
                <a:pos x="wd2" y="hd2"/>
              </a:cxn>
              <a:cxn ang="10800000">
                <a:pos x="wd2" y="hd2"/>
              </a:cxn>
              <a:cxn ang="16200000">
                <a:pos x="wd2" y="hd2"/>
              </a:cxn>
            </a:cxnLst>
            <a:rect l="0" t="0" r="r" b="b"/>
            <a:pathLst>
              <a:path w="21600" h="21600" extrusionOk="0">
                <a:moveTo>
                  <a:pt x="15278" y="0"/>
                </a:moveTo>
                <a:cubicBezTo>
                  <a:pt x="13156" y="630"/>
                  <a:pt x="11262" y="1298"/>
                  <a:pt x="9589" y="1994"/>
                </a:cubicBezTo>
                <a:cubicBezTo>
                  <a:pt x="7915" y="2691"/>
                  <a:pt x="6463" y="3417"/>
                  <a:pt x="5223" y="4165"/>
                </a:cubicBezTo>
                <a:lnTo>
                  <a:pt x="13417" y="5149"/>
                </a:lnTo>
                <a:cubicBezTo>
                  <a:pt x="14436" y="4544"/>
                  <a:pt x="15627" y="3956"/>
                  <a:pt x="16990" y="3391"/>
                </a:cubicBezTo>
                <a:cubicBezTo>
                  <a:pt x="18353" y="2827"/>
                  <a:pt x="19889" y="2285"/>
                  <a:pt x="21600" y="1771"/>
                </a:cubicBezTo>
                <a:lnTo>
                  <a:pt x="15278" y="0"/>
                </a:lnTo>
                <a:close/>
                <a:moveTo>
                  <a:pt x="3874" y="5012"/>
                </a:moveTo>
                <a:cubicBezTo>
                  <a:pt x="2671" y="5867"/>
                  <a:pt x="1750" y="6745"/>
                  <a:pt x="1106" y="7636"/>
                </a:cubicBezTo>
                <a:cubicBezTo>
                  <a:pt x="462" y="8526"/>
                  <a:pt x="95" y="9430"/>
                  <a:pt x="0" y="10335"/>
                </a:cubicBezTo>
                <a:lnTo>
                  <a:pt x="8934" y="10335"/>
                </a:lnTo>
                <a:cubicBezTo>
                  <a:pt x="9026" y="9598"/>
                  <a:pt x="9332" y="8863"/>
                  <a:pt x="9857" y="8137"/>
                </a:cubicBezTo>
                <a:cubicBezTo>
                  <a:pt x="10382" y="7412"/>
                  <a:pt x="11125" y="6697"/>
                  <a:pt x="12089" y="6000"/>
                </a:cubicBezTo>
                <a:lnTo>
                  <a:pt x="3874" y="5012"/>
                </a:lnTo>
                <a:close/>
                <a:moveTo>
                  <a:pt x="0" y="11265"/>
                </a:moveTo>
                <a:cubicBezTo>
                  <a:pt x="91" y="12136"/>
                  <a:pt x="440" y="13004"/>
                  <a:pt x="1044" y="13860"/>
                </a:cubicBezTo>
                <a:cubicBezTo>
                  <a:pt x="1648" y="14716"/>
                  <a:pt x="2508" y="15561"/>
                  <a:pt x="3624" y="16387"/>
                </a:cubicBezTo>
                <a:lnTo>
                  <a:pt x="11883" y="15432"/>
                </a:lnTo>
                <a:cubicBezTo>
                  <a:pt x="10989" y="14760"/>
                  <a:pt x="10296" y="14072"/>
                  <a:pt x="9804" y="13375"/>
                </a:cubicBezTo>
                <a:cubicBezTo>
                  <a:pt x="9313" y="12680"/>
                  <a:pt x="9022" y="11974"/>
                  <a:pt x="8934" y="11265"/>
                </a:cubicBezTo>
                <a:lnTo>
                  <a:pt x="0" y="11265"/>
                </a:lnTo>
                <a:close/>
                <a:moveTo>
                  <a:pt x="13156" y="16292"/>
                </a:moveTo>
                <a:lnTo>
                  <a:pt x="4897" y="17246"/>
                </a:lnTo>
                <a:cubicBezTo>
                  <a:pt x="6150" y="18030"/>
                  <a:pt x="7639" y="18790"/>
                  <a:pt x="9368" y="19518"/>
                </a:cubicBezTo>
                <a:cubicBezTo>
                  <a:pt x="11097" y="20246"/>
                  <a:pt x="13065" y="20943"/>
                  <a:pt x="15278" y="21600"/>
                </a:cubicBezTo>
                <a:lnTo>
                  <a:pt x="21600" y="19829"/>
                </a:lnTo>
                <a:cubicBezTo>
                  <a:pt x="19815" y="19293"/>
                  <a:pt x="18220" y="18726"/>
                  <a:pt x="16813" y="18135"/>
                </a:cubicBezTo>
                <a:cubicBezTo>
                  <a:pt x="15406" y="17543"/>
                  <a:pt x="14188" y="16927"/>
                  <a:pt x="13156" y="16292"/>
                </a:cubicBezTo>
                <a:close/>
              </a:path>
            </a:pathLst>
          </a:custGeom>
          <a:solidFill>
            <a:srgbClr val="F95059"/>
          </a:solidFill>
        </p:spPr>
        <p:txBody>
          <a:bodyPr anchor="ctr"/>
          <a:lstStyle>
            <a:lvl1pPr marL="0" indent="0">
              <a:buNone/>
              <a:defRPr/>
            </a:lvl1pPr>
          </a:lstStyle>
          <a:p>
            <a:pPr algn="ctr">
              <a:lnSpc>
                <a:spcPct val="100000"/>
              </a:lnSpc>
              <a:defRPr sz="5800">
                <a:solidFill>
                  <a:srgbClr val="000000"/>
                </a:solidFill>
                <a:latin typeface="+mn-lt"/>
                <a:ea typeface="+mn-ea"/>
                <a:cs typeface="+mn-cs"/>
                <a:sym typeface="Gill Sans"/>
              </a:defRPr>
            </a:pPr>
            <a:r>
              <a:rPr lang="en-US"/>
              <a:t> </a:t>
            </a:r>
            <a:endParaRPr/>
          </a:p>
        </p:txBody>
      </p:sp>
      <p:sp>
        <p:nvSpPr>
          <p:cNvPr id="42" name="Shape">
            <a:extLst>
              <a:ext uri="{FF2B5EF4-FFF2-40B4-BE49-F238E27FC236}">
                <a16:creationId xmlns:a16="http://schemas.microsoft.com/office/drawing/2014/main" id="{2BEFC68E-264A-6641-9D41-A7BDF2A672F5}"/>
              </a:ext>
            </a:extLst>
          </p:cNvPr>
          <p:cNvSpPr>
            <a:spLocks noGrp="1"/>
          </p:cNvSpPr>
          <p:nvPr>
            <p:ph type="body" sz="quarter" idx="50" hasCustomPrompt="1"/>
          </p:nvPr>
        </p:nvSpPr>
        <p:spPr>
          <a:xfrm rot="2730681">
            <a:off x="1666827" y="2555892"/>
            <a:ext cx="221909" cy="793024"/>
          </a:xfrm>
          <a:custGeom>
            <a:avLst/>
            <a:gdLst/>
            <a:ahLst/>
            <a:cxnLst>
              <a:cxn ang="0">
                <a:pos x="wd2" y="hd2"/>
              </a:cxn>
              <a:cxn ang="5400000">
                <a:pos x="wd2" y="hd2"/>
              </a:cxn>
              <a:cxn ang="10800000">
                <a:pos x="wd2" y="hd2"/>
              </a:cxn>
              <a:cxn ang="16200000">
                <a:pos x="wd2" y="hd2"/>
              </a:cxn>
            </a:cxnLst>
            <a:rect l="0" t="0" r="r" b="b"/>
            <a:pathLst>
              <a:path w="21464" h="21562" extrusionOk="0">
                <a:moveTo>
                  <a:pt x="10428" y="0"/>
                </a:moveTo>
                <a:lnTo>
                  <a:pt x="3" y="18471"/>
                </a:lnTo>
                <a:cubicBezTo>
                  <a:pt x="-136" y="20137"/>
                  <a:pt x="4562" y="21522"/>
                  <a:pt x="10488" y="21561"/>
                </a:cubicBezTo>
                <a:cubicBezTo>
                  <a:pt x="16413" y="21600"/>
                  <a:pt x="21325" y="20279"/>
                  <a:pt x="21464" y="18614"/>
                </a:cubicBezTo>
                <a:lnTo>
                  <a:pt x="10428" y="0"/>
                </a:lnTo>
                <a:close/>
                <a:moveTo>
                  <a:pt x="10741" y="17046"/>
                </a:moveTo>
                <a:cubicBezTo>
                  <a:pt x="12206" y="17046"/>
                  <a:pt x="13665" y="17205"/>
                  <a:pt x="14783" y="17519"/>
                </a:cubicBezTo>
                <a:cubicBezTo>
                  <a:pt x="17017" y="18148"/>
                  <a:pt x="17017" y="19164"/>
                  <a:pt x="14783" y="19792"/>
                </a:cubicBezTo>
                <a:cubicBezTo>
                  <a:pt x="12548" y="20420"/>
                  <a:pt x="8919" y="20420"/>
                  <a:pt x="6685" y="19792"/>
                </a:cubicBezTo>
                <a:cubicBezTo>
                  <a:pt x="4450" y="19164"/>
                  <a:pt x="4450" y="18148"/>
                  <a:pt x="6685" y="17519"/>
                </a:cubicBezTo>
                <a:cubicBezTo>
                  <a:pt x="7802" y="17205"/>
                  <a:pt x="9277" y="17046"/>
                  <a:pt x="10741" y="17046"/>
                </a:cubicBezTo>
                <a:close/>
              </a:path>
            </a:pathLst>
          </a:custGeom>
          <a:solidFill>
            <a:srgbClr val="DCDEE0"/>
          </a:solidFill>
          <a:ln w="3175">
            <a:solidFill>
              <a:srgbClr val="5A5960"/>
            </a:solidFill>
          </a:ln>
          <a:effectLst>
            <a:outerShdw blurRad="266700" dir="5400000" rotWithShape="0">
              <a:srgbClr val="000000">
                <a:alpha val="48877"/>
              </a:srgbClr>
            </a:outerShdw>
          </a:effectLst>
        </p:spPr>
        <p:txBody>
          <a:bodyPr anchor="ctr"/>
          <a:lstStyle>
            <a:lvl1pPr marL="0" indent="0">
              <a:buNone/>
              <a:defRPr/>
            </a:lvl1pPr>
          </a:lstStyle>
          <a:p>
            <a:pPr algn="ctr">
              <a:lnSpc>
                <a:spcPct val="100000"/>
              </a:lnSpc>
              <a:defRPr sz="14600">
                <a:solidFill>
                  <a:srgbClr val="000000"/>
                </a:solidFill>
                <a:latin typeface="+mn-lt"/>
                <a:ea typeface="+mn-ea"/>
                <a:cs typeface="+mn-cs"/>
                <a:sym typeface="Gill Sans"/>
              </a:defRPr>
            </a:pPr>
            <a:r>
              <a:rPr lang="en-US"/>
              <a:t> </a:t>
            </a:r>
            <a:endParaRPr/>
          </a:p>
        </p:txBody>
      </p:sp>
      <p:sp>
        <p:nvSpPr>
          <p:cNvPr id="43" name="Circle">
            <a:extLst>
              <a:ext uri="{FF2B5EF4-FFF2-40B4-BE49-F238E27FC236}">
                <a16:creationId xmlns:a16="http://schemas.microsoft.com/office/drawing/2014/main" id="{D5340FD6-5297-1A40-9CEB-F0FCF3B234F0}"/>
              </a:ext>
            </a:extLst>
          </p:cNvPr>
          <p:cNvSpPr>
            <a:spLocks noGrp="1"/>
          </p:cNvSpPr>
          <p:nvPr>
            <p:ph type="body" sz="quarter" idx="51" hasCustomPrompt="1"/>
          </p:nvPr>
        </p:nvSpPr>
        <p:spPr>
          <a:xfrm>
            <a:off x="1329347" y="3577635"/>
            <a:ext cx="495418" cy="495418"/>
          </a:xfrm>
          <a:prstGeom prst="ellipse">
            <a:avLst/>
          </a:prstGeom>
          <a:solidFill>
            <a:srgbClr val="171D24"/>
          </a:solidFill>
        </p:spPr>
        <p:txBody>
          <a:bodyPr anchor="ctr"/>
          <a:lstStyle>
            <a:lvl1pPr marL="0" indent="0">
              <a:buNone/>
              <a:defRPr/>
            </a:lvl1pPr>
          </a:lstStyle>
          <a:p>
            <a:pPr algn="ctr">
              <a:lnSpc>
                <a:spcPct val="100000"/>
              </a:lnSpc>
              <a:defRPr sz="5800">
                <a:solidFill>
                  <a:srgbClr val="000000"/>
                </a:solidFill>
                <a:latin typeface="+mn-lt"/>
                <a:ea typeface="+mn-ea"/>
                <a:cs typeface="+mn-cs"/>
                <a:sym typeface="Gill Sans"/>
              </a:defRPr>
            </a:pPr>
            <a:r>
              <a:rPr lang="en-US"/>
              <a:t> </a:t>
            </a:r>
            <a:endParaRPr/>
          </a:p>
        </p:txBody>
      </p:sp>
      <p:sp>
        <p:nvSpPr>
          <p:cNvPr id="44" name="Circle">
            <a:extLst>
              <a:ext uri="{FF2B5EF4-FFF2-40B4-BE49-F238E27FC236}">
                <a16:creationId xmlns:a16="http://schemas.microsoft.com/office/drawing/2014/main" id="{935BC694-AAE0-B04F-8928-76AE5585BC91}"/>
              </a:ext>
            </a:extLst>
          </p:cNvPr>
          <p:cNvSpPr>
            <a:spLocks noGrp="1"/>
          </p:cNvSpPr>
          <p:nvPr>
            <p:ph type="body" sz="quarter" idx="52" hasCustomPrompt="1"/>
          </p:nvPr>
        </p:nvSpPr>
        <p:spPr>
          <a:xfrm>
            <a:off x="1357533" y="3605821"/>
            <a:ext cx="439046" cy="439046"/>
          </a:xfrm>
          <a:prstGeom prst="ellipse">
            <a:avLst/>
          </a:prstGeom>
          <a:solidFill>
            <a:srgbClr val="0097DD"/>
          </a:solidFill>
        </p:spPr>
        <p:txBody>
          <a:bodyPr anchor="ctr"/>
          <a:lstStyle>
            <a:lvl1pPr marL="0" indent="0">
              <a:buNone/>
              <a:defRPr/>
            </a:lvl1pPr>
          </a:lstStyle>
          <a:p>
            <a:pPr algn="ctr">
              <a:lnSpc>
                <a:spcPct val="100000"/>
              </a:lnSpc>
              <a:defRPr sz="5800">
                <a:solidFill>
                  <a:srgbClr val="F95059"/>
                </a:solidFill>
                <a:latin typeface="+mn-lt"/>
                <a:ea typeface="+mn-ea"/>
                <a:cs typeface="+mn-cs"/>
                <a:sym typeface="Gill Sans"/>
              </a:defRPr>
            </a:pPr>
            <a:r>
              <a:rPr lang="en-US"/>
              <a:t> </a:t>
            </a:r>
            <a:endParaRPr/>
          </a:p>
        </p:txBody>
      </p:sp>
      <p:sp>
        <p:nvSpPr>
          <p:cNvPr id="45" name="78%">
            <a:extLst>
              <a:ext uri="{FF2B5EF4-FFF2-40B4-BE49-F238E27FC236}">
                <a16:creationId xmlns:a16="http://schemas.microsoft.com/office/drawing/2014/main" id="{34CA9099-8658-C649-B0C7-8001C00290D3}"/>
              </a:ext>
            </a:extLst>
          </p:cNvPr>
          <p:cNvSpPr txBox="1">
            <a:spLocks noGrp="1"/>
          </p:cNvSpPr>
          <p:nvPr>
            <p:ph type="body" sz="quarter" idx="53"/>
          </p:nvPr>
        </p:nvSpPr>
        <p:spPr>
          <a:xfrm>
            <a:off x="1099822" y="3704237"/>
            <a:ext cx="895502" cy="236482"/>
          </a:xfrm>
          <a:prstGeom prst="rect">
            <a:avLst/>
          </a:prstGeom>
        </p:spPr>
        <p:txBody>
          <a:bodyPr anchor="ctr">
            <a:noAutofit/>
          </a:bodyPr>
          <a:lstStyle>
            <a:lvl1pPr marL="0" indent="0" algn="ctr">
              <a:buNone/>
              <a:defRPr sz="900">
                <a:solidFill>
                  <a:schemeClr val="bg1"/>
                </a:solidFill>
                <a:latin typeface="+mn-lt"/>
                <a:ea typeface="Avenir Next Demi Bold"/>
                <a:cs typeface="Avenir Next Demi Bold"/>
                <a:sym typeface="Avenir Next Demi Bold"/>
              </a:defRPr>
            </a:lvl1pPr>
          </a:lstStyle>
          <a:p>
            <a:pPr lvl="0"/>
            <a:r>
              <a:rPr lang="en-GB"/>
              <a:t>Click to edit Master text styles</a:t>
            </a:r>
          </a:p>
        </p:txBody>
      </p:sp>
      <p:sp>
        <p:nvSpPr>
          <p:cNvPr id="46" name="Heading here">
            <a:extLst>
              <a:ext uri="{FF2B5EF4-FFF2-40B4-BE49-F238E27FC236}">
                <a16:creationId xmlns:a16="http://schemas.microsoft.com/office/drawing/2014/main" id="{4BFEBF04-2A63-3246-BEA0-2B3C4024941B}"/>
              </a:ext>
            </a:extLst>
          </p:cNvPr>
          <p:cNvSpPr txBox="1">
            <a:spLocks noGrp="1"/>
          </p:cNvSpPr>
          <p:nvPr>
            <p:ph type="body" sz="quarter" idx="54"/>
          </p:nvPr>
        </p:nvSpPr>
        <p:spPr>
          <a:xfrm>
            <a:off x="267413" y="4361427"/>
            <a:ext cx="2560319" cy="264595"/>
          </a:xfrm>
          <a:prstGeom prst="rect">
            <a:avLst/>
          </a:prstGeom>
        </p:spPr>
        <p:txBody>
          <a:bodyPr anchor="ctr">
            <a:noAutofit/>
          </a:bodyPr>
          <a:lstStyle>
            <a:lvl1pPr marL="0" indent="0" algn="ctr">
              <a:buNone/>
              <a:defRPr sz="1600">
                <a:latin typeface="+mn-lt"/>
                <a:ea typeface="Avenir Next Demi Bold"/>
                <a:cs typeface="Avenir Next Demi Bold"/>
                <a:sym typeface="Avenir Next Demi Bold"/>
              </a:defRPr>
            </a:lvl1pPr>
          </a:lstStyle>
          <a:p>
            <a:pPr lvl="0"/>
            <a:r>
              <a:rPr lang="en-GB"/>
              <a:t>Click to edit Master text styles</a:t>
            </a:r>
          </a:p>
        </p:txBody>
      </p:sp>
      <p:sp>
        <p:nvSpPr>
          <p:cNvPr id="47" name="Aenean lacinia bibendum sed consectetur. Maecenas blandit sit amet non magna.">
            <a:extLst>
              <a:ext uri="{FF2B5EF4-FFF2-40B4-BE49-F238E27FC236}">
                <a16:creationId xmlns:a16="http://schemas.microsoft.com/office/drawing/2014/main" id="{490C7150-E229-9D42-8D81-68A8EBF19E78}"/>
              </a:ext>
            </a:extLst>
          </p:cNvPr>
          <p:cNvSpPr txBox="1">
            <a:spLocks noGrp="1"/>
          </p:cNvSpPr>
          <p:nvPr>
            <p:ph type="body" sz="quarter" idx="55"/>
          </p:nvPr>
        </p:nvSpPr>
        <p:spPr>
          <a:xfrm>
            <a:off x="267413" y="4691256"/>
            <a:ext cx="2560318" cy="1760344"/>
          </a:xfrm>
          <a:prstGeom prst="rect">
            <a:avLst/>
          </a:prstGeom>
        </p:spPr>
        <p:txBody>
          <a:bodyPr>
            <a:noAutofit/>
          </a:bodyPr>
          <a:lstStyle>
            <a:lvl1pPr marL="0" indent="0">
              <a:buNone/>
              <a:defRPr sz="2000"/>
            </a:lvl1pPr>
          </a:lstStyle>
          <a:p>
            <a:pPr lvl="0"/>
            <a:r>
              <a:rPr lang="en-GB"/>
              <a:t>Click to edit Master text styles</a:t>
            </a:r>
          </a:p>
        </p:txBody>
      </p:sp>
      <p:sp>
        <p:nvSpPr>
          <p:cNvPr id="48" name="Heading here">
            <a:extLst>
              <a:ext uri="{FF2B5EF4-FFF2-40B4-BE49-F238E27FC236}">
                <a16:creationId xmlns:a16="http://schemas.microsoft.com/office/drawing/2014/main" id="{E517E57D-D883-A54E-909C-02F71F4096E2}"/>
              </a:ext>
            </a:extLst>
          </p:cNvPr>
          <p:cNvSpPr txBox="1">
            <a:spLocks noGrp="1"/>
          </p:cNvSpPr>
          <p:nvPr>
            <p:ph type="body" sz="quarter" idx="56"/>
          </p:nvPr>
        </p:nvSpPr>
        <p:spPr>
          <a:xfrm>
            <a:off x="3309732" y="4361427"/>
            <a:ext cx="2560319" cy="264595"/>
          </a:xfrm>
          <a:prstGeom prst="rect">
            <a:avLst/>
          </a:prstGeom>
        </p:spPr>
        <p:txBody>
          <a:bodyPr anchor="ctr">
            <a:noAutofit/>
          </a:bodyPr>
          <a:lstStyle>
            <a:lvl1pPr marL="0" indent="0" algn="ctr">
              <a:buNone/>
              <a:defRPr sz="1600">
                <a:latin typeface="+mn-lt"/>
                <a:ea typeface="Avenir Next Demi Bold"/>
                <a:cs typeface="Avenir Next Demi Bold"/>
                <a:sym typeface="Avenir Next Demi Bold"/>
              </a:defRPr>
            </a:lvl1pPr>
          </a:lstStyle>
          <a:p>
            <a:pPr lvl="0"/>
            <a:r>
              <a:rPr lang="en-GB"/>
              <a:t>Click to edit Master text styles</a:t>
            </a:r>
          </a:p>
        </p:txBody>
      </p:sp>
      <p:sp>
        <p:nvSpPr>
          <p:cNvPr id="49" name="Aenean lacinia bibendum sed consectetur. Maecenas blandit sit amet non magna.">
            <a:extLst>
              <a:ext uri="{FF2B5EF4-FFF2-40B4-BE49-F238E27FC236}">
                <a16:creationId xmlns:a16="http://schemas.microsoft.com/office/drawing/2014/main" id="{F3BF4668-86C3-8546-BBED-AA084EECCECA}"/>
              </a:ext>
            </a:extLst>
          </p:cNvPr>
          <p:cNvSpPr txBox="1">
            <a:spLocks noGrp="1"/>
          </p:cNvSpPr>
          <p:nvPr>
            <p:ph type="body" sz="quarter" idx="57"/>
          </p:nvPr>
        </p:nvSpPr>
        <p:spPr>
          <a:xfrm>
            <a:off x="3309732" y="4691256"/>
            <a:ext cx="2560318" cy="1760344"/>
          </a:xfrm>
          <a:prstGeom prst="rect">
            <a:avLst/>
          </a:prstGeom>
        </p:spPr>
        <p:txBody>
          <a:bodyPr>
            <a:noAutofit/>
          </a:bodyPr>
          <a:lstStyle>
            <a:lvl1pPr marL="0" indent="0">
              <a:buNone/>
              <a:defRPr sz="2000"/>
            </a:lvl1pPr>
          </a:lstStyle>
          <a:p>
            <a:pPr lvl="0"/>
            <a:r>
              <a:rPr lang="en-GB"/>
              <a:t>Click to edit Master text styles</a:t>
            </a:r>
          </a:p>
        </p:txBody>
      </p:sp>
      <p:sp>
        <p:nvSpPr>
          <p:cNvPr id="50" name="Heading here">
            <a:extLst>
              <a:ext uri="{FF2B5EF4-FFF2-40B4-BE49-F238E27FC236}">
                <a16:creationId xmlns:a16="http://schemas.microsoft.com/office/drawing/2014/main" id="{6BB434AF-AAD9-E043-924A-85BC819AF8C2}"/>
              </a:ext>
            </a:extLst>
          </p:cNvPr>
          <p:cNvSpPr txBox="1">
            <a:spLocks noGrp="1"/>
          </p:cNvSpPr>
          <p:nvPr>
            <p:ph type="body" sz="quarter" idx="58"/>
          </p:nvPr>
        </p:nvSpPr>
        <p:spPr>
          <a:xfrm>
            <a:off x="6323841" y="4351267"/>
            <a:ext cx="2560319" cy="264595"/>
          </a:xfrm>
          <a:prstGeom prst="rect">
            <a:avLst/>
          </a:prstGeom>
        </p:spPr>
        <p:txBody>
          <a:bodyPr anchor="ctr">
            <a:noAutofit/>
          </a:bodyPr>
          <a:lstStyle>
            <a:lvl1pPr marL="0" indent="0" algn="ctr">
              <a:buNone/>
              <a:defRPr sz="1600">
                <a:latin typeface="+mn-lt"/>
                <a:ea typeface="Avenir Next Demi Bold"/>
                <a:cs typeface="Avenir Next Demi Bold"/>
                <a:sym typeface="Avenir Next Demi Bold"/>
              </a:defRPr>
            </a:lvl1pPr>
          </a:lstStyle>
          <a:p>
            <a:pPr lvl="0"/>
            <a:r>
              <a:rPr lang="en-GB"/>
              <a:t>Click to edit Master text styles</a:t>
            </a:r>
          </a:p>
        </p:txBody>
      </p:sp>
      <p:sp>
        <p:nvSpPr>
          <p:cNvPr id="51" name="Aenean lacinia bibendum sed consectetur. Maecenas blandit sit amet non magna.">
            <a:extLst>
              <a:ext uri="{FF2B5EF4-FFF2-40B4-BE49-F238E27FC236}">
                <a16:creationId xmlns:a16="http://schemas.microsoft.com/office/drawing/2014/main" id="{F614BBDF-0808-FA40-81CA-C4F79C95E581}"/>
              </a:ext>
            </a:extLst>
          </p:cNvPr>
          <p:cNvSpPr txBox="1">
            <a:spLocks noGrp="1"/>
          </p:cNvSpPr>
          <p:nvPr>
            <p:ph type="body" sz="quarter" idx="59"/>
          </p:nvPr>
        </p:nvSpPr>
        <p:spPr>
          <a:xfrm>
            <a:off x="6323841" y="4681096"/>
            <a:ext cx="2560318" cy="1760344"/>
          </a:xfrm>
          <a:prstGeom prst="rect">
            <a:avLst/>
          </a:prstGeom>
        </p:spPr>
        <p:txBody>
          <a:bodyPr>
            <a:noAutofit/>
          </a:bodyPr>
          <a:lstStyle>
            <a:lvl1pPr marL="0" indent="0">
              <a:buNone/>
              <a:defRPr sz="2000"/>
            </a:lvl1pPr>
          </a:lstStyle>
          <a:p>
            <a:pPr lvl="0"/>
            <a:r>
              <a:rPr lang="en-GB"/>
              <a:t>Click to edit Master text styles</a:t>
            </a:r>
          </a:p>
        </p:txBody>
      </p:sp>
      <p:sp>
        <p:nvSpPr>
          <p:cNvPr id="52" name="Heading here">
            <a:extLst>
              <a:ext uri="{FF2B5EF4-FFF2-40B4-BE49-F238E27FC236}">
                <a16:creationId xmlns:a16="http://schemas.microsoft.com/office/drawing/2014/main" id="{0D69F77A-8B25-6A48-A2B5-A94FF2526801}"/>
              </a:ext>
            </a:extLst>
          </p:cNvPr>
          <p:cNvSpPr txBox="1">
            <a:spLocks noGrp="1"/>
          </p:cNvSpPr>
          <p:nvPr>
            <p:ph type="body" sz="quarter" idx="60"/>
          </p:nvPr>
        </p:nvSpPr>
        <p:spPr>
          <a:xfrm>
            <a:off x="9364268" y="4350215"/>
            <a:ext cx="2560319" cy="264595"/>
          </a:xfrm>
          <a:prstGeom prst="rect">
            <a:avLst/>
          </a:prstGeom>
        </p:spPr>
        <p:txBody>
          <a:bodyPr anchor="ctr">
            <a:noAutofit/>
          </a:bodyPr>
          <a:lstStyle>
            <a:lvl1pPr marL="0" indent="0" algn="ctr">
              <a:buNone/>
              <a:defRPr sz="1600">
                <a:latin typeface="+mn-lt"/>
                <a:ea typeface="Avenir Next Demi Bold"/>
                <a:cs typeface="Avenir Next Demi Bold"/>
                <a:sym typeface="Avenir Next Demi Bold"/>
              </a:defRPr>
            </a:lvl1pPr>
          </a:lstStyle>
          <a:p>
            <a:pPr lvl="0"/>
            <a:r>
              <a:rPr lang="en-GB"/>
              <a:t>Click to edit Master text styles</a:t>
            </a:r>
          </a:p>
        </p:txBody>
      </p:sp>
      <p:sp>
        <p:nvSpPr>
          <p:cNvPr id="53" name="Aenean lacinia bibendum sed consectetur. Maecenas blandit sit amet non magna.">
            <a:extLst>
              <a:ext uri="{FF2B5EF4-FFF2-40B4-BE49-F238E27FC236}">
                <a16:creationId xmlns:a16="http://schemas.microsoft.com/office/drawing/2014/main" id="{5217221B-A99D-C141-B615-D86DF0C13D8F}"/>
              </a:ext>
            </a:extLst>
          </p:cNvPr>
          <p:cNvSpPr txBox="1">
            <a:spLocks noGrp="1"/>
          </p:cNvSpPr>
          <p:nvPr>
            <p:ph type="body" sz="quarter" idx="61"/>
          </p:nvPr>
        </p:nvSpPr>
        <p:spPr>
          <a:xfrm>
            <a:off x="9364268" y="4680044"/>
            <a:ext cx="2560318" cy="1760344"/>
          </a:xfrm>
          <a:prstGeom prst="rect">
            <a:avLst/>
          </a:prstGeom>
        </p:spPr>
        <p:txBody>
          <a:bodyPr>
            <a:noAutofit/>
          </a:bodyPr>
          <a:lstStyle>
            <a:lvl1pPr marL="0" indent="0">
              <a:buNone/>
              <a:defRPr sz="2000"/>
            </a:lvl1pPr>
          </a:lstStyle>
          <a:p>
            <a:pPr lvl="0"/>
            <a:r>
              <a:rPr lang="en-GB"/>
              <a:t>Click to edit Master text styles</a:t>
            </a:r>
          </a:p>
        </p:txBody>
      </p:sp>
      <p:sp>
        <p:nvSpPr>
          <p:cNvPr id="54" name="Rectangle 53">
            <a:extLst>
              <a:ext uri="{FF2B5EF4-FFF2-40B4-BE49-F238E27FC236}">
                <a16:creationId xmlns:a16="http://schemas.microsoft.com/office/drawing/2014/main" id="{B3CD7976-1736-8D40-BE6A-679AB6E23433}"/>
              </a:ext>
            </a:extLst>
          </p:cNvPr>
          <p:cNvSpPr/>
          <p:nvPr userDrawn="1"/>
        </p:nvSpPr>
        <p:spPr>
          <a:xfrm>
            <a:off x="0" y="-21467"/>
            <a:ext cx="12205010" cy="1369508"/>
          </a:xfrm>
          <a:prstGeom prst="rect">
            <a:avLst/>
          </a:prstGeom>
          <a:solidFill>
            <a:srgbClr val="00030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itle 1">
            <a:extLst>
              <a:ext uri="{FF2B5EF4-FFF2-40B4-BE49-F238E27FC236}">
                <a16:creationId xmlns:a16="http://schemas.microsoft.com/office/drawing/2014/main" id="{C6609D8C-E79F-D840-9D4D-0808E9EE191E}"/>
              </a:ext>
            </a:extLst>
          </p:cNvPr>
          <p:cNvSpPr>
            <a:spLocks noGrp="1"/>
          </p:cNvSpPr>
          <p:nvPr>
            <p:ph type="title"/>
          </p:nvPr>
        </p:nvSpPr>
        <p:spPr>
          <a:xfrm>
            <a:off x="189006" y="0"/>
            <a:ext cx="10217737" cy="1325563"/>
          </a:xfrm>
        </p:spPr>
        <p:txBody>
          <a:bodyPr/>
          <a:lstStyle>
            <a:lvl1pPr>
              <a:defRPr>
                <a:solidFill>
                  <a:schemeClr val="bg1"/>
                </a:solidFill>
              </a:defRPr>
            </a:lvl1pPr>
          </a:lstStyle>
          <a:p>
            <a:r>
              <a:rPr lang="en-GB"/>
              <a:t>Click to edit Master title style</a:t>
            </a:r>
            <a:endParaRPr lang="en-GB" dirty="0"/>
          </a:p>
        </p:txBody>
      </p:sp>
      <p:sp>
        <p:nvSpPr>
          <p:cNvPr id="56" name="object 3">
            <a:extLst>
              <a:ext uri="{FF2B5EF4-FFF2-40B4-BE49-F238E27FC236}">
                <a16:creationId xmlns:a16="http://schemas.microsoft.com/office/drawing/2014/main" id="{61E89BB8-E6EB-1D49-ABD2-AE5CB588E598}"/>
              </a:ext>
            </a:extLst>
          </p:cNvPr>
          <p:cNvSpPr/>
          <p:nvPr userDrawn="1"/>
        </p:nvSpPr>
        <p:spPr>
          <a:xfrm>
            <a:off x="10595748" y="152400"/>
            <a:ext cx="1596251" cy="936171"/>
          </a:xfrm>
          <a:prstGeom prst="rect">
            <a:avLst/>
          </a:prstGeom>
          <a:blipFill>
            <a:blip r:embed="rId2" cstate="print"/>
            <a:stretch>
              <a:fillRect l="-247726" t="-388448" r="-256604" b="-187724"/>
            </a:stretch>
          </a:blipFill>
        </p:spPr>
        <p:txBody>
          <a:bodyPr wrap="square" lIns="0" tIns="0" rIns="0" bIns="0" rtlCol="0"/>
          <a:lstStyle/>
          <a:p>
            <a:endParaRPr dirty="0"/>
          </a:p>
        </p:txBody>
      </p:sp>
    </p:spTree>
    <p:extLst>
      <p:ext uri="{BB962C8B-B14F-4D97-AF65-F5344CB8AC3E}">
        <p14:creationId xmlns:p14="http://schemas.microsoft.com/office/powerpoint/2010/main" val="151495099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amp; Subtitle copy 14">
    <p:spTree>
      <p:nvGrpSpPr>
        <p:cNvPr id="1" name=""/>
        <p:cNvGrpSpPr/>
        <p:nvPr/>
      </p:nvGrpSpPr>
      <p:grpSpPr>
        <a:xfrm>
          <a:off x="0" y="0"/>
          <a:ext cx="0" cy="0"/>
          <a:chOff x="0" y="0"/>
          <a:chExt cx="0" cy="0"/>
        </a:xfrm>
      </p:grpSpPr>
      <p:sp>
        <p:nvSpPr>
          <p:cNvPr id="365" name="Rectangle"/>
          <p:cNvSpPr/>
          <p:nvPr/>
        </p:nvSpPr>
        <p:spPr>
          <a:xfrm>
            <a:off x="-1" y="3129437"/>
            <a:ext cx="12192001" cy="1246111"/>
          </a:xfrm>
          <a:prstGeom prst="rect">
            <a:avLst/>
          </a:prstGeom>
          <a:solidFill>
            <a:srgbClr val="1A98C4"/>
          </a:solidFill>
          <a:ln w="12700">
            <a:miter lim="400000"/>
          </a:ln>
        </p:spPr>
        <p:txBody>
          <a:bodyPr lIns="0" tIns="0" rIns="0" bIns="0"/>
          <a:lstStyle/>
          <a:p>
            <a:pPr marL="0" indent="0">
              <a:buFont typeface="Arial" panose="020B0604020202020204" pitchFamily="34" charset="0"/>
              <a:buNone/>
            </a:pPr>
            <a:endParaRPr sz="900"/>
          </a:p>
        </p:txBody>
      </p:sp>
      <p:sp>
        <p:nvSpPr>
          <p:cNvPr id="366" name="Rounded Rectangle"/>
          <p:cNvSpPr/>
          <p:nvPr/>
        </p:nvSpPr>
        <p:spPr>
          <a:xfrm>
            <a:off x="6352224" y="2839641"/>
            <a:ext cx="2411888" cy="892969"/>
          </a:xfrm>
          <a:prstGeom prst="roundRect">
            <a:avLst>
              <a:gd name="adj" fmla="val 21269"/>
            </a:avLst>
          </a:prstGeom>
          <a:solidFill>
            <a:srgbClr val="1A98C4"/>
          </a:solidFill>
          <a:ln w="12700">
            <a:miter lim="400000"/>
          </a:ln>
        </p:spPr>
        <p:txBody>
          <a:bodyPr lIns="0" tIns="0" rIns="0" bIns="0"/>
          <a:lstStyle/>
          <a:p>
            <a:pPr marL="0" indent="0" algn="l" defTabSz="228600">
              <a:lnSpc>
                <a:spcPct val="100000"/>
              </a:lnSpc>
              <a:spcBef>
                <a:spcPts val="0"/>
              </a:spcBef>
              <a:buFont typeface="Arial" panose="020B0604020202020204" pitchFamily="34" charset="0"/>
              <a:buNone/>
              <a:defRPr sz="1600">
                <a:solidFill>
                  <a:srgbClr val="000000"/>
                </a:solidFill>
                <a:latin typeface="Helvetica"/>
                <a:ea typeface="Helvetica"/>
                <a:cs typeface="Helvetica"/>
                <a:sym typeface="Helvetica"/>
              </a:defRPr>
            </a:pPr>
            <a:endParaRPr sz="800"/>
          </a:p>
        </p:txBody>
      </p:sp>
      <p:grpSp>
        <p:nvGrpSpPr>
          <p:cNvPr id="369" name="Group"/>
          <p:cNvGrpSpPr/>
          <p:nvPr/>
        </p:nvGrpSpPr>
        <p:grpSpPr>
          <a:xfrm>
            <a:off x="6529119" y="3018234"/>
            <a:ext cx="535782" cy="535782"/>
            <a:chOff x="0" y="0"/>
            <a:chExt cx="1071562" cy="1071562"/>
          </a:xfrm>
        </p:grpSpPr>
        <p:sp>
          <p:nvSpPr>
            <p:cNvPr id="367" name="Circle"/>
            <p:cNvSpPr/>
            <p:nvPr/>
          </p:nvSpPr>
          <p:spPr>
            <a:xfrm>
              <a:off x="0" y="0"/>
              <a:ext cx="1071563" cy="1071563"/>
            </a:xfrm>
            <a:prstGeom prst="ellipse">
              <a:avLst/>
            </a:prstGeom>
            <a:solidFill>
              <a:srgbClr val="1785AC"/>
            </a:solidFill>
            <a:ln w="12700" cap="flat">
              <a:noFill/>
              <a:miter lim="400000"/>
            </a:ln>
            <a:effectLst/>
          </p:spPr>
          <p:txBody>
            <a:bodyPr wrap="square" lIns="0" tIns="0" rIns="0" bIns="0" numCol="1" anchor="t">
              <a:noAutofit/>
            </a:bodyPr>
            <a:lstStyle/>
            <a:p>
              <a:pPr marL="0" indent="0" algn="l" defTabSz="228600">
                <a:lnSpc>
                  <a:spcPct val="100000"/>
                </a:lnSpc>
                <a:spcBef>
                  <a:spcPts val="0"/>
                </a:spcBef>
                <a:buFont typeface="Arial" panose="020B0604020202020204" pitchFamily="34" charset="0"/>
                <a:buNone/>
                <a:defRPr sz="1600">
                  <a:solidFill>
                    <a:srgbClr val="000000"/>
                  </a:solidFill>
                  <a:latin typeface="Helvetica"/>
                  <a:ea typeface="Helvetica"/>
                  <a:cs typeface="Helvetica"/>
                  <a:sym typeface="Helvetica"/>
                </a:defRPr>
              </a:pPr>
              <a:endParaRPr sz="800"/>
            </a:p>
          </p:txBody>
        </p:sp>
        <p:sp>
          <p:nvSpPr>
            <p:cNvPr id="368" name="Shape"/>
            <p:cNvSpPr/>
            <p:nvPr/>
          </p:nvSpPr>
          <p:spPr>
            <a:xfrm>
              <a:off x="267890" y="262525"/>
              <a:ext cx="535782" cy="535796"/>
            </a:xfrm>
            <a:custGeom>
              <a:avLst/>
              <a:gdLst/>
              <a:ahLst/>
              <a:cxnLst>
                <a:cxn ang="0">
                  <a:pos x="wd2" y="hd2"/>
                </a:cxn>
                <a:cxn ang="5400000">
                  <a:pos x="wd2" y="hd2"/>
                </a:cxn>
                <a:cxn ang="10800000">
                  <a:pos x="wd2" y="hd2"/>
                </a:cxn>
                <a:cxn ang="16200000">
                  <a:pos x="wd2" y="hd2"/>
                </a:cxn>
              </a:cxnLst>
              <a:rect l="0" t="0" r="r" b="b"/>
              <a:pathLst>
                <a:path w="21600" h="21600" extrusionOk="0">
                  <a:moveTo>
                    <a:pt x="10800" y="6913"/>
                  </a:moveTo>
                  <a:cubicBezTo>
                    <a:pt x="8653" y="6913"/>
                    <a:pt x="6912" y="8653"/>
                    <a:pt x="6912" y="10800"/>
                  </a:cubicBezTo>
                  <a:cubicBezTo>
                    <a:pt x="6912" y="12947"/>
                    <a:pt x="8653" y="14687"/>
                    <a:pt x="10800" y="14687"/>
                  </a:cubicBezTo>
                  <a:cubicBezTo>
                    <a:pt x="12947" y="14687"/>
                    <a:pt x="14687" y="12947"/>
                    <a:pt x="14687" y="10800"/>
                  </a:cubicBezTo>
                  <a:cubicBezTo>
                    <a:pt x="14687" y="8653"/>
                    <a:pt x="12947" y="6913"/>
                    <a:pt x="10800" y="6913"/>
                  </a:cubicBezTo>
                  <a:close/>
                  <a:moveTo>
                    <a:pt x="21600" y="9257"/>
                  </a:moveTo>
                  <a:lnTo>
                    <a:pt x="21600" y="12343"/>
                  </a:lnTo>
                  <a:cubicBezTo>
                    <a:pt x="21600" y="12343"/>
                    <a:pt x="20184" y="12738"/>
                    <a:pt x="18089" y="13128"/>
                  </a:cubicBezTo>
                  <a:cubicBezTo>
                    <a:pt x="17994" y="13428"/>
                    <a:pt x="17898" y="13723"/>
                    <a:pt x="17766" y="14007"/>
                  </a:cubicBezTo>
                  <a:cubicBezTo>
                    <a:pt x="19158" y="15729"/>
                    <a:pt x="20056" y="16971"/>
                    <a:pt x="20056" y="16971"/>
                  </a:cubicBezTo>
                  <a:lnTo>
                    <a:pt x="16970" y="20057"/>
                  </a:lnTo>
                  <a:cubicBezTo>
                    <a:pt x="16970" y="20057"/>
                    <a:pt x="15727" y="19158"/>
                    <a:pt x="14006" y="17768"/>
                  </a:cubicBezTo>
                  <a:cubicBezTo>
                    <a:pt x="13725" y="17897"/>
                    <a:pt x="13429" y="17994"/>
                    <a:pt x="13131" y="18089"/>
                  </a:cubicBezTo>
                  <a:cubicBezTo>
                    <a:pt x="12740" y="20184"/>
                    <a:pt x="12341" y="21600"/>
                    <a:pt x="12341" y="21600"/>
                  </a:cubicBezTo>
                  <a:lnTo>
                    <a:pt x="9257" y="21600"/>
                  </a:lnTo>
                  <a:cubicBezTo>
                    <a:pt x="9257" y="21600"/>
                    <a:pt x="8859" y="20187"/>
                    <a:pt x="8467" y="18098"/>
                  </a:cubicBezTo>
                  <a:cubicBezTo>
                    <a:pt x="8166" y="18003"/>
                    <a:pt x="7867" y="17907"/>
                    <a:pt x="7583" y="17777"/>
                  </a:cubicBezTo>
                  <a:cubicBezTo>
                    <a:pt x="5866" y="19163"/>
                    <a:pt x="4628" y="20057"/>
                    <a:pt x="4628" y="20057"/>
                  </a:cubicBezTo>
                  <a:lnTo>
                    <a:pt x="1543" y="16972"/>
                  </a:lnTo>
                  <a:cubicBezTo>
                    <a:pt x="1543" y="16972"/>
                    <a:pt x="2434" y="15738"/>
                    <a:pt x="3816" y="14027"/>
                  </a:cubicBezTo>
                  <a:cubicBezTo>
                    <a:pt x="3682" y="13741"/>
                    <a:pt x="3581" y="13440"/>
                    <a:pt x="3483" y="13136"/>
                  </a:cubicBezTo>
                  <a:cubicBezTo>
                    <a:pt x="1403" y="12743"/>
                    <a:pt x="0" y="12343"/>
                    <a:pt x="0" y="12343"/>
                  </a:cubicBezTo>
                  <a:lnTo>
                    <a:pt x="0" y="9257"/>
                  </a:lnTo>
                  <a:cubicBezTo>
                    <a:pt x="0" y="9257"/>
                    <a:pt x="1398" y="8860"/>
                    <a:pt x="3473" y="8469"/>
                  </a:cubicBezTo>
                  <a:cubicBezTo>
                    <a:pt x="3570" y="8160"/>
                    <a:pt x="3671" y="7856"/>
                    <a:pt x="3805" y="7565"/>
                  </a:cubicBezTo>
                  <a:cubicBezTo>
                    <a:pt x="2429" y="5858"/>
                    <a:pt x="1543" y="4629"/>
                    <a:pt x="1543" y="4629"/>
                  </a:cubicBezTo>
                  <a:lnTo>
                    <a:pt x="4628" y="1543"/>
                  </a:lnTo>
                  <a:cubicBezTo>
                    <a:pt x="4628" y="1543"/>
                    <a:pt x="5858" y="2430"/>
                    <a:pt x="7565" y="3805"/>
                  </a:cubicBezTo>
                  <a:cubicBezTo>
                    <a:pt x="7856" y="3671"/>
                    <a:pt x="8162" y="3570"/>
                    <a:pt x="8472" y="3472"/>
                  </a:cubicBezTo>
                  <a:cubicBezTo>
                    <a:pt x="8863" y="1399"/>
                    <a:pt x="9257" y="0"/>
                    <a:pt x="9257" y="0"/>
                  </a:cubicBezTo>
                  <a:lnTo>
                    <a:pt x="12341" y="0"/>
                  </a:lnTo>
                  <a:cubicBezTo>
                    <a:pt x="12341" y="0"/>
                    <a:pt x="12741" y="1404"/>
                    <a:pt x="13132" y="3482"/>
                  </a:cubicBezTo>
                  <a:cubicBezTo>
                    <a:pt x="13437" y="3581"/>
                    <a:pt x="13738" y="3681"/>
                    <a:pt x="14025" y="3814"/>
                  </a:cubicBezTo>
                  <a:cubicBezTo>
                    <a:pt x="15736" y="2434"/>
                    <a:pt x="16970" y="1543"/>
                    <a:pt x="16970" y="1543"/>
                  </a:cubicBezTo>
                  <a:lnTo>
                    <a:pt x="20056" y="4629"/>
                  </a:lnTo>
                  <a:cubicBezTo>
                    <a:pt x="20056" y="4629"/>
                    <a:pt x="19164" y="5869"/>
                    <a:pt x="17778" y="7587"/>
                  </a:cubicBezTo>
                  <a:cubicBezTo>
                    <a:pt x="17909" y="7870"/>
                    <a:pt x="18002" y="8169"/>
                    <a:pt x="18099" y="8469"/>
                  </a:cubicBezTo>
                  <a:cubicBezTo>
                    <a:pt x="20187" y="8861"/>
                    <a:pt x="21600" y="9257"/>
                    <a:pt x="21600" y="9257"/>
                  </a:cubicBezTo>
                  <a:close/>
                </a:path>
              </a:pathLst>
            </a:custGeom>
            <a:solidFill>
              <a:srgbClr val="FFFFFF"/>
            </a:solidFill>
            <a:ln w="12700" cap="flat">
              <a:noFill/>
              <a:miter lim="400000"/>
            </a:ln>
            <a:effectLst/>
          </p:spPr>
          <p:txBody>
            <a:bodyPr wrap="square" lIns="53578" tIns="53578" rIns="53578" bIns="53578" numCol="1" anchor="ctr">
              <a:noAutofit/>
            </a:bodyPr>
            <a:lstStyle/>
            <a:p>
              <a:pPr marL="0" indent="0" defTabSz="228600">
                <a:buFont typeface="Arial" panose="020B0604020202020204" pitchFamily="34" charset="0"/>
                <a:buNone/>
                <a:defRPr sz="4200">
                  <a:effectLst>
                    <a:outerShdw blurRad="38100" dist="12700" dir="5400000" rotWithShape="0">
                      <a:srgbClr val="000000">
                        <a:alpha val="50000"/>
                      </a:srgbClr>
                    </a:outerShdw>
                  </a:effectLst>
                  <a:latin typeface="Gill Sans"/>
                  <a:ea typeface="Gill Sans"/>
                  <a:cs typeface="Gill Sans"/>
                  <a:sym typeface="Gill Sans"/>
                </a:defRPr>
              </a:pPr>
              <a:endParaRPr sz="2100"/>
            </a:p>
          </p:txBody>
        </p:sp>
      </p:grpSp>
      <p:sp>
        <p:nvSpPr>
          <p:cNvPr id="370" name="Rectangle"/>
          <p:cNvSpPr/>
          <p:nvPr/>
        </p:nvSpPr>
        <p:spPr>
          <a:xfrm>
            <a:off x="-1" y="4370663"/>
            <a:ext cx="12192002" cy="1246111"/>
          </a:xfrm>
          <a:prstGeom prst="rect">
            <a:avLst/>
          </a:prstGeom>
          <a:solidFill>
            <a:srgbClr val="EDAA0F"/>
          </a:solidFill>
          <a:ln w="12700">
            <a:miter lim="400000"/>
          </a:ln>
        </p:spPr>
        <p:txBody>
          <a:bodyPr lIns="0" tIns="0" rIns="0" bIns="0"/>
          <a:lstStyle/>
          <a:p>
            <a:pPr marL="0" indent="0">
              <a:buFont typeface="Arial" panose="020B0604020202020204" pitchFamily="34" charset="0"/>
              <a:buNone/>
            </a:pPr>
            <a:endParaRPr sz="900"/>
          </a:p>
        </p:txBody>
      </p:sp>
      <p:sp>
        <p:nvSpPr>
          <p:cNvPr id="371" name="Rounded Rectangle"/>
          <p:cNvSpPr/>
          <p:nvPr/>
        </p:nvSpPr>
        <p:spPr>
          <a:xfrm>
            <a:off x="7394407" y="4071938"/>
            <a:ext cx="2411888" cy="892969"/>
          </a:xfrm>
          <a:prstGeom prst="roundRect">
            <a:avLst>
              <a:gd name="adj" fmla="val 21269"/>
            </a:avLst>
          </a:prstGeom>
          <a:solidFill>
            <a:srgbClr val="EDAA0F"/>
          </a:solidFill>
          <a:ln w="12700">
            <a:miter lim="400000"/>
          </a:ln>
        </p:spPr>
        <p:txBody>
          <a:bodyPr lIns="0" tIns="0" rIns="0" bIns="0"/>
          <a:lstStyle/>
          <a:p>
            <a:pPr marL="0" indent="0" algn="l" defTabSz="228600">
              <a:lnSpc>
                <a:spcPct val="100000"/>
              </a:lnSpc>
              <a:spcBef>
                <a:spcPts val="0"/>
              </a:spcBef>
              <a:buFont typeface="Arial" panose="020B0604020202020204" pitchFamily="34" charset="0"/>
              <a:buNone/>
              <a:defRPr sz="1600">
                <a:solidFill>
                  <a:srgbClr val="000000"/>
                </a:solidFill>
                <a:latin typeface="Helvetica"/>
                <a:ea typeface="Helvetica"/>
                <a:cs typeface="Helvetica"/>
                <a:sym typeface="Helvetica"/>
              </a:defRPr>
            </a:pPr>
            <a:endParaRPr sz="800"/>
          </a:p>
        </p:txBody>
      </p:sp>
      <p:grpSp>
        <p:nvGrpSpPr>
          <p:cNvPr id="374" name="Group"/>
          <p:cNvGrpSpPr/>
          <p:nvPr/>
        </p:nvGrpSpPr>
        <p:grpSpPr>
          <a:xfrm>
            <a:off x="7571455" y="4250531"/>
            <a:ext cx="535782" cy="535782"/>
            <a:chOff x="0" y="0"/>
            <a:chExt cx="1071562" cy="1071562"/>
          </a:xfrm>
        </p:grpSpPr>
        <p:sp>
          <p:nvSpPr>
            <p:cNvPr id="372" name="Circle"/>
            <p:cNvSpPr/>
            <p:nvPr/>
          </p:nvSpPr>
          <p:spPr>
            <a:xfrm>
              <a:off x="0" y="0"/>
              <a:ext cx="1071563" cy="1071563"/>
            </a:xfrm>
            <a:prstGeom prst="ellipse">
              <a:avLst/>
            </a:prstGeom>
            <a:solidFill>
              <a:srgbClr val="D19305"/>
            </a:solidFill>
            <a:ln w="12700" cap="flat">
              <a:noFill/>
              <a:miter lim="400000"/>
            </a:ln>
            <a:effectLst/>
          </p:spPr>
          <p:txBody>
            <a:bodyPr wrap="square" lIns="0" tIns="0" rIns="0" bIns="0" numCol="1" anchor="t">
              <a:noAutofit/>
            </a:bodyPr>
            <a:lstStyle/>
            <a:p>
              <a:pPr marL="0" indent="0" algn="l" defTabSz="228600">
                <a:lnSpc>
                  <a:spcPct val="100000"/>
                </a:lnSpc>
                <a:spcBef>
                  <a:spcPts val="0"/>
                </a:spcBef>
                <a:buFont typeface="Arial" panose="020B0604020202020204" pitchFamily="34" charset="0"/>
                <a:buNone/>
                <a:defRPr sz="1600">
                  <a:solidFill>
                    <a:srgbClr val="000000"/>
                  </a:solidFill>
                  <a:latin typeface="Helvetica"/>
                  <a:ea typeface="Helvetica"/>
                  <a:cs typeface="Helvetica"/>
                  <a:sym typeface="Helvetica"/>
                </a:defRPr>
              </a:pPr>
              <a:endParaRPr sz="800"/>
            </a:p>
          </p:txBody>
        </p:sp>
        <p:sp>
          <p:nvSpPr>
            <p:cNvPr id="373" name="Shape"/>
            <p:cNvSpPr/>
            <p:nvPr/>
          </p:nvSpPr>
          <p:spPr>
            <a:xfrm>
              <a:off x="266265" y="291005"/>
              <a:ext cx="535782" cy="53712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730" y="15723"/>
                  </a:lnTo>
                  <a:lnTo>
                    <a:pt x="5834" y="19822"/>
                  </a:lnTo>
                  <a:cubicBezTo>
                    <a:pt x="5834" y="19822"/>
                    <a:pt x="0" y="21600"/>
                    <a:pt x="0" y="21600"/>
                  </a:cubicBezTo>
                  <a:close/>
                  <a:moveTo>
                    <a:pt x="6506" y="19151"/>
                  </a:moveTo>
                  <a:lnTo>
                    <a:pt x="2402" y="15052"/>
                  </a:lnTo>
                  <a:lnTo>
                    <a:pt x="14384" y="3102"/>
                  </a:lnTo>
                  <a:lnTo>
                    <a:pt x="18490" y="7198"/>
                  </a:lnTo>
                  <a:cubicBezTo>
                    <a:pt x="18490" y="7198"/>
                    <a:pt x="6506" y="19151"/>
                    <a:pt x="6506" y="19151"/>
                  </a:cubicBezTo>
                  <a:close/>
                  <a:moveTo>
                    <a:pt x="19175" y="6514"/>
                  </a:moveTo>
                  <a:lnTo>
                    <a:pt x="15069" y="2417"/>
                  </a:lnTo>
                  <a:lnTo>
                    <a:pt x="17493" y="0"/>
                  </a:lnTo>
                  <a:lnTo>
                    <a:pt x="21600" y="4097"/>
                  </a:lnTo>
                  <a:cubicBezTo>
                    <a:pt x="21600" y="4097"/>
                    <a:pt x="19175" y="6514"/>
                    <a:pt x="19175" y="6514"/>
                  </a:cubicBezTo>
                  <a:close/>
                </a:path>
              </a:pathLst>
            </a:custGeom>
            <a:solidFill>
              <a:srgbClr val="FFFFFF"/>
            </a:solidFill>
            <a:ln w="12700" cap="flat">
              <a:noFill/>
              <a:miter lim="400000"/>
            </a:ln>
            <a:effectLst/>
          </p:spPr>
          <p:txBody>
            <a:bodyPr wrap="square" lIns="53578" tIns="53578" rIns="53578" bIns="53578" numCol="1" anchor="ctr">
              <a:noAutofit/>
            </a:bodyPr>
            <a:lstStyle/>
            <a:p>
              <a:pPr marL="0" indent="0" defTabSz="228600">
                <a:buFont typeface="Arial" panose="020B0604020202020204" pitchFamily="34" charset="0"/>
                <a:buNone/>
                <a:defRPr sz="4200">
                  <a:effectLst>
                    <a:outerShdw blurRad="38100" dist="12700" dir="5400000" rotWithShape="0">
                      <a:srgbClr val="000000">
                        <a:alpha val="50000"/>
                      </a:srgbClr>
                    </a:outerShdw>
                  </a:effectLst>
                  <a:latin typeface="Gill Sans"/>
                  <a:ea typeface="Gill Sans"/>
                  <a:cs typeface="Gill Sans"/>
                  <a:sym typeface="Gill Sans"/>
                </a:defRPr>
              </a:pPr>
              <a:endParaRPr sz="2100"/>
            </a:p>
          </p:txBody>
        </p:sp>
      </p:grpSp>
      <p:sp>
        <p:nvSpPr>
          <p:cNvPr id="375" name="Rectangle"/>
          <p:cNvSpPr/>
          <p:nvPr/>
        </p:nvSpPr>
        <p:spPr>
          <a:xfrm>
            <a:off x="-1" y="5611890"/>
            <a:ext cx="12192002" cy="1246110"/>
          </a:xfrm>
          <a:prstGeom prst="rect">
            <a:avLst/>
          </a:prstGeom>
          <a:solidFill>
            <a:srgbClr val="1F9D97"/>
          </a:solidFill>
          <a:ln w="12700">
            <a:miter lim="400000"/>
          </a:ln>
        </p:spPr>
        <p:txBody>
          <a:bodyPr lIns="0" tIns="0" rIns="0" bIns="0"/>
          <a:lstStyle/>
          <a:p>
            <a:pPr marL="0" indent="0">
              <a:buFont typeface="Arial" panose="020B0604020202020204" pitchFamily="34" charset="0"/>
              <a:buNone/>
            </a:pPr>
            <a:endParaRPr sz="900"/>
          </a:p>
        </p:txBody>
      </p:sp>
      <p:sp>
        <p:nvSpPr>
          <p:cNvPr id="376" name="Rounded Rectangle"/>
          <p:cNvSpPr/>
          <p:nvPr/>
        </p:nvSpPr>
        <p:spPr>
          <a:xfrm>
            <a:off x="8764112" y="5322094"/>
            <a:ext cx="2411888" cy="892969"/>
          </a:xfrm>
          <a:prstGeom prst="roundRect">
            <a:avLst>
              <a:gd name="adj" fmla="val 21269"/>
            </a:avLst>
          </a:prstGeom>
          <a:solidFill>
            <a:srgbClr val="1F9D97"/>
          </a:solidFill>
          <a:ln w="12700">
            <a:miter lim="400000"/>
          </a:ln>
        </p:spPr>
        <p:txBody>
          <a:bodyPr lIns="0" tIns="0" rIns="0" bIns="0"/>
          <a:lstStyle/>
          <a:p>
            <a:pPr marL="0" indent="0" algn="l" defTabSz="228600">
              <a:lnSpc>
                <a:spcPct val="100000"/>
              </a:lnSpc>
              <a:spcBef>
                <a:spcPts val="0"/>
              </a:spcBef>
              <a:buFont typeface="Arial" panose="020B0604020202020204" pitchFamily="34" charset="0"/>
              <a:buNone/>
              <a:defRPr sz="1600">
                <a:solidFill>
                  <a:srgbClr val="000000"/>
                </a:solidFill>
                <a:latin typeface="Helvetica"/>
                <a:ea typeface="Helvetica"/>
                <a:cs typeface="Helvetica"/>
                <a:sym typeface="Helvetica"/>
              </a:defRPr>
            </a:pPr>
            <a:endParaRPr sz="800"/>
          </a:p>
        </p:txBody>
      </p:sp>
      <p:grpSp>
        <p:nvGrpSpPr>
          <p:cNvPr id="379" name="Group"/>
          <p:cNvGrpSpPr/>
          <p:nvPr/>
        </p:nvGrpSpPr>
        <p:grpSpPr>
          <a:xfrm>
            <a:off x="8941084" y="5500688"/>
            <a:ext cx="535782" cy="535782"/>
            <a:chOff x="0" y="0"/>
            <a:chExt cx="1071562" cy="1071562"/>
          </a:xfrm>
        </p:grpSpPr>
        <p:sp>
          <p:nvSpPr>
            <p:cNvPr id="377" name="Circle"/>
            <p:cNvSpPr/>
            <p:nvPr/>
          </p:nvSpPr>
          <p:spPr>
            <a:xfrm>
              <a:off x="0" y="0"/>
              <a:ext cx="1071563" cy="1071563"/>
            </a:xfrm>
            <a:prstGeom prst="ellipse">
              <a:avLst/>
            </a:prstGeom>
            <a:solidFill>
              <a:srgbClr val="1C8D87"/>
            </a:solidFill>
            <a:ln w="12700" cap="flat">
              <a:noFill/>
              <a:miter lim="400000"/>
            </a:ln>
            <a:effectLst/>
          </p:spPr>
          <p:txBody>
            <a:bodyPr wrap="square" lIns="0" tIns="0" rIns="0" bIns="0" numCol="1" anchor="t">
              <a:noAutofit/>
            </a:bodyPr>
            <a:lstStyle/>
            <a:p>
              <a:pPr marL="0" indent="0" algn="l" defTabSz="228600">
                <a:lnSpc>
                  <a:spcPct val="100000"/>
                </a:lnSpc>
                <a:spcBef>
                  <a:spcPts val="0"/>
                </a:spcBef>
                <a:buFont typeface="Arial" panose="020B0604020202020204" pitchFamily="34" charset="0"/>
                <a:buNone/>
                <a:defRPr sz="1600">
                  <a:solidFill>
                    <a:srgbClr val="000000"/>
                  </a:solidFill>
                  <a:latin typeface="Helvetica"/>
                  <a:ea typeface="Helvetica"/>
                  <a:cs typeface="Helvetica"/>
                  <a:sym typeface="Helvetica"/>
                </a:defRPr>
              </a:pPr>
              <a:endParaRPr sz="800"/>
            </a:p>
          </p:txBody>
        </p:sp>
        <p:sp>
          <p:nvSpPr>
            <p:cNvPr id="378" name="Shape"/>
            <p:cNvSpPr/>
            <p:nvPr/>
          </p:nvSpPr>
          <p:spPr>
            <a:xfrm>
              <a:off x="267890" y="290299"/>
              <a:ext cx="535782" cy="537830"/>
            </a:xfrm>
            <a:custGeom>
              <a:avLst/>
              <a:gdLst/>
              <a:ahLst/>
              <a:cxnLst>
                <a:cxn ang="0">
                  <a:pos x="wd2" y="hd2"/>
                </a:cxn>
                <a:cxn ang="5400000">
                  <a:pos x="wd2" y="hd2"/>
                </a:cxn>
                <a:cxn ang="10800000">
                  <a:pos x="wd2" y="hd2"/>
                </a:cxn>
                <a:cxn ang="16200000">
                  <a:pos x="wd2" y="hd2"/>
                </a:cxn>
              </a:cxnLst>
              <a:rect l="0" t="0" r="r" b="b"/>
              <a:pathLst>
                <a:path w="20831" h="20834" extrusionOk="0">
                  <a:moveTo>
                    <a:pt x="4373" y="11143"/>
                  </a:moveTo>
                  <a:cubicBezTo>
                    <a:pt x="6247" y="13023"/>
                    <a:pt x="9296" y="13032"/>
                    <a:pt x="11182" y="11165"/>
                  </a:cubicBezTo>
                  <a:cubicBezTo>
                    <a:pt x="13070" y="9297"/>
                    <a:pt x="13080" y="6259"/>
                    <a:pt x="11206" y="4379"/>
                  </a:cubicBezTo>
                  <a:cubicBezTo>
                    <a:pt x="9332" y="2499"/>
                    <a:pt x="6283" y="2489"/>
                    <a:pt x="4396" y="4357"/>
                  </a:cubicBezTo>
                  <a:cubicBezTo>
                    <a:pt x="2510" y="6225"/>
                    <a:pt x="2500" y="9262"/>
                    <a:pt x="4373" y="11143"/>
                  </a:cubicBezTo>
                  <a:close/>
                  <a:moveTo>
                    <a:pt x="14366" y="11911"/>
                  </a:moveTo>
                  <a:lnTo>
                    <a:pt x="20831" y="18403"/>
                  </a:lnTo>
                  <a:lnTo>
                    <a:pt x="18375" y="20834"/>
                  </a:lnTo>
                  <a:lnTo>
                    <a:pt x="11910" y="14342"/>
                  </a:lnTo>
                  <a:cubicBezTo>
                    <a:pt x="8894" y="16220"/>
                    <a:pt x="4874" y="15850"/>
                    <a:pt x="2263" y="13231"/>
                  </a:cubicBezTo>
                  <a:cubicBezTo>
                    <a:pt x="-769" y="10189"/>
                    <a:pt x="-752" y="5276"/>
                    <a:pt x="2300" y="2255"/>
                  </a:cubicBezTo>
                  <a:cubicBezTo>
                    <a:pt x="5353" y="-766"/>
                    <a:pt x="10285" y="-750"/>
                    <a:pt x="13316" y="2291"/>
                  </a:cubicBezTo>
                  <a:cubicBezTo>
                    <a:pt x="15928" y="4912"/>
                    <a:pt x="16271" y="8918"/>
                    <a:pt x="14366" y="11911"/>
                  </a:cubicBezTo>
                  <a:close/>
                </a:path>
              </a:pathLst>
            </a:custGeom>
            <a:solidFill>
              <a:srgbClr val="FFFFFF"/>
            </a:solidFill>
            <a:ln w="12700" cap="flat">
              <a:noFill/>
              <a:miter lim="400000"/>
            </a:ln>
            <a:effectLst/>
          </p:spPr>
          <p:txBody>
            <a:bodyPr wrap="square" lIns="53578" tIns="53578" rIns="53578" bIns="53578" numCol="1" anchor="ctr">
              <a:noAutofit/>
            </a:bodyPr>
            <a:lstStyle/>
            <a:p>
              <a:pPr marL="0" indent="0" defTabSz="228600">
                <a:buFont typeface="Arial" panose="020B0604020202020204" pitchFamily="34" charset="0"/>
                <a:buNone/>
                <a:defRPr sz="4200">
                  <a:effectLst>
                    <a:outerShdw blurRad="38100" dist="12700" dir="5400000" rotWithShape="0">
                      <a:srgbClr val="000000">
                        <a:alpha val="50000"/>
                      </a:srgbClr>
                    </a:outerShdw>
                  </a:effectLst>
                  <a:latin typeface="Gill Sans"/>
                  <a:ea typeface="Gill Sans"/>
                  <a:cs typeface="Gill Sans"/>
                  <a:sym typeface="Gill Sans"/>
                </a:defRPr>
              </a:pPr>
              <a:endParaRPr sz="2100"/>
            </a:p>
          </p:txBody>
        </p:sp>
      </p:grpSp>
      <p:sp>
        <p:nvSpPr>
          <p:cNvPr id="381" name="lacinia nulla"/>
          <p:cNvSpPr txBox="1">
            <a:spLocks noGrp="1"/>
          </p:cNvSpPr>
          <p:nvPr>
            <p:ph type="body" sz="quarter" idx="13"/>
          </p:nvPr>
        </p:nvSpPr>
        <p:spPr>
          <a:xfrm>
            <a:off x="7196341" y="3020972"/>
            <a:ext cx="1337298" cy="538322"/>
          </a:xfrm>
          <a:prstGeom prst="rect">
            <a:avLst/>
          </a:prstGeom>
        </p:spPr>
        <p:txBody>
          <a:bodyPr anchor="ctr">
            <a:noAutofit/>
          </a:bodyPr>
          <a:lstStyle>
            <a:lvl1pPr marL="0" indent="0">
              <a:spcBef>
                <a:spcPts val="500"/>
              </a:spcBef>
              <a:buNone/>
              <a:defRPr sz="1600" cap="all">
                <a:solidFill>
                  <a:srgbClr val="FFFFFF"/>
                </a:solidFill>
              </a:defRPr>
            </a:lvl1pPr>
          </a:lstStyle>
          <a:p>
            <a:pPr lvl="0"/>
            <a:r>
              <a:rPr lang="en-GB"/>
              <a:t>Click to edit Master text styles</a:t>
            </a:r>
          </a:p>
        </p:txBody>
      </p:sp>
      <p:sp>
        <p:nvSpPr>
          <p:cNvPr id="382" name="Aenean quam. Pellentesque ornare venenatis vestibulum. Donec sed odio dui."/>
          <p:cNvSpPr txBox="1">
            <a:spLocks noGrp="1"/>
          </p:cNvSpPr>
          <p:nvPr>
            <p:ph type="body" sz="quarter" idx="14"/>
          </p:nvPr>
        </p:nvSpPr>
        <p:spPr>
          <a:xfrm>
            <a:off x="2092507" y="3441858"/>
            <a:ext cx="4570557" cy="621269"/>
          </a:xfrm>
          <a:prstGeom prst="rect">
            <a:avLst/>
          </a:prstGeom>
        </p:spPr>
        <p:txBody>
          <a:bodyPr anchor="b">
            <a:noAutofit/>
          </a:bodyPr>
          <a:lstStyle>
            <a:lvl1pPr marL="0" indent="0">
              <a:spcBef>
                <a:spcPts val="500"/>
              </a:spcBef>
              <a:buNone/>
              <a:defRPr>
                <a:solidFill>
                  <a:srgbClr val="FFFFFF"/>
                </a:solidFill>
              </a:defRPr>
            </a:lvl1pPr>
          </a:lstStyle>
          <a:p>
            <a:pPr lvl="0"/>
            <a:r>
              <a:rPr lang="en-GB"/>
              <a:t>Click to edit Master text styles</a:t>
            </a:r>
          </a:p>
        </p:txBody>
      </p:sp>
      <p:sp>
        <p:nvSpPr>
          <p:cNvPr id="383" name="03"/>
          <p:cNvSpPr txBox="1">
            <a:spLocks noGrp="1"/>
          </p:cNvSpPr>
          <p:nvPr>
            <p:ph type="body" sz="quarter" idx="15"/>
          </p:nvPr>
        </p:nvSpPr>
        <p:spPr>
          <a:xfrm>
            <a:off x="182880" y="3306008"/>
            <a:ext cx="1728687" cy="892969"/>
          </a:xfrm>
          <a:prstGeom prst="rect">
            <a:avLst/>
          </a:prstGeom>
        </p:spPr>
        <p:txBody>
          <a:bodyPr anchor="ctr">
            <a:noAutofit/>
          </a:bodyPr>
          <a:lstStyle>
            <a:lvl1pPr marL="0" indent="0" algn="ctr">
              <a:spcBef>
                <a:spcPts val="500"/>
              </a:spcBef>
              <a:buNone/>
              <a:defRPr sz="2000">
                <a:solidFill>
                  <a:srgbClr val="FFFFFF"/>
                </a:solidFill>
                <a:latin typeface="+mn-lt"/>
                <a:ea typeface="+mn-ea"/>
                <a:cs typeface="+mn-cs"/>
                <a:sym typeface="Avenir Next Ultra Light"/>
              </a:defRPr>
            </a:lvl1pPr>
          </a:lstStyle>
          <a:p>
            <a:pPr lvl="0"/>
            <a:r>
              <a:rPr lang="en-GB"/>
              <a:t>Click to edit Master text styles</a:t>
            </a:r>
          </a:p>
        </p:txBody>
      </p:sp>
      <p:sp>
        <p:nvSpPr>
          <p:cNvPr id="384" name="Amet Ornare"/>
          <p:cNvSpPr txBox="1">
            <a:spLocks noGrp="1"/>
          </p:cNvSpPr>
          <p:nvPr>
            <p:ph type="body" sz="quarter" idx="16"/>
          </p:nvPr>
        </p:nvSpPr>
        <p:spPr>
          <a:xfrm>
            <a:off x="8238523" y="4255849"/>
            <a:ext cx="1337298" cy="538322"/>
          </a:xfrm>
          <a:prstGeom prst="rect">
            <a:avLst/>
          </a:prstGeom>
        </p:spPr>
        <p:txBody>
          <a:bodyPr anchor="ctr">
            <a:noAutofit/>
          </a:bodyPr>
          <a:lstStyle>
            <a:lvl1pPr marL="0" indent="0">
              <a:spcBef>
                <a:spcPts val="500"/>
              </a:spcBef>
              <a:buNone/>
              <a:defRPr sz="1600" cap="all">
                <a:solidFill>
                  <a:srgbClr val="FFFFFF"/>
                </a:solidFill>
              </a:defRPr>
            </a:lvl1pPr>
          </a:lstStyle>
          <a:p>
            <a:pPr lvl="0"/>
            <a:r>
              <a:rPr lang="en-GB"/>
              <a:t>Click to edit Master text styles</a:t>
            </a:r>
          </a:p>
        </p:txBody>
      </p:sp>
      <p:sp>
        <p:nvSpPr>
          <p:cNvPr id="385" name="Lorem ipsum dolor sit amet, consectetur adipiscing elit. Maecenas faucibus Sit Etiam mollis interdum."/>
          <p:cNvSpPr txBox="1">
            <a:spLocks noGrp="1"/>
          </p:cNvSpPr>
          <p:nvPr>
            <p:ph type="body" sz="quarter" idx="17"/>
          </p:nvPr>
        </p:nvSpPr>
        <p:spPr>
          <a:xfrm>
            <a:off x="2092507" y="4683084"/>
            <a:ext cx="4570557" cy="621269"/>
          </a:xfrm>
          <a:prstGeom prst="rect">
            <a:avLst/>
          </a:prstGeom>
        </p:spPr>
        <p:txBody>
          <a:bodyPr anchor="b">
            <a:noAutofit/>
          </a:bodyPr>
          <a:lstStyle>
            <a:lvl1pPr marL="0" indent="0">
              <a:spcBef>
                <a:spcPts val="500"/>
              </a:spcBef>
              <a:buNone/>
              <a:defRPr>
                <a:solidFill>
                  <a:srgbClr val="FFFFFF"/>
                </a:solidFill>
              </a:defRPr>
            </a:lvl1pPr>
          </a:lstStyle>
          <a:p>
            <a:pPr lvl="0"/>
            <a:r>
              <a:rPr lang="en-GB"/>
              <a:t>Click to edit Master text styles</a:t>
            </a:r>
          </a:p>
        </p:txBody>
      </p:sp>
      <p:sp>
        <p:nvSpPr>
          <p:cNvPr id="386" name="02"/>
          <p:cNvSpPr txBox="1">
            <a:spLocks noGrp="1"/>
          </p:cNvSpPr>
          <p:nvPr>
            <p:ph type="body" sz="quarter" idx="18"/>
          </p:nvPr>
        </p:nvSpPr>
        <p:spPr>
          <a:xfrm>
            <a:off x="182880" y="4547234"/>
            <a:ext cx="1728687" cy="892969"/>
          </a:xfrm>
          <a:prstGeom prst="rect">
            <a:avLst/>
          </a:prstGeom>
        </p:spPr>
        <p:txBody>
          <a:bodyPr anchor="ctr">
            <a:noAutofit/>
          </a:bodyPr>
          <a:lstStyle>
            <a:lvl1pPr marL="0" indent="0" algn="ctr">
              <a:spcBef>
                <a:spcPts val="500"/>
              </a:spcBef>
              <a:buNone/>
              <a:defRPr sz="2000">
                <a:solidFill>
                  <a:srgbClr val="FFFFFF"/>
                </a:solidFill>
                <a:latin typeface="+mn-lt"/>
                <a:ea typeface="+mn-ea"/>
                <a:cs typeface="+mn-cs"/>
                <a:sym typeface="Avenir Next Ultra Light"/>
              </a:defRPr>
            </a:lvl1pPr>
          </a:lstStyle>
          <a:p>
            <a:pPr lvl="0"/>
            <a:r>
              <a:rPr lang="en-GB"/>
              <a:t>Click to edit Master text styles</a:t>
            </a:r>
          </a:p>
        </p:txBody>
      </p:sp>
      <p:sp>
        <p:nvSpPr>
          <p:cNvPr id="387" name="Etiam Fringilla"/>
          <p:cNvSpPr txBox="1">
            <a:spLocks noGrp="1"/>
          </p:cNvSpPr>
          <p:nvPr>
            <p:ph type="body" sz="quarter" idx="19"/>
          </p:nvPr>
        </p:nvSpPr>
        <p:spPr>
          <a:xfrm>
            <a:off x="9608152" y="5491857"/>
            <a:ext cx="1337298" cy="538322"/>
          </a:xfrm>
          <a:prstGeom prst="rect">
            <a:avLst/>
          </a:prstGeom>
        </p:spPr>
        <p:txBody>
          <a:bodyPr anchor="ctr">
            <a:noAutofit/>
          </a:bodyPr>
          <a:lstStyle>
            <a:lvl1pPr marL="0" indent="0">
              <a:spcBef>
                <a:spcPts val="500"/>
              </a:spcBef>
              <a:buNone/>
              <a:defRPr sz="1600" cap="all">
                <a:solidFill>
                  <a:srgbClr val="FFFFFF"/>
                </a:solidFill>
              </a:defRPr>
            </a:lvl1pPr>
          </a:lstStyle>
          <a:p>
            <a:pPr lvl="0"/>
            <a:r>
              <a:rPr lang="en-GB"/>
              <a:t>Click to edit Master text styles</a:t>
            </a:r>
          </a:p>
        </p:txBody>
      </p:sp>
      <p:sp>
        <p:nvSpPr>
          <p:cNvPr id="388" name="Vestibulum id ligula porta felis euismod semper. Vivamus sagittis lacus vel augue laoreet rutrum faucibus dolor auctor."/>
          <p:cNvSpPr txBox="1">
            <a:spLocks noGrp="1"/>
          </p:cNvSpPr>
          <p:nvPr>
            <p:ph type="body" sz="quarter" idx="20"/>
          </p:nvPr>
        </p:nvSpPr>
        <p:spPr>
          <a:xfrm>
            <a:off x="2092507" y="5924311"/>
            <a:ext cx="4570557" cy="621269"/>
          </a:xfrm>
          <a:prstGeom prst="rect">
            <a:avLst/>
          </a:prstGeom>
        </p:spPr>
        <p:txBody>
          <a:bodyPr anchor="b">
            <a:noAutofit/>
          </a:bodyPr>
          <a:lstStyle>
            <a:lvl1pPr marL="0" indent="0">
              <a:spcBef>
                <a:spcPts val="500"/>
              </a:spcBef>
              <a:buNone/>
              <a:defRPr>
                <a:solidFill>
                  <a:srgbClr val="FFFFFF"/>
                </a:solidFill>
              </a:defRPr>
            </a:lvl1pPr>
          </a:lstStyle>
          <a:p>
            <a:pPr lvl="0"/>
            <a:r>
              <a:rPr lang="en-GB"/>
              <a:t>Click to edit Master text styles</a:t>
            </a:r>
          </a:p>
        </p:txBody>
      </p:sp>
      <p:sp>
        <p:nvSpPr>
          <p:cNvPr id="389" name="01"/>
          <p:cNvSpPr txBox="1">
            <a:spLocks noGrp="1"/>
          </p:cNvSpPr>
          <p:nvPr>
            <p:ph type="body" sz="quarter" idx="21"/>
          </p:nvPr>
        </p:nvSpPr>
        <p:spPr>
          <a:xfrm>
            <a:off x="182880" y="5788461"/>
            <a:ext cx="1728687" cy="892969"/>
          </a:xfrm>
          <a:prstGeom prst="rect">
            <a:avLst/>
          </a:prstGeom>
        </p:spPr>
        <p:txBody>
          <a:bodyPr anchor="ctr">
            <a:noAutofit/>
          </a:bodyPr>
          <a:lstStyle>
            <a:lvl1pPr marL="0" indent="0" algn="ctr">
              <a:spcBef>
                <a:spcPts val="500"/>
              </a:spcBef>
              <a:buNone/>
              <a:defRPr sz="2000">
                <a:solidFill>
                  <a:srgbClr val="FFFFFF"/>
                </a:solidFill>
                <a:latin typeface="+mn-lt"/>
                <a:ea typeface="+mn-ea"/>
                <a:cs typeface="+mn-cs"/>
                <a:sym typeface="Avenir Next Ultra Light"/>
              </a:defRPr>
            </a:lvl1pPr>
          </a:lstStyle>
          <a:p>
            <a:pPr lvl="0"/>
            <a:r>
              <a:rPr lang="en-GB"/>
              <a:t>Click to edit Master text styles</a:t>
            </a:r>
          </a:p>
        </p:txBody>
      </p:sp>
      <p:sp>
        <p:nvSpPr>
          <p:cNvPr id="390" name="Body Level One…"/>
          <p:cNvSpPr txBox="1">
            <a:spLocks noGrp="1"/>
          </p:cNvSpPr>
          <p:nvPr>
            <p:ph type="body" sz="quarter" idx="1" hasCustomPrompt="1"/>
          </p:nvPr>
        </p:nvSpPr>
        <p:spPr>
          <a:xfrm>
            <a:off x="172268" y="1582996"/>
            <a:ext cx="11810337" cy="1120024"/>
          </a:xfrm>
          <a:prstGeom prst="rect">
            <a:avLst/>
          </a:prstGeom>
        </p:spPr>
        <p:txBody>
          <a:bodyPr lIns="71437" tIns="71437" rIns="71437" bIns="71437">
            <a:normAutofit/>
          </a:bodyPr>
          <a:lstStyle>
            <a:lvl1pPr marL="0" indent="0" algn="ctr" defTabSz="228600">
              <a:spcBef>
                <a:spcPts val="0"/>
              </a:spcBef>
              <a:buNone/>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sz="3600" spc="-105">
                <a:solidFill>
                  <a:srgbClr val="9BBF59"/>
                </a:solidFill>
                <a:latin typeface="+mj-lt"/>
                <a:ea typeface="Avenir Next"/>
                <a:cs typeface="Avenir Next"/>
                <a:sym typeface="Avenir Next"/>
              </a:defRPr>
            </a:lvl1pPr>
            <a:lvl2pPr marL="538163" indent="0" algn="ctr" defTabSz="228600">
              <a:spcBef>
                <a:spcPts val="0"/>
              </a:spcBef>
              <a:buNone/>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sz="2100" spc="-105">
                <a:solidFill>
                  <a:srgbClr val="9BBF59"/>
                </a:solidFill>
                <a:latin typeface="Avenir Next"/>
                <a:ea typeface="Avenir Next"/>
                <a:cs typeface="Avenir Next"/>
                <a:sym typeface="Avenir Next"/>
              </a:defRPr>
            </a:lvl2pPr>
            <a:lvl3pPr indent="228600" algn="ctr" defTabSz="228600">
              <a:spcBef>
                <a:spcPts val="0"/>
              </a:spcBef>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sz="2100" spc="-105">
                <a:solidFill>
                  <a:srgbClr val="9BBF59"/>
                </a:solidFill>
                <a:latin typeface="Avenir Next"/>
                <a:ea typeface="Avenir Next"/>
                <a:cs typeface="Avenir Next"/>
                <a:sym typeface="Avenir Next"/>
              </a:defRPr>
            </a:lvl3pPr>
            <a:lvl4pPr indent="342900" algn="ctr" defTabSz="228600">
              <a:spcBef>
                <a:spcPts val="0"/>
              </a:spcBef>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sz="2100" spc="-105">
                <a:solidFill>
                  <a:srgbClr val="9BBF59"/>
                </a:solidFill>
                <a:latin typeface="Avenir Next"/>
                <a:ea typeface="Avenir Next"/>
                <a:cs typeface="Avenir Next"/>
                <a:sym typeface="Avenir Next"/>
              </a:defRPr>
            </a:lvl4pPr>
            <a:lvl5pPr indent="457200" algn="ctr" defTabSz="228600">
              <a:spcBef>
                <a:spcPts val="0"/>
              </a:spcBef>
              <a:tabLst>
                <a:tab pos="177800" algn="l"/>
                <a:tab pos="355600" algn="l"/>
                <a:tab pos="533400" algn="l"/>
                <a:tab pos="711200" algn="l"/>
                <a:tab pos="889000" algn="l"/>
                <a:tab pos="1066800" algn="l"/>
                <a:tab pos="1244600" algn="l"/>
                <a:tab pos="1422400" algn="l"/>
                <a:tab pos="1600200" algn="l"/>
                <a:tab pos="1778000" algn="l"/>
                <a:tab pos="1955800" algn="l"/>
                <a:tab pos="2133600" algn="l"/>
              </a:tabLst>
              <a:defRPr sz="2100" spc="-105">
                <a:solidFill>
                  <a:srgbClr val="9BBF59"/>
                </a:solidFill>
                <a:latin typeface="Avenir Next"/>
                <a:ea typeface="Avenir Next"/>
                <a:cs typeface="Avenir Next"/>
                <a:sym typeface="Avenir Next"/>
              </a:defRPr>
            </a:lvl5pPr>
          </a:lstStyle>
          <a:p>
            <a:r>
              <a:rPr dirty="0"/>
              <a:t>Body Level One</a:t>
            </a:r>
          </a:p>
        </p:txBody>
      </p:sp>
      <p:sp>
        <p:nvSpPr>
          <p:cNvPr id="391" name="Slide Number"/>
          <p:cNvSpPr txBox="1">
            <a:spLocks noGrp="1"/>
          </p:cNvSpPr>
          <p:nvPr>
            <p:ph type="sldNum" sz="quarter" idx="2"/>
          </p:nvPr>
        </p:nvSpPr>
        <p:spPr>
          <a:xfrm>
            <a:off x="23742915" y="12951420"/>
            <a:ext cx="317716" cy="313932"/>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80000"/>
              </a:lnSpc>
              <a:spcBef>
                <a:spcPts val="0"/>
              </a:spcBef>
              <a:spcAft>
                <a:spcPts val="0"/>
              </a:spcAft>
              <a:buClrTx/>
              <a:buSzTx/>
              <a:buFont typeface="Arial" panose="020B0604020202020204" pitchFamily="34" charset="0"/>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2400" b="0" i="0" u="none" strike="noStrike" cap="none" spc="-120" normalizeH="0" baseline="0">
                <a:ln>
                  <a:noFill/>
                </a:ln>
                <a:solidFill>
                  <a:srgbClr val="A6AAA9"/>
                </a:solidFill>
                <a:effectLst/>
                <a:uFillTx/>
                <a:latin typeface="Avenir Next"/>
                <a:ea typeface="Avenir Next"/>
                <a:cs typeface="Avenir Next"/>
                <a:sym typeface="Avenir Next"/>
              </a:defRPr>
            </a:lvl1pPr>
            <a:lvl2pPr marL="0" marR="0" indent="228600" algn="ctr" defTabSz="584200" rtl="0" fontAlgn="auto" latinLnBrk="0" hangingPunct="0">
              <a:lnSpc>
                <a:spcPct val="80000"/>
              </a:lnSpc>
              <a:spcBef>
                <a:spcPts val="1000"/>
              </a:spcBef>
              <a:spcAft>
                <a:spcPts val="0"/>
              </a:spcAft>
              <a:buClrTx/>
              <a:buSzTx/>
              <a:buFontTx/>
              <a:buNone/>
              <a:tabLst/>
              <a:defRPr kumimoji="0" sz="2800" b="0" i="0" u="none" strike="noStrike" cap="none" spc="0" normalizeH="0" baseline="0">
                <a:ln>
                  <a:noFill/>
                </a:ln>
                <a:solidFill>
                  <a:srgbClr val="FFFFFF"/>
                </a:solidFill>
                <a:effectLst/>
                <a:uFillTx/>
                <a:latin typeface="Avenir Light"/>
                <a:ea typeface="Avenir Light"/>
                <a:cs typeface="Avenir Light"/>
                <a:sym typeface="Avenir Light"/>
              </a:defRPr>
            </a:lvl2pPr>
            <a:lvl3pPr marL="0" marR="0" indent="457200" algn="ctr" defTabSz="584200" rtl="0" fontAlgn="auto" latinLnBrk="0" hangingPunct="0">
              <a:lnSpc>
                <a:spcPct val="80000"/>
              </a:lnSpc>
              <a:spcBef>
                <a:spcPts val="1000"/>
              </a:spcBef>
              <a:spcAft>
                <a:spcPts val="0"/>
              </a:spcAft>
              <a:buClrTx/>
              <a:buSzTx/>
              <a:buFontTx/>
              <a:buNone/>
              <a:tabLst/>
              <a:defRPr kumimoji="0" sz="2800" b="0" i="0" u="none" strike="noStrike" cap="none" spc="0" normalizeH="0" baseline="0">
                <a:ln>
                  <a:noFill/>
                </a:ln>
                <a:solidFill>
                  <a:srgbClr val="FFFFFF"/>
                </a:solidFill>
                <a:effectLst/>
                <a:uFillTx/>
                <a:latin typeface="Avenir Light"/>
                <a:ea typeface="Avenir Light"/>
                <a:cs typeface="Avenir Light"/>
                <a:sym typeface="Avenir Light"/>
              </a:defRPr>
            </a:lvl3pPr>
            <a:lvl4pPr marL="0" marR="0" indent="685800" algn="ctr" defTabSz="584200" rtl="0" fontAlgn="auto" latinLnBrk="0" hangingPunct="0">
              <a:lnSpc>
                <a:spcPct val="80000"/>
              </a:lnSpc>
              <a:spcBef>
                <a:spcPts val="1000"/>
              </a:spcBef>
              <a:spcAft>
                <a:spcPts val="0"/>
              </a:spcAft>
              <a:buClrTx/>
              <a:buSzTx/>
              <a:buFontTx/>
              <a:buNone/>
              <a:tabLst/>
              <a:defRPr kumimoji="0" sz="2800" b="0" i="0" u="none" strike="noStrike" cap="none" spc="0" normalizeH="0" baseline="0">
                <a:ln>
                  <a:noFill/>
                </a:ln>
                <a:solidFill>
                  <a:srgbClr val="FFFFFF"/>
                </a:solidFill>
                <a:effectLst/>
                <a:uFillTx/>
                <a:latin typeface="Avenir Light"/>
                <a:ea typeface="Avenir Light"/>
                <a:cs typeface="Avenir Light"/>
                <a:sym typeface="Avenir Light"/>
              </a:defRPr>
            </a:lvl4pPr>
            <a:lvl5pPr marL="0" marR="0" indent="914400" algn="ctr" defTabSz="584200" rtl="0" fontAlgn="auto" latinLnBrk="0" hangingPunct="0">
              <a:lnSpc>
                <a:spcPct val="80000"/>
              </a:lnSpc>
              <a:spcBef>
                <a:spcPts val="1000"/>
              </a:spcBef>
              <a:spcAft>
                <a:spcPts val="0"/>
              </a:spcAft>
              <a:buClrTx/>
              <a:buSzTx/>
              <a:buFontTx/>
              <a:buNone/>
              <a:tabLst/>
              <a:defRPr kumimoji="0" sz="2800" b="0" i="0" u="none" strike="noStrike" cap="none" spc="0" normalizeH="0" baseline="0">
                <a:ln>
                  <a:noFill/>
                </a:ln>
                <a:solidFill>
                  <a:srgbClr val="FFFFFF"/>
                </a:solidFill>
                <a:effectLst/>
                <a:uFillTx/>
                <a:latin typeface="Avenir Light"/>
                <a:ea typeface="Avenir Light"/>
                <a:cs typeface="Avenir Light"/>
                <a:sym typeface="Avenir Light"/>
              </a:defRPr>
            </a:lvl5pPr>
            <a:lvl6pPr marL="0" marR="0" indent="1143000" algn="ctr" defTabSz="584200" rtl="0" fontAlgn="auto" latinLnBrk="0" hangingPunct="0">
              <a:lnSpc>
                <a:spcPct val="80000"/>
              </a:lnSpc>
              <a:spcBef>
                <a:spcPts val="1000"/>
              </a:spcBef>
              <a:spcAft>
                <a:spcPts val="0"/>
              </a:spcAft>
              <a:buClrTx/>
              <a:buSzTx/>
              <a:buFontTx/>
              <a:buNone/>
              <a:tabLst/>
              <a:defRPr kumimoji="0" sz="2800" b="0" i="0" u="none" strike="noStrike" cap="none" spc="0" normalizeH="0" baseline="0">
                <a:ln>
                  <a:noFill/>
                </a:ln>
                <a:solidFill>
                  <a:srgbClr val="FFFFFF"/>
                </a:solidFill>
                <a:effectLst/>
                <a:uFillTx/>
                <a:latin typeface="Avenir Light"/>
                <a:ea typeface="Avenir Light"/>
                <a:cs typeface="Avenir Light"/>
                <a:sym typeface="Avenir Light"/>
              </a:defRPr>
            </a:lvl6pPr>
            <a:lvl7pPr marL="0" marR="0" indent="1371600" algn="ctr" defTabSz="584200" rtl="0" fontAlgn="auto" latinLnBrk="0" hangingPunct="0">
              <a:lnSpc>
                <a:spcPct val="80000"/>
              </a:lnSpc>
              <a:spcBef>
                <a:spcPts val="1000"/>
              </a:spcBef>
              <a:spcAft>
                <a:spcPts val="0"/>
              </a:spcAft>
              <a:buClrTx/>
              <a:buSzTx/>
              <a:buFontTx/>
              <a:buNone/>
              <a:tabLst/>
              <a:defRPr kumimoji="0" sz="2800" b="0" i="0" u="none" strike="noStrike" cap="none" spc="0" normalizeH="0" baseline="0">
                <a:ln>
                  <a:noFill/>
                </a:ln>
                <a:solidFill>
                  <a:srgbClr val="FFFFFF"/>
                </a:solidFill>
                <a:effectLst/>
                <a:uFillTx/>
                <a:latin typeface="Avenir Light"/>
                <a:ea typeface="Avenir Light"/>
                <a:cs typeface="Avenir Light"/>
                <a:sym typeface="Avenir Light"/>
              </a:defRPr>
            </a:lvl7pPr>
            <a:lvl8pPr marL="0" marR="0" indent="1600200" algn="ctr" defTabSz="584200" rtl="0" fontAlgn="auto" latinLnBrk="0" hangingPunct="0">
              <a:lnSpc>
                <a:spcPct val="80000"/>
              </a:lnSpc>
              <a:spcBef>
                <a:spcPts val="1000"/>
              </a:spcBef>
              <a:spcAft>
                <a:spcPts val="0"/>
              </a:spcAft>
              <a:buClrTx/>
              <a:buSzTx/>
              <a:buFontTx/>
              <a:buNone/>
              <a:tabLst/>
              <a:defRPr kumimoji="0" sz="2800" b="0" i="0" u="none" strike="noStrike" cap="none" spc="0" normalizeH="0" baseline="0">
                <a:ln>
                  <a:noFill/>
                </a:ln>
                <a:solidFill>
                  <a:srgbClr val="FFFFFF"/>
                </a:solidFill>
                <a:effectLst/>
                <a:uFillTx/>
                <a:latin typeface="Avenir Light"/>
                <a:ea typeface="Avenir Light"/>
                <a:cs typeface="Avenir Light"/>
                <a:sym typeface="Avenir Light"/>
              </a:defRPr>
            </a:lvl8pPr>
            <a:lvl9pPr marL="0" marR="0" indent="1828800" algn="ctr" defTabSz="584200" rtl="0" fontAlgn="auto" latinLnBrk="0" hangingPunct="0">
              <a:lnSpc>
                <a:spcPct val="80000"/>
              </a:lnSpc>
              <a:spcBef>
                <a:spcPts val="1000"/>
              </a:spcBef>
              <a:spcAft>
                <a:spcPts val="0"/>
              </a:spcAft>
              <a:buClrTx/>
              <a:buSzTx/>
              <a:buFontTx/>
              <a:buNone/>
              <a:tabLst/>
              <a:defRPr kumimoji="0" sz="2800" b="0" i="0" u="none" strike="noStrike" cap="none" spc="0" normalizeH="0" baseline="0">
                <a:ln>
                  <a:noFill/>
                </a:ln>
                <a:solidFill>
                  <a:srgbClr val="FFFFFF"/>
                </a:solidFill>
                <a:effectLst/>
                <a:uFillTx/>
                <a:latin typeface="Avenir Light"/>
                <a:ea typeface="Avenir Light"/>
                <a:cs typeface="Avenir Light"/>
                <a:sym typeface="Avenir Light"/>
              </a:defRPr>
            </a:lvl9pPr>
          </a:lstStyle>
          <a:p>
            <a:fld id="{86CB4B4D-7CA3-9044-876B-883B54F8677D}" type="slidenum">
              <a:rPr lang="en-IE" smtClean="0"/>
              <a:pPr/>
              <a:t>‹#›</a:t>
            </a:fld>
            <a:endParaRPr lang="en-IE"/>
          </a:p>
        </p:txBody>
      </p:sp>
      <p:sp>
        <p:nvSpPr>
          <p:cNvPr id="29" name="Rectangle 28">
            <a:extLst>
              <a:ext uri="{FF2B5EF4-FFF2-40B4-BE49-F238E27FC236}">
                <a16:creationId xmlns:a16="http://schemas.microsoft.com/office/drawing/2014/main" id="{BAD973EF-2416-6345-85B3-B8547772767D}"/>
              </a:ext>
            </a:extLst>
          </p:cNvPr>
          <p:cNvSpPr/>
          <p:nvPr userDrawn="1"/>
        </p:nvSpPr>
        <p:spPr>
          <a:xfrm>
            <a:off x="0" y="0"/>
            <a:ext cx="12205010" cy="1369508"/>
          </a:xfrm>
          <a:prstGeom prst="rect">
            <a:avLst/>
          </a:prstGeom>
          <a:solidFill>
            <a:srgbClr val="EF5B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itle 1">
            <a:extLst>
              <a:ext uri="{FF2B5EF4-FFF2-40B4-BE49-F238E27FC236}">
                <a16:creationId xmlns:a16="http://schemas.microsoft.com/office/drawing/2014/main" id="{DF07E602-CD48-4B45-BC92-8472B6D1EC37}"/>
              </a:ext>
            </a:extLst>
          </p:cNvPr>
          <p:cNvSpPr>
            <a:spLocks noGrp="1"/>
          </p:cNvSpPr>
          <p:nvPr>
            <p:ph type="title"/>
          </p:nvPr>
        </p:nvSpPr>
        <p:spPr>
          <a:xfrm>
            <a:off x="189006" y="0"/>
            <a:ext cx="10217737" cy="1325563"/>
          </a:xfrm>
        </p:spPr>
        <p:txBody>
          <a:bodyPr/>
          <a:lstStyle>
            <a:lvl1pPr>
              <a:defRPr>
                <a:solidFill>
                  <a:schemeClr val="bg1"/>
                </a:solidFill>
              </a:defRPr>
            </a:lvl1pPr>
          </a:lstStyle>
          <a:p>
            <a:r>
              <a:rPr lang="en-GB"/>
              <a:t>Click to edit Master title style</a:t>
            </a:r>
            <a:endParaRPr lang="en-GB" dirty="0"/>
          </a:p>
        </p:txBody>
      </p:sp>
      <p:sp>
        <p:nvSpPr>
          <p:cNvPr id="31" name="object 3">
            <a:extLst>
              <a:ext uri="{FF2B5EF4-FFF2-40B4-BE49-F238E27FC236}">
                <a16:creationId xmlns:a16="http://schemas.microsoft.com/office/drawing/2014/main" id="{247D950B-0B24-2D4E-A3EC-AC8F1F180575}"/>
              </a:ext>
            </a:extLst>
          </p:cNvPr>
          <p:cNvSpPr/>
          <p:nvPr userDrawn="1"/>
        </p:nvSpPr>
        <p:spPr>
          <a:xfrm>
            <a:off x="10595748" y="119743"/>
            <a:ext cx="1596251" cy="957944"/>
          </a:xfrm>
          <a:prstGeom prst="rect">
            <a:avLst/>
          </a:prstGeom>
          <a:blipFill>
            <a:blip r:embed="rId2" cstate="print"/>
            <a:stretch>
              <a:fillRect l="-245703" t="-499199" r="-254249" b="-46238"/>
            </a:stretch>
          </a:blipFill>
        </p:spPr>
        <p:txBody>
          <a:bodyPr wrap="square" lIns="0" tIns="0" rIns="0" bIns="0" rtlCol="0"/>
          <a:lstStyle/>
          <a:p>
            <a:endParaRPr dirty="0"/>
          </a:p>
        </p:txBody>
      </p:sp>
    </p:spTree>
    <p:extLst>
      <p:ext uri="{BB962C8B-B14F-4D97-AF65-F5344CB8AC3E}">
        <p14:creationId xmlns:p14="http://schemas.microsoft.com/office/powerpoint/2010/main" val="5028032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1">
    <p:spTree>
      <p:nvGrpSpPr>
        <p:cNvPr id="1" name=""/>
        <p:cNvGrpSpPr/>
        <p:nvPr/>
      </p:nvGrpSpPr>
      <p:grpSpPr>
        <a:xfrm>
          <a:off x="0" y="0"/>
          <a:ext cx="0" cy="0"/>
          <a:chOff x="0" y="0"/>
          <a:chExt cx="0" cy="0"/>
        </a:xfrm>
      </p:grpSpPr>
      <p:sp>
        <p:nvSpPr>
          <p:cNvPr id="11" name="Rectangle"/>
          <p:cNvSpPr/>
          <p:nvPr/>
        </p:nvSpPr>
        <p:spPr>
          <a:xfrm>
            <a:off x="-1" y="0"/>
            <a:ext cx="6069212" cy="3402211"/>
          </a:xfrm>
          <a:prstGeom prst="rect">
            <a:avLst/>
          </a:prstGeom>
          <a:gradFill>
            <a:gsLst>
              <a:gs pos="0">
                <a:srgbClr val="FFDF06"/>
              </a:gs>
              <a:gs pos="100000">
                <a:srgbClr val="EE4C59"/>
              </a:gs>
            </a:gsLst>
            <a:lin ang="18900000"/>
          </a:gradFill>
          <a:ln w="12700">
            <a:miter lim="400000"/>
          </a:ln>
        </p:spPr>
        <p:txBody>
          <a:bodyPr lIns="0" tIns="0" rIns="0" bIns="0" anchor="ctr"/>
          <a:lstStyle/>
          <a:p>
            <a:pPr marL="0" indent="0" algn="ctr">
              <a:lnSpc>
                <a:spcPct val="90000"/>
              </a:lnSpc>
              <a:buFont typeface="Arial" panose="020B0604020202020204" pitchFamily="34" charset="0"/>
              <a:buNone/>
              <a:defRPr sz="3500">
                <a:solidFill>
                  <a:srgbClr val="FFFFFF"/>
                </a:solidFill>
                <a:latin typeface="Avenir Next Medium"/>
                <a:ea typeface="Avenir Next Medium"/>
                <a:cs typeface="Avenir Next Medium"/>
                <a:sym typeface="Avenir Next Medium"/>
              </a:defRPr>
            </a:pPr>
            <a:endParaRPr sz="1750"/>
          </a:p>
        </p:txBody>
      </p:sp>
      <p:sp>
        <p:nvSpPr>
          <p:cNvPr id="12" name="Rectangle"/>
          <p:cNvSpPr/>
          <p:nvPr/>
        </p:nvSpPr>
        <p:spPr>
          <a:xfrm>
            <a:off x="6122789" y="3455789"/>
            <a:ext cx="6069211" cy="3402211"/>
          </a:xfrm>
          <a:prstGeom prst="rect">
            <a:avLst/>
          </a:prstGeom>
          <a:gradFill>
            <a:gsLst>
              <a:gs pos="0">
                <a:srgbClr val="05CAE8"/>
              </a:gs>
              <a:gs pos="100000">
                <a:srgbClr val="0517F3"/>
              </a:gs>
            </a:gsLst>
            <a:lin ang="18900000"/>
          </a:gradFill>
          <a:ln w="12700">
            <a:miter lim="400000"/>
          </a:ln>
        </p:spPr>
        <p:txBody>
          <a:bodyPr lIns="0" tIns="0" rIns="0" bIns="0" anchor="ctr"/>
          <a:lstStyle/>
          <a:p>
            <a:pPr marL="0" indent="0" algn="ctr">
              <a:lnSpc>
                <a:spcPct val="90000"/>
              </a:lnSpc>
              <a:buFont typeface="Arial" panose="020B0604020202020204" pitchFamily="34" charset="0"/>
              <a:buNone/>
              <a:defRPr sz="3500">
                <a:solidFill>
                  <a:srgbClr val="FFFFFF"/>
                </a:solidFill>
                <a:latin typeface="Avenir Next Medium"/>
                <a:ea typeface="Avenir Next Medium"/>
                <a:cs typeface="Avenir Next Medium"/>
                <a:sym typeface="Avenir Next Medium"/>
              </a:defRPr>
            </a:pPr>
            <a:endParaRPr sz="1750"/>
          </a:p>
        </p:txBody>
      </p:sp>
      <p:sp>
        <p:nvSpPr>
          <p:cNvPr id="13" name="Photo-Placeholder.jpg"/>
          <p:cNvSpPr>
            <a:spLocks noGrp="1"/>
          </p:cNvSpPr>
          <p:nvPr>
            <p:ph type="pic" sz="half" idx="13"/>
          </p:nvPr>
        </p:nvSpPr>
        <p:spPr>
          <a:xfrm>
            <a:off x="-1390" y="0"/>
            <a:ext cx="6070601" cy="3402211"/>
          </a:xfrm>
          <a:prstGeom prst="rect">
            <a:avLst/>
          </a:prstGeom>
        </p:spPr>
        <p:txBody>
          <a:bodyPr lIns="91439" tIns="45719" rIns="91439" bIns="45719"/>
          <a:lstStyle>
            <a:lvl1pPr marL="0" indent="0">
              <a:buNone/>
              <a:defRPr/>
            </a:lvl1pPr>
          </a:lstStyle>
          <a:p>
            <a:r>
              <a:rPr lang="en-GB"/>
              <a:t>Click icon to add picture</a:t>
            </a:r>
            <a:endParaRPr/>
          </a:p>
        </p:txBody>
      </p:sp>
      <p:sp>
        <p:nvSpPr>
          <p:cNvPr id="14" name="Photo-Placeholder.jpg"/>
          <p:cNvSpPr>
            <a:spLocks noGrp="1"/>
          </p:cNvSpPr>
          <p:nvPr>
            <p:ph type="pic" sz="half" idx="14"/>
          </p:nvPr>
        </p:nvSpPr>
        <p:spPr>
          <a:xfrm>
            <a:off x="6122789" y="0"/>
            <a:ext cx="6069212" cy="3402211"/>
          </a:xfrm>
          <a:prstGeom prst="rect">
            <a:avLst/>
          </a:prstGeom>
        </p:spPr>
        <p:txBody>
          <a:bodyPr lIns="91439" tIns="45719" rIns="91439" bIns="45719"/>
          <a:lstStyle>
            <a:lvl1pPr marL="0" indent="0">
              <a:buNone/>
              <a:defRPr/>
            </a:lvl1pPr>
          </a:lstStyle>
          <a:p>
            <a:r>
              <a:rPr lang="en-GB"/>
              <a:t>Click icon to add picture</a:t>
            </a:r>
            <a:endParaRPr/>
          </a:p>
        </p:txBody>
      </p:sp>
      <p:sp>
        <p:nvSpPr>
          <p:cNvPr id="15" name="Photo-Placeholder.jpg"/>
          <p:cNvSpPr>
            <a:spLocks noGrp="1"/>
          </p:cNvSpPr>
          <p:nvPr>
            <p:ph type="pic" sz="half" idx="15"/>
          </p:nvPr>
        </p:nvSpPr>
        <p:spPr>
          <a:xfrm>
            <a:off x="0" y="3455789"/>
            <a:ext cx="6070601" cy="3402212"/>
          </a:xfrm>
          <a:prstGeom prst="rect">
            <a:avLst/>
          </a:prstGeom>
        </p:spPr>
        <p:txBody>
          <a:bodyPr lIns="91439" tIns="45719" rIns="91439" bIns="45719"/>
          <a:lstStyle>
            <a:lvl1pPr marL="0" indent="0">
              <a:buNone/>
              <a:defRPr/>
            </a:lvl1pPr>
          </a:lstStyle>
          <a:p>
            <a:r>
              <a:rPr lang="en-GB"/>
              <a:t>Click icon to add picture</a:t>
            </a:r>
            <a:endParaRPr/>
          </a:p>
        </p:txBody>
      </p:sp>
      <p:sp>
        <p:nvSpPr>
          <p:cNvPr id="16" name="Photo-Placeholder.jpg"/>
          <p:cNvSpPr>
            <a:spLocks noGrp="1"/>
          </p:cNvSpPr>
          <p:nvPr>
            <p:ph type="pic" sz="half" idx="16"/>
          </p:nvPr>
        </p:nvSpPr>
        <p:spPr>
          <a:xfrm>
            <a:off x="6122789" y="3455789"/>
            <a:ext cx="6070601" cy="3402212"/>
          </a:xfrm>
          <a:prstGeom prst="rect">
            <a:avLst/>
          </a:prstGeom>
        </p:spPr>
        <p:txBody>
          <a:bodyPr lIns="91439" tIns="45719" rIns="91439" bIns="45719"/>
          <a:lstStyle>
            <a:lvl1pPr marL="0" indent="0">
              <a:buNone/>
              <a:defRPr/>
            </a:lvl1pPr>
          </a:lstStyle>
          <a:p>
            <a:r>
              <a:rPr lang="en-GB"/>
              <a:t>Click icon to add picture</a:t>
            </a:r>
            <a:endParaRPr/>
          </a:p>
        </p:txBody>
      </p:sp>
      <p:sp>
        <p:nvSpPr>
          <p:cNvPr id="17" name="Shape"/>
          <p:cNvSpPr>
            <a:spLocks noGrp="1"/>
          </p:cNvSpPr>
          <p:nvPr>
            <p:ph type="body" sz="half" idx="17" hasCustomPrompt="1"/>
          </p:nvPr>
        </p:nvSpPr>
        <p:spPr>
          <a:xfrm>
            <a:off x="3714750" y="1047750"/>
            <a:ext cx="4762500" cy="476250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0"/>
                </a:lnTo>
                <a:lnTo>
                  <a:pt x="21600" y="10800"/>
                </a:lnTo>
                <a:lnTo>
                  <a:pt x="10800" y="21600"/>
                </a:lnTo>
                <a:close/>
              </a:path>
            </a:pathLst>
          </a:custGeom>
          <a:gradFill>
            <a:gsLst>
              <a:gs pos="0">
                <a:srgbClr val="F32C88"/>
              </a:gs>
              <a:gs pos="100000">
                <a:srgbClr val="5105F3"/>
              </a:gs>
            </a:gsLst>
            <a:lin ang="18900000"/>
          </a:gradFill>
          <a:ln w="88900">
            <a:solidFill>
              <a:srgbClr val="FFFFFF"/>
            </a:solidFill>
          </a:ln>
          <a:effectLst>
            <a:outerShdw blurRad="889000" dir="5400000" rotWithShape="0">
              <a:srgbClr val="000000">
                <a:alpha val="49984"/>
              </a:srgbClr>
            </a:outerShdw>
          </a:effectLst>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18" name="Title Text"/>
          <p:cNvSpPr txBox="1">
            <a:spLocks noGrp="1"/>
          </p:cNvSpPr>
          <p:nvPr>
            <p:ph type="title"/>
          </p:nvPr>
        </p:nvSpPr>
        <p:spPr>
          <a:xfrm>
            <a:off x="4191000" y="2538611"/>
            <a:ext cx="3810000" cy="1428751"/>
          </a:xfrm>
          <a:prstGeom prst="rect">
            <a:avLst/>
          </a:prstGeom>
        </p:spPr>
        <p:txBody>
          <a:bodyPr anchor="b"/>
          <a:lstStyle>
            <a:lvl1pPr marL="0" indent="0" algn="ctr">
              <a:buFont typeface="Arial" panose="020B0604020202020204" pitchFamily="34" charset="0"/>
              <a:buNone/>
              <a:defRPr sz="4500">
                <a:solidFill>
                  <a:srgbClr val="FFFFFF"/>
                </a:solidFill>
              </a:defRPr>
            </a:lvl1pPr>
          </a:lstStyle>
          <a:p>
            <a:r>
              <a:rPr lang="en-GB"/>
              <a:t>Click to edit Master title style</a:t>
            </a:r>
            <a:endParaRPr dirty="0"/>
          </a:p>
        </p:txBody>
      </p:sp>
      <p:sp>
        <p:nvSpPr>
          <p:cNvPr id="19" name="Designed by Jumsoft"/>
          <p:cNvSpPr>
            <a:spLocks noGrp="1"/>
          </p:cNvSpPr>
          <p:nvPr>
            <p:ph type="body" sz="quarter" idx="18"/>
          </p:nvPr>
        </p:nvSpPr>
        <p:spPr>
          <a:xfrm>
            <a:off x="4984750" y="4065920"/>
            <a:ext cx="2222500" cy="378614"/>
          </a:xfrm>
          <a:prstGeom prst="rect">
            <a:avLst/>
          </a:prstGeom>
        </p:spPr>
        <p:txBody>
          <a:bodyPr anchor="ctr"/>
          <a:lstStyle>
            <a:lvl1pPr marL="0" indent="0" algn="ctr">
              <a:lnSpc>
                <a:spcPct val="90000"/>
              </a:lnSpc>
              <a:buNone/>
              <a:defRPr sz="1750">
                <a:solidFill>
                  <a:srgbClr val="FFFFFF"/>
                </a:solidFill>
                <a:latin typeface="+mn-lt"/>
                <a:ea typeface="Avenir Next Medium"/>
                <a:cs typeface="Avenir Next Medium"/>
                <a:sym typeface="Avenir Next Medium"/>
              </a:defRPr>
            </a:lvl1pPr>
          </a:lstStyle>
          <a:p>
            <a:pPr lvl="0"/>
            <a:r>
              <a:rPr lang="en-GB"/>
              <a:t>Click to edit Master text styles</a:t>
            </a:r>
          </a:p>
        </p:txBody>
      </p:sp>
      <p:sp>
        <p:nvSpPr>
          <p:cNvPr id="20" name="Morbi leo risus, porta consectetur ac, vestibulum at eros."/>
          <p:cNvSpPr>
            <a:spLocks noGrp="1"/>
          </p:cNvSpPr>
          <p:nvPr>
            <p:ph type="body" sz="quarter" idx="19"/>
          </p:nvPr>
        </p:nvSpPr>
        <p:spPr>
          <a:xfrm>
            <a:off x="6667500" y="5714686"/>
            <a:ext cx="3492500" cy="574394"/>
          </a:xfrm>
          <a:prstGeom prst="rect">
            <a:avLst/>
          </a:prstGeom>
        </p:spPr>
        <p:txBody>
          <a:bodyPr anchor="b"/>
          <a:lstStyle>
            <a:lvl1pPr marL="0" indent="0" algn="l">
              <a:lnSpc>
                <a:spcPct val="90000"/>
              </a:lnSpc>
              <a:buNone/>
              <a:defRPr sz="1750">
                <a:solidFill>
                  <a:srgbClr val="FFFFFF"/>
                </a:solidFill>
                <a:latin typeface="+mn-lt"/>
                <a:ea typeface="Avenir Next Medium"/>
                <a:cs typeface="Avenir Next Medium"/>
                <a:sym typeface="Avenir Next Medium"/>
              </a:defRPr>
            </a:lvl1pPr>
          </a:lstStyle>
          <a:p>
            <a:pPr lvl="0"/>
            <a:r>
              <a:rPr lang="en-GB"/>
              <a:t>Click to edit Master text styles</a:t>
            </a:r>
          </a:p>
        </p:txBody>
      </p:sp>
      <p:sp>
        <p:nvSpPr>
          <p:cNvPr id="21" name="Line"/>
          <p:cNvSpPr>
            <a:spLocks noGrp="1"/>
          </p:cNvSpPr>
          <p:nvPr>
            <p:ph type="body" sz="quarter" idx="20" hasCustomPrompt="1"/>
          </p:nvPr>
        </p:nvSpPr>
        <p:spPr>
          <a:xfrm>
            <a:off x="6667500" y="5535038"/>
            <a:ext cx="1079501" cy="1"/>
          </a:xfrm>
          <a:prstGeom prst="line">
            <a:avLst/>
          </a:prstGeom>
          <a:ln w="38100">
            <a:solidFill>
              <a:srgbClr val="FFFFFF"/>
            </a:solidFill>
          </a:ln>
        </p:spPr>
        <p:txBody>
          <a:bodyPr lIns="71437" tIns="71437" rIns="71437" bIns="71437" anchor="ctr"/>
          <a:lstStyle>
            <a:lvl1pPr marL="0" indent="0" algn="l" defTabSz="321469">
              <a:buNone/>
              <a:defRPr sz="1600">
                <a:solidFill>
                  <a:srgbClr val="000000"/>
                </a:solidFill>
                <a:latin typeface="Helvetica"/>
                <a:sym typeface="Helvetica"/>
              </a:defRPr>
            </a:lvl1pPr>
          </a:lstStyle>
          <a:p>
            <a:pPr algn="l" defTabSz="642937">
              <a:defRPr sz="1600">
                <a:solidFill>
                  <a:srgbClr val="000000"/>
                </a:solidFill>
                <a:latin typeface="Helvetica"/>
                <a:ea typeface="Helvetica"/>
                <a:cs typeface="Helvetica"/>
                <a:sym typeface="Helvetica"/>
              </a:defRPr>
            </a:pPr>
            <a:r>
              <a:rPr lang="en-US"/>
              <a:t> </a:t>
            </a:r>
            <a:endParaRPr/>
          </a:p>
        </p:txBody>
      </p:sp>
      <p:sp>
        <p:nvSpPr>
          <p:cNvPr id="22" name="Slide Number"/>
          <p:cNvSpPr txBox="1">
            <a:spLocks noGrp="1"/>
          </p:cNvSpPr>
          <p:nvPr>
            <p:ph type="sldNum" sz="quarter" idx="2"/>
          </p:nvPr>
        </p:nvSpPr>
        <p:spPr>
          <a:xfrm>
            <a:off x="22100691" y="12957177"/>
            <a:ext cx="378309" cy="38472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1531" rtl="0" fontAlgn="auto" latinLnBrk="0" hangingPunct="0">
              <a:lnSpc>
                <a:spcPct val="100000"/>
              </a:lnSpc>
              <a:spcBef>
                <a:spcPts val="0"/>
              </a:spcBef>
              <a:spcAft>
                <a:spcPts val="0"/>
              </a:spcAft>
              <a:buClrTx/>
              <a:buSzTx/>
              <a:buFont typeface="Arial" panose="020B0604020202020204" pitchFamily="34" charset="0"/>
              <a:buNone/>
              <a:tabLst/>
              <a:defRPr kumimoji="0" sz="2500" b="0" i="0" u="none" strike="noStrike" cap="none" spc="0" normalizeH="0" baseline="0">
                <a:ln>
                  <a:noFill/>
                </a:ln>
                <a:solidFill>
                  <a:srgbClr val="333642"/>
                </a:solidFill>
                <a:effectLst/>
                <a:uFillTx/>
                <a:latin typeface="+mn-lt"/>
                <a:ea typeface="+mn-ea"/>
                <a:cs typeface="+mn-cs"/>
                <a:sym typeface="Avenir Next"/>
              </a:defRPr>
            </a:lvl1pPr>
            <a:lvl2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2pPr>
            <a:lvl3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3pPr>
            <a:lvl4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4pPr>
            <a:lvl5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5pPr>
            <a:lvl6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6pPr>
            <a:lvl7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7pPr>
            <a:lvl8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8pPr>
            <a:lvl9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9pPr>
          </a:lstStyle>
          <a:p>
            <a:fld id="{86CB4B4D-7CA3-9044-876B-883B54F8677D}" type="slidenum">
              <a:rPr lang="en-IE" smtClean="0"/>
              <a:pPr/>
              <a:t>‹#›</a:t>
            </a:fld>
            <a:endParaRPr lang="en-IE"/>
          </a:p>
        </p:txBody>
      </p:sp>
    </p:spTree>
    <p:extLst>
      <p:ext uri="{BB962C8B-B14F-4D97-AF65-F5344CB8AC3E}">
        <p14:creationId xmlns:p14="http://schemas.microsoft.com/office/powerpoint/2010/main" val="37208199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
        <p:nvSpPr>
          <p:cNvPr id="34" name="Slide Number"/>
          <p:cNvSpPr txBox="1">
            <a:spLocks noGrp="1"/>
          </p:cNvSpPr>
          <p:nvPr>
            <p:ph type="sldNum" sz="quarter" idx="2"/>
          </p:nvPr>
        </p:nvSpPr>
        <p:spPr>
          <a:xfrm>
            <a:off x="22100691" y="12957177"/>
            <a:ext cx="378309" cy="38472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1531" rtl="0" fontAlgn="auto" latinLnBrk="0" hangingPunct="0">
              <a:lnSpc>
                <a:spcPct val="100000"/>
              </a:lnSpc>
              <a:spcBef>
                <a:spcPts val="0"/>
              </a:spcBef>
              <a:spcAft>
                <a:spcPts val="0"/>
              </a:spcAft>
              <a:buClrTx/>
              <a:buSzTx/>
              <a:buFont typeface="Arial" panose="020B0604020202020204" pitchFamily="34" charset="0"/>
              <a:buNone/>
              <a:tabLst/>
              <a:defRPr kumimoji="0" sz="2500" b="0" i="0" u="none" strike="noStrike" cap="none" spc="0" normalizeH="0" baseline="0">
                <a:ln>
                  <a:noFill/>
                </a:ln>
                <a:solidFill>
                  <a:srgbClr val="333642"/>
                </a:solidFill>
                <a:effectLst/>
                <a:uFillTx/>
                <a:latin typeface="+mn-lt"/>
                <a:ea typeface="+mn-ea"/>
                <a:cs typeface="+mn-cs"/>
                <a:sym typeface="Avenir Next"/>
              </a:defRPr>
            </a:lvl1pPr>
            <a:lvl2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2pPr>
            <a:lvl3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3pPr>
            <a:lvl4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4pPr>
            <a:lvl5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5pPr>
            <a:lvl6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6pPr>
            <a:lvl7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7pPr>
            <a:lvl8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8pPr>
            <a:lvl9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9pPr>
          </a:lstStyle>
          <a:p>
            <a:fld id="{86CB4B4D-7CA3-9044-876B-883B54F8677D}" type="slidenum">
              <a:rPr lang="en-IE" smtClean="0"/>
              <a:pPr/>
              <a:t>‹#›</a:t>
            </a:fld>
            <a:endParaRPr lang="en-IE"/>
          </a:p>
        </p:txBody>
      </p:sp>
      <p:sp>
        <p:nvSpPr>
          <p:cNvPr id="35" name="Option 01"/>
          <p:cNvSpPr>
            <a:spLocks noGrp="1"/>
          </p:cNvSpPr>
          <p:nvPr>
            <p:ph type="body" sz="quarter" idx="17"/>
          </p:nvPr>
        </p:nvSpPr>
        <p:spPr>
          <a:xfrm>
            <a:off x="538480" y="3810000"/>
            <a:ext cx="3373120" cy="316558"/>
          </a:xfrm>
          <a:prstGeom prst="rect">
            <a:avLst/>
          </a:prstGeom>
        </p:spPr>
        <p:txBody>
          <a:bodyPr anchor="ctr">
            <a:noAutofit/>
          </a:bodyPr>
          <a:lstStyle>
            <a:lvl1pPr marL="0" indent="0">
              <a:buNone/>
              <a:defRPr sz="2400" b="1">
                <a:solidFill>
                  <a:srgbClr val="333642"/>
                </a:solidFill>
                <a:latin typeface="+mn-lt"/>
                <a:ea typeface="Avenir Next Demi Bold"/>
                <a:cs typeface="Avenir Next Demi Bold"/>
                <a:sym typeface="Avenir Next Demi Bold"/>
              </a:defRPr>
            </a:lvl1pPr>
          </a:lstStyle>
          <a:p>
            <a:pPr lvl="0"/>
            <a:r>
              <a:rPr lang="en-GB"/>
              <a:t>Click to edit Master text styles</a:t>
            </a:r>
          </a:p>
        </p:txBody>
      </p:sp>
      <p:sp>
        <p:nvSpPr>
          <p:cNvPr id="36" name="Etiam malesuada magna euismod. Nullam id dolor id nibh ultricies vehicula mollis ut id elit. Donec ullamcorper nulla non."/>
          <p:cNvSpPr>
            <a:spLocks noGrp="1"/>
          </p:cNvSpPr>
          <p:nvPr>
            <p:ph type="body" sz="quarter" idx="18"/>
          </p:nvPr>
        </p:nvSpPr>
        <p:spPr>
          <a:xfrm>
            <a:off x="538480" y="4157630"/>
            <a:ext cx="3373120" cy="2337019"/>
          </a:xfrm>
          <a:prstGeom prst="rect">
            <a:avLst/>
          </a:prstGeom>
        </p:spPr>
        <p:txBody>
          <a:bodyPr>
            <a:normAutofit/>
          </a:bodyPr>
          <a:lstStyle>
            <a:lvl1pPr marL="0" indent="0">
              <a:buNone/>
              <a:defRPr sz="2000"/>
            </a:lvl1pPr>
          </a:lstStyle>
          <a:p>
            <a:pPr lvl="0"/>
            <a:r>
              <a:rPr lang="en-GB"/>
              <a:t>Click to edit Master text styles</a:t>
            </a:r>
          </a:p>
        </p:txBody>
      </p:sp>
      <p:sp>
        <p:nvSpPr>
          <p:cNvPr id="37" name="Circle"/>
          <p:cNvSpPr>
            <a:spLocks noGrp="1"/>
          </p:cNvSpPr>
          <p:nvPr>
            <p:ph type="body" sz="quarter" idx="19" hasCustomPrompt="1"/>
          </p:nvPr>
        </p:nvSpPr>
        <p:spPr>
          <a:xfrm>
            <a:off x="1521598" y="2220111"/>
            <a:ext cx="1397001" cy="1397001"/>
          </a:xfrm>
          <a:prstGeom prst="ellipse">
            <a:avLst/>
          </a:prstGeom>
          <a:gradFill>
            <a:gsLst>
              <a:gs pos="0">
                <a:srgbClr val="B4E064"/>
              </a:gs>
              <a:gs pos="100000">
                <a:srgbClr val="05C7EC"/>
              </a:gs>
            </a:gsLst>
            <a:lin ang="18900000"/>
          </a:gradFill>
          <a:ln w="88900">
            <a:solidFill>
              <a:srgbClr val="FFFFFF"/>
            </a:solidFill>
          </a:ln>
          <a:effectLst>
            <a:outerShdw blurRad="444500" dir="5400000" rotWithShape="0">
              <a:srgbClr val="000000">
                <a:alpha val="25000"/>
              </a:srgbClr>
            </a:outerShdw>
          </a:effectLst>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38" name="Option 02"/>
          <p:cNvSpPr>
            <a:spLocks noGrp="1"/>
          </p:cNvSpPr>
          <p:nvPr>
            <p:ph type="body" sz="quarter" idx="20"/>
          </p:nvPr>
        </p:nvSpPr>
        <p:spPr>
          <a:xfrm>
            <a:off x="4409440" y="3810000"/>
            <a:ext cx="3373120" cy="316558"/>
          </a:xfrm>
          <a:prstGeom prst="rect">
            <a:avLst/>
          </a:prstGeom>
        </p:spPr>
        <p:txBody>
          <a:bodyPr anchor="ctr">
            <a:noAutofit/>
          </a:bodyPr>
          <a:lstStyle>
            <a:lvl1pPr marL="0" indent="0">
              <a:buNone/>
              <a:defRPr sz="2400" b="1">
                <a:solidFill>
                  <a:srgbClr val="333642"/>
                </a:solidFill>
                <a:latin typeface="+mn-lt"/>
                <a:ea typeface="Avenir Next Demi Bold"/>
                <a:cs typeface="Avenir Next Demi Bold"/>
                <a:sym typeface="Avenir Next Demi Bold"/>
              </a:defRPr>
            </a:lvl1pPr>
          </a:lstStyle>
          <a:p>
            <a:pPr lvl="0"/>
            <a:r>
              <a:rPr lang="en-GB"/>
              <a:t>Click to edit Master text styles</a:t>
            </a:r>
          </a:p>
        </p:txBody>
      </p:sp>
      <p:sp>
        <p:nvSpPr>
          <p:cNvPr id="39" name="Donec sed odio dui sed diam eget risus blandit sit amet non magna , nisi erat porttitor ligula, eget lacinia odio sem nec elit."/>
          <p:cNvSpPr>
            <a:spLocks noGrp="1"/>
          </p:cNvSpPr>
          <p:nvPr>
            <p:ph type="body" sz="quarter" idx="21"/>
          </p:nvPr>
        </p:nvSpPr>
        <p:spPr>
          <a:xfrm>
            <a:off x="4409440" y="4157630"/>
            <a:ext cx="3373120" cy="2337019"/>
          </a:xfrm>
          <a:prstGeom prst="rect">
            <a:avLst/>
          </a:prstGeom>
        </p:spPr>
        <p:txBody>
          <a:bodyPr>
            <a:normAutofit/>
          </a:bodyPr>
          <a:lstStyle>
            <a:lvl1pPr marL="0" indent="0">
              <a:buNone/>
              <a:defRPr sz="2000"/>
            </a:lvl1pPr>
          </a:lstStyle>
          <a:p>
            <a:pPr lvl="0"/>
            <a:r>
              <a:rPr lang="en-GB"/>
              <a:t>Click to edit Master text styles</a:t>
            </a:r>
          </a:p>
        </p:txBody>
      </p:sp>
      <p:sp>
        <p:nvSpPr>
          <p:cNvPr id="40" name="Circle"/>
          <p:cNvSpPr>
            <a:spLocks noGrp="1"/>
          </p:cNvSpPr>
          <p:nvPr>
            <p:ph type="body" sz="quarter" idx="22" hasCustomPrompt="1"/>
          </p:nvPr>
        </p:nvSpPr>
        <p:spPr>
          <a:xfrm>
            <a:off x="5397500" y="2220111"/>
            <a:ext cx="1397000" cy="1397001"/>
          </a:xfrm>
          <a:prstGeom prst="ellipse">
            <a:avLst/>
          </a:prstGeom>
          <a:gradFill>
            <a:gsLst>
              <a:gs pos="0">
                <a:srgbClr val="F32C88"/>
              </a:gs>
              <a:gs pos="100000">
                <a:srgbClr val="5105F3"/>
              </a:gs>
            </a:gsLst>
            <a:lin ang="18900000"/>
          </a:gradFill>
          <a:ln w="88900">
            <a:solidFill>
              <a:srgbClr val="FFFFFF"/>
            </a:solidFill>
          </a:ln>
          <a:effectLst>
            <a:outerShdw blurRad="444500" dir="5400000" rotWithShape="0">
              <a:srgbClr val="000000">
                <a:alpha val="25000"/>
              </a:srgbClr>
            </a:outerShdw>
          </a:effectLst>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41" name="Option 03"/>
          <p:cNvSpPr>
            <a:spLocks noGrp="1"/>
          </p:cNvSpPr>
          <p:nvPr>
            <p:ph type="body" sz="quarter" idx="23"/>
          </p:nvPr>
        </p:nvSpPr>
        <p:spPr>
          <a:xfrm>
            <a:off x="8280400" y="3809720"/>
            <a:ext cx="3373120" cy="316558"/>
          </a:xfrm>
          <a:prstGeom prst="rect">
            <a:avLst/>
          </a:prstGeom>
        </p:spPr>
        <p:txBody>
          <a:bodyPr anchor="ctr">
            <a:noAutofit/>
          </a:bodyPr>
          <a:lstStyle>
            <a:lvl1pPr marL="0" indent="0">
              <a:buNone/>
              <a:defRPr sz="2400" b="1">
                <a:solidFill>
                  <a:srgbClr val="333642"/>
                </a:solidFill>
                <a:latin typeface="+mn-lt"/>
                <a:ea typeface="Avenir Next Demi Bold"/>
                <a:cs typeface="Avenir Next Demi Bold"/>
                <a:sym typeface="Avenir Next Demi Bold"/>
              </a:defRPr>
            </a:lvl1pPr>
          </a:lstStyle>
          <a:p>
            <a:pPr lvl="0"/>
            <a:r>
              <a:rPr lang="en-GB"/>
              <a:t>Click to edit Master text styles</a:t>
            </a:r>
          </a:p>
        </p:txBody>
      </p:sp>
      <p:sp>
        <p:nvSpPr>
          <p:cNvPr id="42" name="Aenean eu leo quam. Pellentesque ornare sem lacinia quam venenatis vestibulum. Duis mollis, est non commodo luctus."/>
          <p:cNvSpPr>
            <a:spLocks noGrp="1"/>
          </p:cNvSpPr>
          <p:nvPr>
            <p:ph type="body" sz="quarter" idx="24"/>
          </p:nvPr>
        </p:nvSpPr>
        <p:spPr>
          <a:xfrm>
            <a:off x="8280400" y="4157630"/>
            <a:ext cx="3373120" cy="2334610"/>
          </a:xfrm>
          <a:prstGeom prst="rect">
            <a:avLst/>
          </a:prstGeom>
        </p:spPr>
        <p:txBody>
          <a:bodyPr>
            <a:normAutofit/>
          </a:bodyPr>
          <a:lstStyle>
            <a:lvl1pPr marL="0" indent="0">
              <a:buNone/>
              <a:defRPr sz="2000"/>
            </a:lvl1pPr>
          </a:lstStyle>
          <a:p>
            <a:pPr lvl="0"/>
            <a:r>
              <a:rPr lang="en-GB"/>
              <a:t>Click to edit Master text styles</a:t>
            </a:r>
          </a:p>
        </p:txBody>
      </p:sp>
      <p:sp>
        <p:nvSpPr>
          <p:cNvPr id="43" name="Circle"/>
          <p:cNvSpPr>
            <a:spLocks noGrp="1"/>
          </p:cNvSpPr>
          <p:nvPr>
            <p:ph type="body" sz="quarter" idx="25" hasCustomPrompt="1"/>
          </p:nvPr>
        </p:nvSpPr>
        <p:spPr>
          <a:xfrm>
            <a:off x="9267052" y="2220111"/>
            <a:ext cx="1397001" cy="1397001"/>
          </a:xfrm>
          <a:prstGeom prst="ellipse">
            <a:avLst/>
          </a:prstGeom>
          <a:gradFill>
            <a:gsLst>
              <a:gs pos="0">
                <a:srgbClr val="05CAE8"/>
              </a:gs>
              <a:gs pos="100000">
                <a:srgbClr val="0517F3"/>
              </a:gs>
            </a:gsLst>
            <a:lin ang="18900000"/>
          </a:gradFill>
          <a:ln w="88900">
            <a:solidFill>
              <a:srgbClr val="FFFFFF"/>
            </a:solidFill>
          </a:ln>
          <a:effectLst>
            <a:outerShdw blurRad="444500" dir="5400000" rotWithShape="0">
              <a:srgbClr val="000000">
                <a:alpha val="25000"/>
              </a:srgbClr>
            </a:outerShdw>
          </a:effectLst>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44" name="Shape"/>
          <p:cNvSpPr>
            <a:spLocks noGrp="1"/>
          </p:cNvSpPr>
          <p:nvPr>
            <p:ph type="body" sz="quarter" idx="26" hasCustomPrompt="1"/>
          </p:nvPr>
        </p:nvSpPr>
        <p:spPr>
          <a:xfrm>
            <a:off x="9763809" y="2716863"/>
            <a:ext cx="403487" cy="403497"/>
          </a:xfrm>
          <a:custGeom>
            <a:avLst/>
            <a:gdLst/>
            <a:ahLst/>
            <a:cxnLst>
              <a:cxn ang="0">
                <a:pos x="wd2" y="hd2"/>
              </a:cxn>
              <a:cxn ang="5400000">
                <a:pos x="wd2" y="hd2"/>
              </a:cxn>
              <a:cxn ang="10800000">
                <a:pos x="wd2" y="hd2"/>
              </a:cxn>
              <a:cxn ang="16200000">
                <a:pos x="wd2" y="hd2"/>
              </a:cxn>
            </a:cxnLst>
            <a:rect l="0" t="0" r="r" b="b"/>
            <a:pathLst>
              <a:path w="21600" h="21600" extrusionOk="0">
                <a:moveTo>
                  <a:pt x="10800" y="6913"/>
                </a:moveTo>
                <a:cubicBezTo>
                  <a:pt x="8653" y="6913"/>
                  <a:pt x="6912" y="8653"/>
                  <a:pt x="6912" y="10800"/>
                </a:cubicBezTo>
                <a:cubicBezTo>
                  <a:pt x="6912" y="12947"/>
                  <a:pt x="8653" y="14687"/>
                  <a:pt x="10800" y="14687"/>
                </a:cubicBezTo>
                <a:cubicBezTo>
                  <a:pt x="12947" y="14687"/>
                  <a:pt x="14687" y="12947"/>
                  <a:pt x="14687" y="10800"/>
                </a:cubicBezTo>
                <a:cubicBezTo>
                  <a:pt x="14687" y="8653"/>
                  <a:pt x="12947" y="6913"/>
                  <a:pt x="10800" y="6913"/>
                </a:cubicBezTo>
                <a:close/>
                <a:moveTo>
                  <a:pt x="21600" y="9257"/>
                </a:moveTo>
                <a:lnTo>
                  <a:pt x="21600" y="12343"/>
                </a:lnTo>
                <a:cubicBezTo>
                  <a:pt x="21600" y="12343"/>
                  <a:pt x="20184" y="12738"/>
                  <a:pt x="18089" y="13128"/>
                </a:cubicBezTo>
                <a:cubicBezTo>
                  <a:pt x="17994" y="13428"/>
                  <a:pt x="17898" y="13723"/>
                  <a:pt x="17766" y="14007"/>
                </a:cubicBezTo>
                <a:cubicBezTo>
                  <a:pt x="19158" y="15729"/>
                  <a:pt x="20056" y="16971"/>
                  <a:pt x="20056" y="16971"/>
                </a:cubicBezTo>
                <a:lnTo>
                  <a:pt x="16970" y="20057"/>
                </a:lnTo>
                <a:cubicBezTo>
                  <a:pt x="16970" y="20057"/>
                  <a:pt x="15727" y="19158"/>
                  <a:pt x="14006" y="17768"/>
                </a:cubicBezTo>
                <a:cubicBezTo>
                  <a:pt x="13725" y="17897"/>
                  <a:pt x="13429" y="17994"/>
                  <a:pt x="13131" y="18089"/>
                </a:cubicBezTo>
                <a:cubicBezTo>
                  <a:pt x="12740" y="20184"/>
                  <a:pt x="12341" y="21600"/>
                  <a:pt x="12341" y="21600"/>
                </a:cubicBezTo>
                <a:lnTo>
                  <a:pt x="9257" y="21600"/>
                </a:lnTo>
                <a:cubicBezTo>
                  <a:pt x="9257" y="21600"/>
                  <a:pt x="8859" y="20187"/>
                  <a:pt x="8467" y="18098"/>
                </a:cubicBezTo>
                <a:cubicBezTo>
                  <a:pt x="8166" y="18003"/>
                  <a:pt x="7867" y="17907"/>
                  <a:pt x="7583" y="17777"/>
                </a:cubicBezTo>
                <a:cubicBezTo>
                  <a:pt x="5866" y="19163"/>
                  <a:pt x="4628" y="20057"/>
                  <a:pt x="4628" y="20057"/>
                </a:cubicBezTo>
                <a:lnTo>
                  <a:pt x="1543" y="16972"/>
                </a:lnTo>
                <a:cubicBezTo>
                  <a:pt x="1543" y="16972"/>
                  <a:pt x="2434" y="15738"/>
                  <a:pt x="3816" y="14027"/>
                </a:cubicBezTo>
                <a:cubicBezTo>
                  <a:pt x="3682" y="13741"/>
                  <a:pt x="3581" y="13440"/>
                  <a:pt x="3483" y="13136"/>
                </a:cubicBezTo>
                <a:cubicBezTo>
                  <a:pt x="1403" y="12743"/>
                  <a:pt x="0" y="12343"/>
                  <a:pt x="0" y="12343"/>
                </a:cubicBezTo>
                <a:lnTo>
                  <a:pt x="0" y="9257"/>
                </a:lnTo>
                <a:cubicBezTo>
                  <a:pt x="0" y="9257"/>
                  <a:pt x="1398" y="8860"/>
                  <a:pt x="3473" y="8469"/>
                </a:cubicBezTo>
                <a:cubicBezTo>
                  <a:pt x="3570" y="8160"/>
                  <a:pt x="3671" y="7856"/>
                  <a:pt x="3805" y="7565"/>
                </a:cubicBezTo>
                <a:cubicBezTo>
                  <a:pt x="2429" y="5858"/>
                  <a:pt x="1543" y="4629"/>
                  <a:pt x="1543" y="4629"/>
                </a:cubicBezTo>
                <a:lnTo>
                  <a:pt x="4628" y="1543"/>
                </a:lnTo>
                <a:cubicBezTo>
                  <a:pt x="4628" y="1543"/>
                  <a:pt x="5858" y="2430"/>
                  <a:pt x="7565" y="3805"/>
                </a:cubicBezTo>
                <a:cubicBezTo>
                  <a:pt x="7856" y="3671"/>
                  <a:pt x="8162" y="3570"/>
                  <a:pt x="8472" y="3472"/>
                </a:cubicBezTo>
                <a:cubicBezTo>
                  <a:pt x="8863" y="1399"/>
                  <a:pt x="9257" y="0"/>
                  <a:pt x="9257" y="0"/>
                </a:cubicBezTo>
                <a:lnTo>
                  <a:pt x="12341" y="0"/>
                </a:lnTo>
                <a:cubicBezTo>
                  <a:pt x="12341" y="0"/>
                  <a:pt x="12741" y="1404"/>
                  <a:pt x="13132" y="3482"/>
                </a:cubicBezTo>
                <a:cubicBezTo>
                  <a:pt x="13437" y="3581"/>
                  <a:pt x="13738" y="3681"/>
                  <a:pt x="14025" y="3814"/>
                </a:cubicBezTo>
                <a:cubicBezTo>
                  <a:pt x="15736" y="2434"/>
                  <a:pt x="16970" y="1543"/>
                  <a:pt x="16970" y="1543"/>
                </a:cubicBezTo>
                <a:lnTo>
                  <a:pt x="20056" y="4629"/>
                </a:lnTo>
                <a:cubicBezTo>
                  <a:pt x="20056" y="4629"/>
                  <a:pt x="19164" y="5869"/>
                  <a:pt x="17778" y="7587"/>
                </a:cubicBezTo>
                <a:cubicBezTo>
                  <a:pt x="17909" y="7870"/>
                  <a:pt x="18002" y="8169"/>
                  <a:pt x="18099" y="8469"/>
                </a:cubicBezTo>
                <a:cubicBezTo>
                  <a:pt x="20187" y="8861"/>
                  <a:pt x="21600" y="9257"/>
                  <a:pt x="21600" y="9257"/>
                </a:cubicBezTo>
                <a:close/>
              </a:path>
            </a:pathLst>
          </a:custGeom>
          <a:solidFill>
            <a:srgbClr val="FFFFFF"/>
          </a:solidFill>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45" name="Shape"/>
          <p:cNvSpPr>
            <a:spLocks noGrp="1"/>
          </p:cNvSpPr>
          <p:nvPr>
            <p:ph type="body" sz="quarter" idx="27" hasCustomPrompt="1"/>
          </p:nvPr>
        </p:nvSpPr>
        <p:spPr>
          <a:xfrm>
            <a:off x="5873409" y="2743500"/>
            <a:ext cx="445184" cy="356177"/>
          </a:xfrm>
          <a:custGeom>
            <a:avLst/>
            <a:gdLst/>
            <a:ahLst/>
            <a:cxnLst>
              <a:cxn ang="0">
                <a:pos x="wd2" y="hd2"/>
              </a:cxn>
              <a:cxn ang="5400000">
                <a:pos x="wd2" y="hd2"/>
              </a:cxn>
              <a:cxn ang="10800000">
                <a:pos x="wd2" y="hd2"/>
              </a:cxn>
              <a:cxn ang="16200000">
                <a:pos x="wd2" y="hd2"/>
              </a:cxn>
            </a:cxnLst>
            <a:rect l="0" t="0" r="r" b="b"/>
            <a:pathLst>
              <a:path w="21600" h="20599" extrusionOk="0">
                <a:moveTo>
                  <a:pt x="15498" y="7425"/>
                </a:moveTo>
                <a:cubicBezTo>
                  <a:pt x="14659" y="7425"/>
                  <a:pt x="13979" y="8231"/>
                  <a:pt x="13979" y="9227"/>
                </a:cubicBezTo>
                <a:cubicBezTo>
                  <a:pt x="13979" y="10222"/>
                  <a:pt x="14659" y="11029"/>
                  <a:pt x="15498" y="11029"/>
                </a:cubicBezTo>
                <a:cubicBezTo>
                  <a:pt x="16338" y="11029"/>
                  <a:pt x="17018" y="10222"/>
                  <a:pt x="17018" y="9227"/>
                </a:cubicBezTo>
                <a:cubicBezTo>
                  <a:pt x="17018" y="8231"/>
                  <a:pt x="16338" y="7425"/>
                  <a:pt x="15498" y="7425"/>
                </a:cubicBezTo>
                <a:close/>
                <a:moveTo>
                  <a:pt x="10916" y="7425"/>
                </a:moveTo>
                <a:cubicBezTo>
                  <a:pt x="10077" y="7425"/>
                  <a:pt x="9396" y="8231"/>
                  <a:pt x="9396" y="9227"/>
                </a:cubicBezTo>
                <a:cubicBezTo>
                  <a:pt x="9396" y="10222"/>
                  <a:pt x="10077" y="11029"/>
                  <a:pt x="10916" y="11029"/>
                </a:cubicBezTo>
                <a:cubicBezTo>
                  <a:pt x="11755" y="11029"/>
                  <a:pt x="12435" y="10222"/>
                  <a:pt x="12435" y="9227"/>
                </a:cubicBezTo>
                <a:cubicBezTo>
                  <a:pt x="12435" y="8231"/>
                  <a:pt x="11755" y="7425"/>
                  <a:pt x="10916" y="7425"/>
                </a:cubicBezTo>
                <a:close/>
                <a:moveTo>
                  <a:pt x="6333" y="7425"/>
                </a:moveTo>
                <a:cubicBezTo>
                  <a:pt x="5494" y="7425"/>
                  <a:pt x="4814" y="8231"/>
                  <a:pt x="4814" y="9227"/>
                </a:cubicBezTo>
                <a:cubicBezTo>
                  <a:pt x="4814" y="10222"/>
                  <a:pt x="5494" y="11029"/>
                  <a:pt x="6333" y="11029"/>
                </a:cubicBezTo>
                <a:cubicBezTo>
                  <a:pt x="7172" y="11029"/>
                  <a:pt x="7852" y="10222"/>
                  <a:pt x="7852" y="9227"/>
                </a:cubicBezTo>
                <a:cubicBezTo>
                  <a:pt x="7852" y="8231"/>
                  <a:pt x="7172" y="7425"/>
                  <a:pt x="6333" y="7425"/>
                </a:cubicBezTo>
                <a:close/>
                <a:moveTo>
                  <a:pt x="10800" y="18455"/>
                </a:moveTo>
                <a:cubicBezTo>
                  <a:pt x="9698" y="18455"/>
                  <a:pt x="8634" y="18313"/>
                  <a:pt x="7632" y="18051"/>
                </a:cubicBezTo>
                <a:cubicBezTo>
                  <a:pt x="6657" y="19097"/>
                  <a:pt x="3881" y="21600"/>
                  <a:pt x="698" y="20168"/>
                </a:cubicBezTo>
                <a:cubicBezTo>
                  <a:pt x="2942" y="19469"/>
                  <a:pt x="3974" y="17831"/>
                  <a:pt x="4435" y="16681"/>
                </a:cubicBezTo>
                <a:cubicBezTo>
                  <a:pt x="1747" y="15002"/>
                  <a:pt x="0" y="12290"/>
                  <a:pt x="0" y="9228"/>
                </a:cubicBezTo>
                <a:cubicBezTo>
                  <a:pt x="0" y="4132"/>
                  <a:pt x="4835" y="0"/>
                  <a:pt x="10800" y="0"/>
                </a:cubicBezTo>
                <a:cubicBezTo>
                  <a:pt x="16765" y="0"/>
                  <a:pt x="21600" y="4132"/>
                  <a:pt x="21600" y="9228"/>
                </a:cubicBezTo>
                <a:cubicBezTo>
                  <a:pt x="21600" y="14324"/>
                  <a:pt x="16765" y="18455"/>
                  <a:pt x="10800" y="18455"/>
                </a:cubicBezTo>
                <a:close/>
              </a:path>
            </a:pathLst>
          </a:custGeom>
          <a:solidFill>
            <a:srgbClr val="FFFFFF"/>
          </a:solidFill>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46" name="Shape"/>
          <p:cNvSpPr>
            <a:spLocks noGrp="1"/>
          </p:cNvSpPr>
          <p:nvPr>
            <p:ph type="body" sz="quarter" idx="28" hasCustomPrompt="1"/>
          </p:nvPr>
        </p:nvSpPr>
        <p:spPr>
          <a:xfrm>
            <a:off x="2039275" y="2716863"/>
            <a:ext cx="361647" cy="403497"/>
          </a:xfrm>
          <a:custGeom>
            <a:avLst/>
            <a:gdLst/>
            <a:ahLst/>
            <a:cxnLst>
              <a:cxn ang="0">
                <a:pos x="wd2" y="hd2"/>
              </a:cxn>
              <a:cxn ang="5400000">
                <a:pos x="wd2" y="hd2"/>
              </a:cxn>
              <a:cxn ang="10800000">
                <a:pos x="wd2" y="hd2"/>
              </a:cxn>
              <a:cxn ang="16200000">
                <a:pos x="wd2" y="hd2"/>
              </a:cxn>
            </a:cxnLst>
            <a:rect l="0" t="0" r="r" b="b"/>
            <a:pathLst>
              <a:path w="21066" h="21120" extrusionOk="0">
                <a:moveTo>
                  <a:pt x="7115" y="3487"/>
                </a:moveTo>
                <a:cubicBezTo>
                  <a:pt x="6224" y="2687"/>
                  <a:pt x="4773" y="2692"/>
                  <a:pt x="3875" y="3499"/>
                </a:cubicBezTo>
                <a:cubicBezTo>
                  <a:pt x="2977" y="4307"/>
                  <a:pt x="2971" y="5610"/>
                  <a:pt x="3862" y="6411"/>
                </a:cubicBezTo>
                <a:cubicBezTo>
                  <a:pt x="4753" y="7212"/>
                  <a:pt x="6204" y="7206"/>
                  <a:pt x="7102" y="6399"/>
                </a:cubicBezTo>
                <a:cubicBezTo>
                  <a:pt x="8000" y="5592"/>
                  <a:pt x="8007" y="4289"/>
                  <a:pt x="7115" y="3487"/>
                </a:cubicBezTo>
                <a:close/>
                <a:moveTo>
                  <a:pt x="21066" y="17081"/>
                </a:moveTo>
                <a:lnTo>
                  <a:pt x="20939" y="17196"/>
                </a:lnTo>
                <a:lnTo>
                  <a:pt x="20953" y="17209"/>
                </a:lnTo>
                <a:lnTo>
                  <a:pt x="16611" y="21120"/>
                </a:lnTo>
                <a:lnTo>
                  <a:pt x="15331" y="19970"/>
                </a:lnTo>
                <a:lnTo>
                  <a:pt x="16860" y="18596"/>
                </a:lnTo>
                <a:lnTo>
                  <a:pt x="15612" y="17474"/>
                </a:lnTo>
                <a:lnTo>
                  <a:pt x="14083" y="18848"/>
                </a:lnTo>
                <a:lnTo>
                  <a:pt x="12803" y="17698"/>
                </a:lnTo>
                <a:lnTo>
                  <a:pt x="15285" y="15471"/>
                </a:lnTo>
                <a:lnTo>
                  <a:pt x="8234" y="9136"/>
                </a:lnTo>
                <a:cubicBezTo>
                  <a:pt x="6139" y="10247"/>
                  <a:pt x="3399" y="10002"/>
                  <a:pt x="1600" y="8385"/>
                </a:cubicBezTo>
                <a:cubicBezTo>
                  <a:pt x="-534" y="6467"/>
                  <a:pt x="-533" y="3358"/>
                  <a:pt x="1602" y="1439"/>
                </a:cubicBezTo>
                <a:cubicBezTo>
                  <a:pt x="3737" y="-479"/>
                  <a:pt x="7198" y="-480"/>
                  <a:pt x="9331" y="1437"/>
                </a:cubicBezTo>
                <a:cubicBezTo>
                  <a:pt x="11108" y="3034"/>
                  <a:pt x="11395" y="5454"/>
                  <a:pt x="10211" y="7328"/>
                </a:cubicBezTo>
                <a:cubicBezTo>
                  <a:pt x="10211" y="7328"/>
                  <a:pt x="21066" y="17081"/>
                  <a:pt x="21066" y="17081"/>
                </a:cubicBezTo>
                <a:close/>
              </a:path>
            </a:pathLst>
          </a:custGeom>
          <a:solidFill>
            <a:srgbClr val="FFFFFF"/>
          </a:solidFill>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20" name="Rectangle 19">
            <a:extLst>
              <a:ext uri="{FF2B5EF4-FFF2-40B4-BE49-F238E27FC236}">
                <a16:creationId xmlns:a16="http://schemas.microsoft.com/office/drawing/2014/main" id="{2C7F7956-6BEE-D14D-9BF6-6C4D2F52AA2D}"/>
              </a:ext>
            </a:extLst>
          </p:cNvPr>
          <p:cNvSpPr/>
          <p:nvPr userDrawn="1"/>
        </p:nvSpPr>
        <p:spPr>
          <a:xfrm>
            <a:off x="0" y="0"/>
            <a:ext cx="12205010" cy="1369508"/>
          </a:xfrm>
          <a:prstGeom prst="rect">
            <a:avLst/>
          </a:prstGeom>
          <a:solidFill>
            <a:srgbClr val="1E326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itle 1">
            <a:extLst>
              <a:ext uri="{FF2B5EF4-FFF2-40B4-BE49-F238E27FC236}">
                <a16:creationId xmlns:a16="http://schemas.microsoft.com/office/drawing/2014/main" id="{0843DF00-2DBC-A44E-92F5-0F36DC43D46A}"/>
              </a:ext>
            </a:extLst>
          </p:cNvPr>
          <p:cNvSpPr>
            <a:spLocks noGrp="1"/>
          </p:cNvSpPr>
          <p:nvPr>
            <p:ph type="title"/>
          </p:nvPr>
        </p:nvSpPr>
        <p:spPr>
          <a:xfrm>
            <a:off x="189006" y="21467"/>
            <a:ext cx="10217737" cy="1325563"/>
          </a:xfrm>
        </p:spPr>
        <p:txBody>
          <a:bodyPr/>
          <a:lstStyle>
            <a:lvl1pPr>
              <a:defRPr>
                <a:solidFill>
                  <a:schemeClr val="bg1"/>
                </a:solidFill>
              </a:defRPr>
            </a:lvl1pPr>
          </a:lstStyle>
          <a:p>
            <a:r>
              <a:rPr lang="en-GB"/>
              <a:t>Click to edit Master title style</a:t>
            </a:r>
            <a:endParaRPr lang="en-GB" dirty="0"/>
          </a:p>
        </p:txBody>
      </p:sp>
      <p:sp>
        <p:nvSpPr>
          <p:cNvPr id="22" name="object 3">
            <a:extLst>
              <a:ext uri="{FF2B5EF4-FFF2-40B4-BE49-F238E27FC236}">
                <a16:creationId xmlns:a16="http://schemas.microsoft.com/office/drawing/2014/main" id="{FA7C7A2F-F9CB-3842-9690-92DCAE98CEFA}"/>
              </a:ext>
            </a:extLst>
          </p:cNvPr>
          <p:cNvSpPr/>
          <p:nvPr userDrawn="1"/>
        </p:nvSpPr>
        <p:spPr>
          <a:xfrm>
            <a:off x="10526484" y="173867"/>
            <a:ext cx="1665515" cy="968827"/>
          </a:xfrm>
          <a:prstGeom prst="rect">
            <a:avLst/>
          </a:prstGeom>
          <a:blipFill>
            <a:blip r:embed="rId2" cstate="print"/>
            <a:stretch>
              <a:fillRect l="-231877" t="-86214" r="-243453" b="-472164"/>
            </a:stretch>
          </a:blipFill>
        </p:spPr>
        <p:txBody>
          <a:bodyPr wrap="square" lIns="0" tIns="0" rIns="0" bIns="0" rtlCol="0"/>
          <a:lstStyle/>
          <a:p>
            <a:endParaRPr/>
          </a:p>
        </p:txBody>
      </p:sp>
    </p:spTree>
    <p:extLst>
      <p:ext uri="{BB962C8B-B14F-4D97-AF65-F5344CB8AC3E}">
        <p14:creationId xmlns:p14="http://schemas.microsoft.com/office/powerpoint/2010/main" val="37170342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
    <p:spTree>
      <p:nvGrpSpPr>
        <p:cNvPr id="1" name=""/>
        <p:cNvGrpSpPr/>
        <p:nvPr/>
      </p:nvGrpSpPr>
      <p:grpSpPr>
        <a:xfrm>
          <a:off x="0" y="0"/>
          <a:ext cx="0" cy="0"/>
          <a:chOff x="0" y="0"/>
          <a:chExt cx="0" cy="0"/>
        </a:xfrm>
      </p:grpSpPr>
      <p:sp>
        <p:nvSpPr>
          <p:cNvPr id="53" name="Nulla vitae elit, pharetra augue. Maecenas sed libero blandit sit amet non magna."/>
          <p:cNvSpPr>
            <a:spLocks noGrp="1"/>
          </p:cNvSpPr>
          <p:nvPr>
            <p:ph type="body" sz="quarter" idx="13"/>
          </p:nvPr>
        </p:nvSpPr>
        <p:spPr>
          <a:xfrm>
            <a:off x="6923881" y="1779588"/>
            <a:ext cx="4315619" cy="984250"/>
          </a:xfrm>
          <a:prstGeom prst="rect">
            <a:avLst/>
          </a:prstGeom>
        </p:spPr>
        <p:txBody>
          <a:bodyPr anchor="b"/>
          <a:lstStyle>
            <a:lvl1pPr marL="0" indent="0" algn="l">
              <a:buNone/>
              <a:defRPr sz="1850" b="1">
                <a:solidFill>
                  <a:srgbClr val="333642"/>
                </a:solidFill>
                <a:latin typeface="+mn-lt"/>
                <a:ea typeface="Avenir Next Demi Bold"/>
                <a:cs typeface="Avenir Next Demi Bold"/>
                <a:sym typeface="Avenir Next Demi Bold"/>
              </a:defRPr>
            </a:lvl1pPr>
          </a:lstStyle>
          <a:p>
            <a:pPr lvl="0"/>
            <a:r>
              <a:rPr lang="en-GB"/>
              <a:t>Click to edit Master text styles</a:t>
            </a:r>
          </a:p>
        </p:txBody>
      </p:sp>
      <p:sp>
        <p:nvSpPr>
          <p:cNvPr id="56" name="Slide Number"/>
          <p:cNvSpPr txBox="1">
            <a:spLocks noGrp="1"/>
          </p:cNvSpPr>
          <p:nvPr>
            <p:ph type="sldNum" sz="quarter" idx="2"/>
          </p:nvPr>
        </p:nvSpPr>
        <p:spPr>
          <a:xfrm>
            <a:off x="22100691" y="12957177"/>
            <a:ext cx="378309" cy="38472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1531" rtl="0" fontAlgn="auto" latinLnBrk="0" hangingPunct="0">
              <a:lnSpc>
                <a:spcPct val="100000"/>
              </a:lnSpc>
              <a:spcBef>
                <a:spcPts val="0"/>
              </a:spcBef>
              <a:spcAft>
                <a:spcPts val="0"/>
              </a:spcAft>
              <a:buClrTx/>
              <a:buSzTx/>
              <a:buFont typeface="Arial" panose="020B0604020202020204" pitchFamily="34" charset="0"/>
              <a:buNone/>
              <a:tabLst/>
              <a:defRPr kumimoji="0" sz="2500" b="0" i="0" u="none" strike="noStrike" cap="none" spc="0" normalizeH="0" baseline="0">
                <a:ln>
                  <a:noFill/>
                </a:ln>
                <a:solidFill>
                  <a:srgbClr val="333642"/>
                </a:solidFill>
                <a:effectLst/>
                <a:uFillTx/>
                <a:latin typeface="+mn-lt"/>
                <a:ea typeface="+mn-ea"/>
                <a:cs typeface="+mn-cs"/>
                <a:sym typeface="Avenir Next"/>
              </a:defRPr>
            </a:lvl1pPr>
            <a:lvl2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2pPr>
            <a:lvl3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3pPr>
            <a:lvl4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4pPr>
            <a:lvl5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5pPr>
            <a:lvl6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6pPr>
            <a:lvl7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7pPr>
            <a:lvl8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8pPr>
            <a:lvl9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9pPr>
          </a:lstStyle>
          <a:p>
            <a:fld id="{86CB4B4D-7CA3-9044-876B-883B54F8677D}" type="slidenum">
              <a:rPr lang="en-IE" smtClean="0"/>
              <a:pPr/>
              <a:t>‹#›</a:t>
            </a:fld>
            <a:endParaRPr lang="en-IE"/>
          </a:p>
        </p:txBody>
      </p:sp>
      <p:sp>
        <p:nvSpPr>
          <p:cNvPr id="57" name="Rectangle"/>
          <p:cNvSpPr>
            <a:spLocks noGrp="1"/>
          </p:cNvSpPr>
          <p:nvPr>
            <p:ph type="body" sz="quarter" idx="15" hasCustomPrompt="1"/>
          </p:nvPr>
        </p:nvSpPr>
        <p:spPr>
          <a:xfrm>
            <a:off x="952500" y="2694587"/>
            <a:ext cx="2257778" cy="1128890"/>
          </a:xfrm>
          <a:prstGeom prst="rect">
            <a:avLst/>
          </a:prstGeom>
          <a:gradFill>
            <a:gsLst>
              <a:gs pos="0">
                <a:srgbClr val="B4E064"/>
              </a:gs>
              <a:gs pos="100000">
                <a:srgbClr val="05C7EC"/>
              </a:gs>
            </a:gsLst>
            <a:lin ang="18900000"/>
          </a:gradFill>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58" name="Rectangle"/>
          <p:cNvSpPr>
            <a:spLocks noGrp="1"/>
          </p:cNvSpPr>
          <p:nvPr>
            <p:ph type="body" sz="quarter" idx="16" hasCustomPrompt="1"/>
          </p:nvPr>
        </p:nvSpPr>
        <p:spPr>
          <a:xfrm>
            <a:off x="2865977" y="1908074"/>
            <a:ext cx="3166523" cy="1577958"/>
          </a:xfrm>
          <a:prstGeom prst="rect">
            <a:avLst/>
          </a:prstGeom>
          <a:gradFill>
            <a:gsLst>
              <a:gs pos="0">
                <a:srgbClr val="FFDF06">
                  <a:alpha val="85275"/>
                </a:srgbClr>
              </a:gs>
              <a:gs pos="100000">
                <a:srgbClr val="EE4C59">
                  <a:alpha val="85275"/>
                </a:srgbClr>
              </a:gs>
            </a:gsLst>
            <a:lin ang="18900000"/>
          </a:gradFill>
          <a:ln w="88900">
            <a:solidFill>
              <a:srgbClr val="FFFFFF">
                <a:alpha val="85275"/>
              </a:srgbClr>
            </a:solidFill>
          </a:ln>
          <a:effectLst>
            <a:outerShdw blurRad="444500" dir="5400000" rotWithShape="0">
              <a:srgbClr val="000000">
                <a:alpha val="25000"/>
              </a:srgbClr>
            </a:outerShdw>
          </a:effectLst>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59" name="Rectangle"/>
          <p:cNvSpPr>
            <a:spLocks noGrp="1"/>
          </p:cNvSpPr>
          <p:nvPr>
            <p:ph type="body" sz="quarter" idx="17" hasCustomPrompt="1"/>
          </p:nvPr>
        </p:nvSpPr>
        <p:spPr>
          <a:xfrm>
            <a:off x="952500" y="3938136"/>
            <a:ext cx="2257778" cy="1128890"/>
          </a:xfrm>
          <a:prstGeom prst="rect">
            <a:avLst/>
          </a:prstGeom>
          <a:gradFill>
            <a:gsLst>
              <a:gs pos="0">
                <a:srgbClr val="F32C88"/>
              </a:gs>
              <a:gs pos="100000">
                <a:srgbClr val="5105F3"/>
              </a:gs>
            </a:gsLst>
            <a:lin ang="18900000"/>
          </a:gradFill>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60" name="Rectangle"/>
          <p:cNvSpPr>
            <a:spLocks noGrp="1"/>
          </p:cNvSpPr>
          <p:nvPr>
            <p:ph type="body" sz="quarter" idx="18" hasCustomPrompt="1"/>
          </p:nvPr>
        </p:nvSpPr>
        <p:spPr>
          <a:xfrm>
            <a:off x="3321417" y="3938136"/>
            <a:ext cx="2257778" cy="1128890"/>
          </a:xfrm>
          <a:prstGeom prst="rect">
            <a:avLst/>
          </a:prstGeom>
          <a:gradFill>
            <a:gsLst>
              <a:gs pos="0">
                <a:srgbClr val="05CAE8"/>
              </a:gs>
              <a:gs pos="100000">
                <a:srgbClr val="0517F3"/>
              </a:gs>
            </a:gsLst>
            <a:lin ang="18900000"/>
          </a:gradFill>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61" name="Second Subtitle Here"/>
          <p:cNvSpPr>
            <a:spLocks noGrp="1"/>
          </p:cNvSpPr>
          <p:nvPr>
            <p:ph type="body" sz="quarter" idx="19"/>
          </p:nvPr>
        </p:nvSpPr>
        <p:spPr>
          <a:xfrm>
            <a:off x="1172644" y="4137749"/>
            <a:ext cx="1587501" cy="729665"/>
          </a:xfrm>
          <a:prstGeom prst="rect">
            <a:avLst/>
          </a:prstGeom>
        </p:spPr>
        <p:txBody>
          <a:bodyPr anchor="ctr"/>
          <a:lstStyle>
            <a:lvl1pPr marL="0" indent="0" algn="l">
              <a:lnSpc>
                <a:spcPct val="90000"/>
              </a:lnSpc>
              <a:buNone/>
              <a:defRPr sz="1750">
                <a:solidFill>
                  <a:srgbClr val="FFFFFF"/>
                </a:solidFill>
                <a:latin typeface="+mj-lt"/>
                <a:ea typeface="Avenir Next Medium"/>
                <a:cs typeface="Avenir Next Medium"/>
                <a:sym typeface="Avenir Next Medium"/>
              </a:defRPr>
            </a:lvl1pPr>
          </a:lstStyle>
          <a:p>
            <a:pPr lvl="0"/>
            <a:r>
              <a:rPr lang="en-GB"/>
              <a:t>Click to edit Master text styles</a:t>
            </a:r>
          </a:p>
        </p:txBody>
      </p:sp>
      <p:sp>
        <p:nvSpPr>
          <p:cNvPr id="62" name="First Subtitle Text Here"/>
          <p:cNvSpPr>
            <a:spLocks noGrp="1"/>
          </p:cNvSpPr>
          <p:nvPr>
            <p:ph type="body" sz="quarter" idx="20"/>
          </p:nvPr>
        </p:nvSpPr>
        <p:spPr>
          <a:xfrm>
            <a:off x="1172644" y="2894200"/>
            <a:ext cx="1587501" cy="729664"/>
          </a:xfrm>
          <a:prstGeom prst="rect">
            <a:avLst/>
          </a:prstGeom>
        </p:spPr>
        <p:txBody>
          <a:bodyPr anchor="ctr"/>
          <a:lstStyle>
            <a:lvl1pPr marL="0" indent="0" algn="l">
              <a:lnSpc>
                <a:spcPct val="90000"/>
              </a:lnSpc>
              <a:buNone/>
              <a:defRPr sz="1750">
                <a:solidFill>
                  <a:srgbClr val="FFFFFF"/>
                </a:solidFill>
                <a:latin typeface="+mj-lt"/>
                <a:ea typeface="Avenir Next Medium"/>
                <a:cs typeface="Avenir Next Medium"/>
                <a:sym typeface="Avenir Next Medium"/>
              </a:defRPr>
            </a:lvl1pPr>
          </a:lstStyle>
          <a:p>
            <a:pPr lvl="0"/>
            <a:r>
              <a:rPr lang="en-GB"/>
              <a:t>Click to edit Master text styles</a:t>
            </a:r>
          </a:p>
        </p:txBody>
      </p:sp>
      <p:sp>
        <p:nvSpPr>
          <p:cNvPr id="63" name="Third Subtitle Goes Here"/>
          <p:cNvSpPr>
            <a:spLocks noGrp="1"/>
          </p:cNvSpPr>
          <p:nvPr>
            <p:ph type="body" sz="quarter" idx="21"/>
          </p:nvPr>
        </p:nvSpPr>
        <p:spPr>
          <a:xfrm>
            <a:off x="3602572" y="4137749"/>
            <a:ext cx="1587501" cy="729665"/>
          </a:xfrm>
          <a:prstGeom prst="rect">
            <a:avLst/>
          </a:prstGeom>
        </p:spPr>
        <p:txBody>
          <a:bodyPr anchor="ctr"/>
          <a:lstStyle>
            <a:lvl1pPr marL="0" indent="0" algn="l">
              <a:lnSpc>
                <a:spcPct val="90000"/>
              </a:lnSpc>
              <a:buNone/>
              <a:defRPr sz="1750">
                <a:solidFill>
                  <a:srgbClr val="FFFFFF"/>
                </a:solidFill>
                <a:latin typeface="+mj-lt"/>
                <a:ea typeface="Avenir Next Medium"/>
                <a:cs typeface="Avenir Next Medium"/>
                <a:sym typeface="Avenir Next Medium"/>
              </a:defRPr>
            </a:lvl1pPr>
          </a:lstStyle>
          <a:p>
            <a:pPr lvl="0"/>
            <a:r>
              <a:rPr lang="en-GB"/>
              <a:t>Click to edit Master text styles</a:t>
            </a:r>
          </a:p>
        </p:txBody>
      </p:sp>
      <p:sp>
        <p:nvSpPr>
          <p:cNvPr id="64" name="Fourth Subtitle Text Goes Here"/>
          <p:cNvSpPr>
            <a:spLocks noGrp="1"/>
          </p:cNvSpPr>
          <p:nvPr>
            <p:ph type="body" sz="quarter" idx="22"/>
          </p:nvPr>
        </p:nvSpPr>
        <p:spPr>
          <a:xfrm>
            <a:off x="3210278" y="2205819"/>
            <a:ext cx="2477922" cy="1015211"/>
          </a:xfrm>
          <a:prstGeom prst="rect">
            <a:avLst/>
          </a:prstGeom>
        </p:spPr>
        <p:txBody>
          <a:bodyPr anchor="ctr"/>
          <a:lstStyle>
            <a:lvl1pPr marL="0" indent="0" algn="l">
              <a:lnSpc>
                <a:spcPct val="90000"/>
              </a:lnSpc>
              <a:buNone/>
              <a:defRPr sz="1750">
                <a:solidFill>
                  <a:srgbClr val="FFFFFF"/>
                </a:solidFill>
                <a:latin typeface="+mj-lt"/>
                <a:ea typeface="Avenir Next Medium"/>
                <a:cs typeface="Avenir Next Medium"/>
                <a:sym typeface="Avenir Next Medium"/>
              </a:defRPr>
            </a:lvl1pPr>
          </a:lstStyle>
          <a:p>
            <a:pPr lvl="0"/>
            <a:r>
              <a:rPr lang="en-GB"/>
              <a:t>Click to edit Master text styles</a:t>
            </a:r>
          </a:p>
        </p:txBody>
      </p:sp>
      <p:sp>
        <p:nvSpPr>
          <p:cNvPr id="65" name="Body Level One…"/>
          <p:cNvSpPr txBox="1">
            <a:spLocks noGrp="1"/>
          </p:cNvSpPr>
          <p:nvPr>
            <p:ph type="body" sz="quarter" idx="1"/>
          </p:nvPr>
        </p:nvSpPr>
        <p:spPr>
          <a:xfrm>
            <a:off x="6921500" y="2923414"/>
            <a:ext cx="4318000" cy="2604718"/>
          </a:xfrm>
          <a:prstGeom prst="rect">
            <a:avLst/>
          </a:prstGeom>
        </p:spPr>
        <p:txBody>
          <a:bodyPr/>
          <a:lstStyle>
            <a:lvl1pPr marL="0" indent="0" algn="l">
              <a:buNone/>
              <a:defRPr/>
            </a:lvl1pPr>
            <a:lvl2pPr marL="309563" indent="0" algn="l">
              <a:buNone/>
              <a:defRPr/>
            </a:lvl2pPr>
            <a:lvl3pPr marL="623887" indent="0" algn="l">
              <a:buNone/>
              <a:defRPr/>
            </a:lvl3pPr>
            <a:lvl4pPr marL="803275" indent="0" algn="l">
              <a:buNone/>
              <a:defRPr/>
            </a:lvl4pPr>
            <a:lvl5pPr marL="1027112" indent="0" algn="l">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pic>
        <p:nvPicPr>
          <p:cNvPr id="18" name="Picture 17">
            <a:extLst>
              <a:ext uri="{FF2B5EF4-FFF2-40B4-BE49-F238E27FC236}">
                <a16:creationId xmlns:a16="http://schemas.microsoft.com/office/drawing/2014/main" id="{C845B975-6776-B64B-9F1D-8C4BBD2D63F4}"/>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027409" y="22480"/>
            <a:ext cx="1124708" cy="686822"/>
          </a:xfrm>
          <a:prstGeom prst="rect">
            <a:avLst/>
          </a:prstGeom>
        </p:spPr>
      </p:pic>
      <p:sp>
        <p:nvSpPr>
          <p:cNvPr id="19" name="Title 1">
            <a:extLst>
              <a:ext uri="{FF2B5EF4-FFF2-40B4-BE49-F238E27FC236}">
                <a16:creationId xmlns:a16="http://schemas.microsoft.com/office/drawing/2014/main" id="{6F8AA26A-8112-CF49-B3B6-0B6B17CEFDF4}"/>
              </a:ext>
            </a:extLst>
          </p:cNvPr>
          <p:cNvSpPr>
            <a:spLocks noGrp="1"/>
          </p:cNvSpPr>
          <p:nvPr>
            <p:ph type="title"/>
          </p:nvPr>
        </p:nvSpPr>
        <p:spPr>
          <a:xfrm>
            <a:off x="244341" y="144691"/>
            <a:ext cx="10783068" cy="1325563"/>
          </a:xfrm>
        </p:spPr>
        <p:txBody>
          <a:bodyPr/>
          <a:lstStyle>
            <a:lvl1pPr>
              <a:defRPr>
                <a:solidFill>
                  <a:srgbClr val="009EDF"/>
                </a:solidFill>
              </a:defRPr>
            </a:lvl1pPr>
          </a:lstStyle>
          <a:p>
            <a:r>
              <a:rPr lang="en-GB"/>
              <a:t>Click to edit Master title style</a:t>
            </a:r>
            <a:endParaRPr lang="en-GB" dirty="0"/>
          </a:p>
        </p:txBody>
      </p:sp>
    </p:spTree>
    <p:extLst>
      <p:ext uri="{BB962C8B-B14F-4D97-AF65-F5344CB8AC3E}">
        <p14:creationId xmlns:p14="http://schemas.microsoft.com/office/powerpoint/2010/main" val="1869127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4">
    <p:spTree>
      <p:nvGrpSpPr>
        <p:cNvPr id="1" name=""/>
        <p:cNvGrpSpPr/>
        <p:nvPr/>
      </p:nvGrpSpPr>
      <p:grpSpPr>
        <a:xfrm>
          <a:off x="0" y="0"/>
          <a:ext cx="0" cy="0"/>
          <a:chOff x="0" y="0"/>
          <a:chExt cx="0" cy="0"/>
        </a:xfrm>
      </p:grpSpPr>
      <p:sp>
        <p:nvSpPr>
          <p:cNvPr id="77" name="Slide Number"/>
          <p:cNvSpPr txBox="1">
            <a:spLocks noGrp="1"/>
          </p:cNvSpPr>
          <p:nvPr>
            <p:ph type="sldNum" sz="quarter" idx="2"/>
          </p:nvPr>
        </p:nvSpPr>
        <p:spPr>
          <a:xfrm>
            <a:off x="22100691" y="12957177"/>
            <a:ext cx="378309" cy="38472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1531" rtl="0" fontAlgn="auto" latinLnBrk="0" hangingPunct="0">
              <a:lnSpc>
                <a:spcPct val="100000"/>
              </a:lnSpc>
              <a:spcBef>
                <a:spcPts val="0"/>
              </a:spcBef>
              <a:spcAft>
                <a:spcPts val="0"/>
              </a:spcAft>
              <a:buClrTx/>
              <a:buSzTx/>
              <a:buFont typeface="Arial" panose="020B0604020202020204" pitchFamily="34" charset="0"/>
              <a:buNone/>
              <a:tabLst/>
              <a:defRPr kumimoji="0" sz="2500" b="0" i="0" u="none" strike="noStrike" cap="none" spc="0" normalizeH="0" baseline="0">
                <a:ln>
                  <a:noFill/>
                </a:ln>
                <a:solidFill>
                  <a:srgbClr val="333642"/>
                </a:solidFill>
                <a:effectLst/>
                <a:uFillTx/>
                <a:latin typeface="+mn-lt"/>
                <a:ea typeface="+mn-ea"/>
                <a:cs typeface="+mn-cs"/>
                <a:sym typeface="Avenir Next"/>
              </a:defRPr>
            </a:lvl1pPr>
            <a:lvl2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2pPr>
            <a:lvl3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3pPr>
            <a:lvl4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4pPr>
            <a:lvl5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5pPr>
            <a:lvl6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6pPr>
            <a:lvl7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7pPr>
            <a:lvl8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8pPr>
            <a:lvl9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9pPr>
          </a:lstStyle>
          <a:p>
            <a:fld id="{86CB4B4D-7CA3-9044-876B-883B54F8677D}" type="slidenum">
              <a:rPr lang="en-IE" smtClean="0"/>
              <a:pPr/>
              <a:t>‹#›</a:t>
            </a:fld>
            <a:endParaRPr lang="en-IE"/>
          </a:p>
        </p:txBody>
      </p:sp>
      <p:sp>
        <p:nvSpPr>
          <p:cNvPr id="78" name="Circle"/>
          <p:cNvSpPr>
            <a:spLocks noGrp="1"/>
          </p:cNvSpPr>
          <p:nvPr>
            <p:ph type="body" sz="quarter" idx="14" hasCustomPrompt="1"/>
          </p:nvPr>
        </p:nvSpPr>
        <p:spPr>
          <a:xfrm>
            <a:off x="8697430" y="698395"/>
            <a:ext cx="2161070" cy="2161070"/>
          </a:xfrm>
          <a:prstGeom prst="ellipse">
            <a:avLst/>
          </a:prstGeom>
          <a:gradFill>
            <a:gsLst>
              <a:gs pos="0">
                <a:srgbClr val="ECD905"/>
              </a:gs>
              <a:gs pos="100000">
                <a:srgbClr val="43BC6B"/>
              </a:gs>
            </a:gsLst>
            <a:lin ang="18900000"/>
          </a:gradFill>
          <a:ln w="88900">
            <a:solidFill>
              <a:srgbClr val="FFFFFF"/>
            </a:solidFill>
          </a:ln>
          <a:effectLst>
            <a:outerShdw blurRad="444500" dir="5400000" rotWithShape="0">
              <a:srgbClr val="000000">
                <a:alpha val="25000"/>
              </a:srgbClr>
            </a:outerShdw>
          </a:effectLst>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79" name="Shape"/>
          <p:cNvSpPr>
            <a:spLocks noGrp="1"/>
          </p:cNvSpPr>
          <p:nvPr>
            <p:ph type="body" sz="quarter" idx="15" hasCustomPrompt="1"/>
          </p:nvPr>
        </p:nvSpPr>
        <p:spPr>
          <a:xfrm>
            <a:off x="6850979" y="2205741"/>
            <a:ext cx="2269224" cy="2269211"/>
          </a:xfrm>
          <a:custGeom>
            <a:avLst/>
            <a:gdLst/>
            <a:ahLst/>
            <a:cxnLst>
              <a:cxn ang="0">
                <a:pos x="wd2" y="hd2"/>
              </a:cxn>
              <a:cxn ang="5400000">
                <a:pos x="wd2" y="hd2"/>
              </a:cxn>
              <a:cxn ang="10800000">
                <a:pos x="wd2" y="hd2"/>
              </a:cxn>
              <a:cxn ang="16200000">
                <a:pos x="wd2" y="hd2"/>
              </a:cxn>
            </a:cxnLst>
            <a:rect l="0" t="0" r="r" b="b"/>
            <a:pathLst>
              <a:path w="20324" h="20640" extrusionOk="0">
                <a:moveTo>
                  <a:pt x="16937" y="0"/>
                </a:moveTo>
                <a:cubicBezTo>
                  <a:pt x="16070" y="0"/>
                  <a:pt x="15203" y="336"/>
                  <a:pt x="14542" y="1007"/>
                </a:cubicBezTo>
                <a:cubicBezTo>
                  <a:pt x="14259" y="1294"/>
                  <a:pt x="14050" y="1625"/>
                  <a:pt x="13888" y="1972"/>
                </a:cubicBezTo>
                <a:cubicBezTo>
                  <a:pt x="10284" y="201"/>
                  <a:pt x="5826" y="823"/>
                  <a:pt x="2834" y="3861"/>
                </a:cubicBezTo>
                <a:cubicBezTo>
                  <a:pt x="-945" y="7699"/>
                  <a:pt x="-945" y="13924"/>
                  <a:pt x="2834" y="17762"/>
                </a:cubicBezTo>
                <a:cubicBezTo>
                  <a:pt x="6614" y="21600"/>
                  <a:pt x="12743" y="21600"/>
                  <a:pt x="16523" y="17762"/>
                </a:cubicBezTo>
                <a:cubicBezTo>
                  <a:pt x="19514" y="14724"/>
                  <a:pt x="20126" y="10197"/>
                  <a:pt x="18383" y="6536"/>
                </a:cubicBezTo>
                <a:cubicBezTo>
                  <a:pt x="18724" y="6372"/>
                  <a:pt x="19050" y="6159"/>
                  <a:pt x="19332" y="5872"/>
                </a:cubicBezTo>
                <a:cubicBezTo>
                  <a:pt x="20655" y="4529"/>
                  <a:pt x="20655" y="2351"/>
                  <a:pt x="19332" y="1007"/>
                </a:cubicBezTo>
                <a:cubicBezTo>
                  <a:pt x="18671" y="336"/>
                  <a:pt x="17804" y="0"/>
                  <a:pt x="16937" y="0"/>
                </a:cubicBezTo>
                <a:close/>
              </a:path>
            </a:pathLst>
          </a:custGeom>
          <a:gradFill>
            <a:gsLst>
              <a:gs pos="0">
                <a:srgbClr val="FFDF06"/>
              </a:gs>
              <a:gs pos="100000">
                <a:srgbClr val="EE4C59"/>
              </a:gs>
            </a:gsLst>
            <a:lin ang="18900000"/>
          </a:gradFill>
          <a:ln w="88900">
            <a:solidFill>
              <a:srgbClr val="FFFFFF"/>
            </a:solidFill>
          </a:ln>
          <a:effectLst>
            <a:outerShdw blurRad="444500" dir="5400000" rotWithShape="0">
              <a:srgbClr val="000000">
                <a:alpha val="25000"/>
              </a:srgbClr>
            </a:outerShdw>
          </a:effectLst>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80" name="Shape"/>
          <p:cNvSpPr>
            <a:spLocks noGrp="1"/>
          </p:cNvSpPr>
          <p:nvPr>
            <p:ph type="body" sz="quarter" idx="16" hasCustomPrompt="1"/>
          </p:nvPr>
        </p:nvSpPr>
        <p:spPr>
          <a:xfrm>
            <a:off x="8577143" y="2419069"/>
            <a:ext cx="329719" cy="329720"/>
          </a:xfrm>
          <a:custGeom>
            <a:avLst/>
            <a:gdLst/>
            <a:ahLst/>
            <a:cxnLst>
              <a:cxn ang="0">
                <a:pos x="wd2" y="hd2"/>
              </a:cxn>
              <a:cxn ang="5400000">
                <a:pos x="wd2" y="hd2"/>
              </a:cxn>
              <a:cxn ang="10800000">
                <a:pos x="wd2" y="hd2"/>
              </a:cxn>
              <a:cxn ang="16200000">
                <a:pos x="wd2" y="hd2"/>
              </a:cxn>
            </a:cxnLst>
            <a:rect l="0" t="0" r="r" b="b"/>
            <a:pathLst>
              <a:path w="21600" h="21600" extrusionOk="0">
                <a:moveTo>
                  <a:pt x="15543" y="8773"/>
                </a:moveTo>
                <a:lnTo>
                  <a:pt x="19770" y="13000"/>
                </a:lnTo>
                <a:lnTo>
                  <a:pt x="21600" y="0"/>
                </a:lnTo>
                <a:lnTo>
                  <a:pt x="8600" y="1830"/>
                </a:lnTo>
                <a:lnTo>
                  <a:pt x="12827" y="6057"/>
                </a:lnTo>
                <a:lnTo>
                  <a:pt x="0" y="18884"/>
                </a:lnTo>
                <a:lnTo>
                  <a:pt x="2716" y="21600"/>
                </a:lnTo>
                <a:close/>
              </a:path>
            </a:pathLst>
          </a:custGeom>
          <a:solidFill>
            <a:srgbClr val="FFFFFF"/>
          </a:solidFill>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81" name="Shape"/>
          <p:cNvSpPr>
            <a:spLocks noGrp="1"/>
          </p:cNvSpPr>
          <p:nvPr>
            <p:ph type="body" sz="quarter" idx="17" hasCustomPrompt="1"/>
          </p:nvPr>
        </p:nvSpPr>
        <p:spPr>
          <a:xfrm>
            <a:off x="5001915" y="698395"/>
            <a:ext cx="2269224" cy="2269137"/>
          </a:xfrm>
          <a:custGeom>
            <a:avLst/>
            <a:gdLst/>
            <a:ahLst/>
            <a:cxnLst>
              <a:cxn ang="0">
                <a:pos x="wd2" y="hd2"/>
              </a:cxn>
              <a:cxn ang="5400000">
                <a:pos x="wd2" y="hd2"/>
              </a:cxn>
              <a:cxn ang="10800000">
                <a:pos x="wd2" y="hd2"/>
              </a:cxn>
              <a:cxn ang="16200000">
                <a:pos x="wd2" y="hd2"/>
              </a:cxn>
            </a:cxnLst>
            <a:rect l="0" t="0" r="r" b="b"/>
            <a:pathLst>
              <a:path w="20324" h="21254" extrusionOk="0">
                <a:moveTo>
                  <a:pt x="9679" y="0"/>
                </a:moveTo>
                <a:cubicBezTo>
                  <a:pt x="7202" y="0"/>
                  <a:pt x="4724" y="987"/>
                  <a:pt x="2834" y="2964"/>
                </a:cubicBezTo>
                <a:cubicBezTo>
                  <a:pt x="-945" y="6916"/>
                  <a:pt x="-945" y="13326"/>
                  <a:pt x="2834" y="17278"/>
                </a:cubicBezTo>
                <a:cubicBezTo>
                  <a:pt x="5826" y="20406"/>
                  <a:pt x="10284" y="21047"/>
                  <a:pt x="13888" y="19224"/>
                </a:cubicBezTo>
                <a:cubicBezTo>
                  <a:pt x="14050" y="19580"/>
                  <a:pt x="14259" y="19921"/>
                  <a:pt x="14542" y="20217"/>
                </a:cubicBezTo>
                <a:cubicBezTo>
                  <a:pt x="15864" y="21600"/>
                  <a:pt x="18009" y="21600"/>
                  <a:pt x="19332" y="20217"/>
                </a:cubicBezTo>
                <a:cubicBezTo>
                  <a:pt x="20655" y="18833"/>
                  <a:pt x="20655" y="16590"/>
                  <a:pt x="19332" y="15207"/>
                </a:cubicBezTo>
                <a:cubicBezTo>
                  <a:pt x="19050" y="14911"/>
                  <a:pt x="18724" y="14693"/>
                  <a:pt x="18383" y="14524"/>
                </a:cubicBezTo>
                <a:cubicBezTo>
                  <a:pt x="20126" y="10754"/>
                  <a:pt x="19514" y="6092"/>
                  <a:pt x="16523" y="2964"/>
                </a:cubicBezTo>
                <a:cubicBezTo>
                  <a:pt x="14633" y="987"/>
                  <a:pt x="12155" y="0"/>
                  <a:pt x="9679" y="0"/>
                </a:cubicBezTo>
                <a:close/>
              </a:path>
            </a:pathLst>
          </a:custGeom>
          <a:gradFill>
            <a:gsLst>
              <a:gs pos="0">
                <a:srgbClr val="05CAE8"/>
              </a:gs>
              <a:gs pos="100000">
                <a:srgbClr val="0517F3"/>
              </a:gs>
            </a:gsLst>
            <a:lin ang="18900000"/>
          </a:gradFill>
          <a:ln w="88900">
            <a:solidFill>
              <a:srgbClr val="FFFFFF"/>
            </a:solidFill>
          </a:ln>
          <a:effectLst>
            <a:outerShdw blurRad="444500" dir="5400000" rotWithShape="0">
              <a:srgbClr val="000000">
                <a:alpha val="25000"/>
              </a:srgbClr>
            </a:outerShdw>
          </a:effectLst>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82" name="Shape"/>
          <p:cNvSpPr>
            <a:spLocks noGrp="1"/>
          </p:cNvSpPr>
          <p:nvPr>
            <p:ph type="body" sz="quarter" idx="18" hasCustomPrompt="1"/>
          </p:nvPr>
        </p:nvSpPr>
        <p:spPr>
          <a:xfrm>
            <a:off x="6728078" y="2424472"/>
            <a:ext cx="329720" cy="329719"/>
          </a:xfrm>
          <a:custGeom>
            <a:avLst/>
            <a:gdLst/>
            <a:ahLst/>
            <a:cxnLst>
              <a:cxn ang="0">
                <a:pos x="wd2" y="hd2"/>
              </a:cxn>
              <a:cxn ang="5400000">
                <a:pos x="wd2" y="hd2"/>
              </a:cxn>
              <a:cxn ang="10800000">
                <a:pos x="wd2" y="hd2"/>
              </a:cxn>
              <a:cxn ang="16200000">
                <a:pos x="wd2" y="hd2"/>
              </a:cxn>
            </a:cxnLst>
            <a:rect l="0" t="0" r="r" b="b"/>
            <a:pathLst>
              <a:path w="21600" h="21600" extrusionOk="0">
                <a:moveTo>
                  <a:pt x="15543" y="12827"/>
                </a:moveTo>
                <a:lnTo>
                  <a:pt x="19770" y="8600"/>
                </a:lnTo>
                <a:lnTo>
                  <a:pt x="21600" y="21600"/>
                </a:lnTo>
                <a:lnTo>
                  <a:pt x="8600" y="19770"/>
                </a:lnTo>
                <a:lnTo>
                  <a:pt x="12827" y="15543"/>
                </a:lnTo>
                <a:lnTo>
                  <a:pt x="0" y="2716"/>
                </a:lnTo>
                <a:lnTo>
                  <a:pt x="2716" y="0"/>
                </a:lnTo>
                <a:close/>
              </a:path>
            </a:pathLst>
          </a:custGeom>
          <a:solidFill>
            <a:srgbClr val="FFFFFF"/>
          </a:solidFill>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83" name="Shape"/>
          <p:cNvSpPr>
            <a:spLocks noGrp="1"/>
          </p:cNvSpPr>
          <p:nvPr>
            <p:ph type="body" sz="quarter" idx="19" hasCustomPrompt="1"/>
          </p:nvPr>
        </p:nvSpPr>
        <p:spPr>
          <a:xfrm>
            <a:off x="7731077" y="2709132"/>
            <a:ext cx="420101" cy="36297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8036"/>
                </a:lnTo>
                <a:cubicBezTo>
                  <a:pt x="0" y="8036"/>
                  <a:pt x="946" y="9210"/>
                  <a:pt x="1944" y="8442"/>
                </a:cubicBezTo>
                <a:cubicBezTo>
                  <a:pt x="3049" y="7589"/>
                  <a:pt x="5807" y="7576"/>
                  <a:pt x="5750" y="10675"/>
                </a:cubicBezTo>
                <a:cubicBezTo>
                  <a:pt x="5694" y="13774"/>
                  <a:pt x="3449" y="13904"/>
                  <a:pt x="2214" y="13175"/>
                </a:cubicBezTo>
                <a:cubicBezTo>
                  <a:pt x="1095" y="12516"/>
                  <a:pt x="0" y="13314"/>
                  <a:pt x="0" y="13314"/>
                </a:cubicBezTo>
                <a:lnTo>
                  <a:pt x="0" y="21600"/>
                </a:lnTo>
                <a:lnTo>
                  <a:pt x="6187" y="21600"/>
                </a:lnTo>
                <a:cubicBezTo>
                  <a:pt x="6187" y="21600"/>
                  <a:pt x="6742" y="20635"/>
                  <a:pt x="6187" y="19590"/>
                </a:cubicBezTo>
                <a:cubicBezTo>
                  <a:pt x="5512" y="18323"/>
                  <a:pt x="5436" y="15444"/>
                  <a:pt x="8357" y="15444"/>
                </a:cubicBezTo>
                <a:cubicBezTo>
                  <a:pt x="11279" y="15444"/>
                  <a:pt x="11254" y="18243"/>
                  <a:pt x="10420" y="19716"/>
                </a:cubicBezTo>
                <a:cubicBezTo>
                  <a:pt x="9795" y="20820"/>
                  <a:pt x="10420" y="21600"/>
                  <a:pt x="10420" y="21600"/>
                </a:cubicBezTo>
                <a:lnTo>
                  <a:pt x="15630" y="21600"/>
                </a:lnTo>
                <a:cubicBezTo>
                  <a:pt x="15630" y="21600"/>
                  <a:pt x="15470" y="15668"/>
                  <a:pt x="15697" y="14109"/>
                </a:cubicBezTo>
                <a:cubicBezTo>
                  <a:pt x="15940" y="12438"/>
                  <a:pt x="17604" y="13586"/>
                  <a:pt x="17913" y="13765"/>
                </a:cubicBezTo>
                <a:cubicBezTo>
                  <a:pt x="19695" y="14805"/>
                  <a:pt x="21600" y="13742"/>
                  <a:pt x="21600" y="10798"/>
                </a:cubicBezTo>
                <a:cubicBezTo>
                  <a:pt x="21600" y="7854"/>
                  <a:pt x="18895" y="7113"/>
                  <a:pt x="17581" y="8261"/>
                </a:cubicBezTo>
                <a:cubicBezTo>
                  <a:pt x="16604" y="9115"/>
                  <a:pt x="15802" y="9253"/>
                  <a:pt x="15653" y="8433"/>
                </a:cubicBezTo>
                <a:cubicBezTo>
                  <a:pt x="15305" y="6518"/>
                  <a:pt x="15413" y="0"/>
                  <a:pt x="15413" y="0"/>
                </a:cubicBezTo>
                <a:lnTo>
                  <a:pt x="10528" y="0"/>
                </a:lnTo>
                <a:cubicBezTo>
                  <a:pt x="10528" y="0"/>
                  <a:pt x="9583" y="1290"/>
                  <a:pt x="10311" y="2387"/>
                </a:cubicBezTo>
                <a:cubicBezTo>
                  <a:pt x="11408" y="4036"/>
                  <a:pt x="10785" y="6532"/>
                  <a:pt x="8466" y="6532"/>
                </a:cubicBezTo>
                <a:cubicBezTo>
                  <a:pt x="6148" y="6532"/>
                  <a:pt x="5456" y="4279"/>
                  <a:pt x="6514" y="2532"/>
                </a:cubicBezTo>
                <a:cubicBezTo>
                  <a:pt x="7106" y="1552"/>
                  <a:pt x="6381" y="11"/>
                  <a:pt x="6381" y="11"/>
                </a:cubicBezTo>
                <a:cubicBezTo>
                  <a:pt x="6381" y="11"/>
                  <a:pt x="0" y="0"/>
                  <a:pt x="0" y="0"/>
                </a:cubicBezTo>
                <a:close/>
              </a:path>
            </a:pathLst>
          </a:custGeom>
          <a:solidFill>
            <a:srgbClr val="FFFFFF"/>
          </a:solidFill>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84" name="Shape"/>
          <p:cNvSpPr>
            <a:spLocks noGrp="1"/>
          </p:cNvSpPr>
          <p:nvPr>
            <p:ph type="body" sz="quarter" idx="20" hasCustomPrompt="1"/>
          </p:nvPr>
        </p:nvSpPr>
        <p:spPr>
          <a:xfrm>
            <a:off x="9568422" y="1010042"/>
            <a:ext cx="419088" cy="42013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730" y="15723"/>
                </a:lnTo>
                <a:lnTo>
                  <a:pt x="5834" y="19822"/>
                </a:lnTo>
                <a:cubicBezTo>
                  <a:pt x="5834" y="19822"/>
                  <a:pt x="0" y="21600"/>
                  <a:pt x="0" y="21600"/>
                </a:cubicBezTo>
                <a:close/>
                <a:moveTo>
                  <a:pt x="6506" y="19151"/>
                </a:moveTo>
                <a:lnTo>
                  <a:pt x="2402" y="15052"/>
                </a:lnTo>
                <a:lnTo>
                  <a:pt x="14384" y="3102"/>
                </a:lnTo>
                <a:lnTo>
                  <a:pt x="18490" y="7198"/>
                </a:lnTo>
                <a:cubicBezTo>
                  <a:pt x="18490" y="7198"/>
                  <a:pt x="6506" y="19151"/>
                  <a:pt x="6506" y="19151"/>
                </a:cubicBezTo>
                <a:close/>
                <a:moveTo>
                  <a:pt x="19175" y="6514"/>
                </a:moveTo>
                <a:lnTo>
                  <a:pt x="15069" y="2417"/>
                </a:lnTo>
                <a:lnTo>
                  <a:pt x="17493" y="0"/>
                </a:lnTo>
                <a:lnTo>
                  <a:pt x="21600" y="4097"/>
                </a:lnTo>
                <a:cubicBezTo>
                  <a:pt x="21600" y="4097"/>
                  <a:pt x="19175" y="6514"/>
                  <a:pt x="19175" y="6514"/>
                </a:cubicBezTo>
                <a:close/>
              </a:path>
            </a:pathLst>
          </a:custGeom>
          <a:solidFill>
            <a:srgbClr val="FFFFFF"/>
          </a:solidFill>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85" name="Shape"/>
          <p:cNvSpPr>
            <a:spLocks noGrp="1"/>
          </p:cNvSpPr>
          <p:nvPr>
            <p:ph type="body" sz="quarter" idx="21" hasCustomPrompt="1"/>
          </p:nvPr>
        </p:nvSpPr>
        <p:spPr>
          <a:xfrm>
            <a:off x="5872503" y="1075514"/>
            <a:ext cx="420069" cy="378082"/>
          </a:xfrm>
          <a:custGeom>
            <a:avLst/>
            <a:gdLst/>
            <a:ahLst/>
            <a:cxnLst>
              <a:cxn ang="0">
                <a:pos x="wd2" y="hd2"/>
              </a:cxn>
              <a:cxn ang="5400000">
                <a:pos x="wd2" y="hd2"/>
              </a:cxn>
              <a:cxn ang="10800000">
                <a:pos x="wd2" y="hd2"/>
              </a:cxn>
              <a:cxn ang="16200000">
                <a:pos x="wd2" y="hd2"/>
              </a:cxn>
            </a:cxnLst>
            <a:rect l="0" t="0" r="r" b="b"/>
            <a:pathLst>
              <a:path w="21600" h="21600" extrusionOk="0">
                <a:moveTo>
                  <a:pt x="21600" y="10847"/>
                </a:moveTo>
                <a:lnTo>
                  <a:pt x="18577" y="10847"/>
                </a:lnTo>
                <a:lnTo>
                  <a:pt x="18577" y="21600"/>
                </a:lnTo>
                <a:lnTo>
                  <a:pt x="12744" y="21600"/>
                </a:lnTo>
                <a:lnTo>
                  <a:pt x="12744" y="14688"/>
                </a:lnTo>
                <a:lnTo>
                  <a:pt x="8748" y="14688"/>
                </a:lnTo>
                <a:lnTo>
                  <a:pt x="8748" y="21600"/>
                </a:lnTo>
                <a:lnTo>
                  <a:pt x="3023" y="21600"/>
                </a:lnTo>
                <a:lnTo>
                  <a:pt x="3023" y="10847"/>
                </a:lnTo>
                <a:lnTo>
                  <a:pt x="0" y="10847"/>
                </a:lnTo>
                <a:lnTo>
                  <a:pt x="10800" y="0"/>
                </a:lnTo>
                <a:lnTo>
                  <a:pt x="15120" y="4339"/>
                </a:lnTo>
                <a:lnTo>
                  <a:pt x="15120" y="2625"/>
                </a:lnTo>
                <a:lnTo>
                  <a:pt x="17821" y="2625"/>
                </a:lnTo>
                <a:lnTo>
                  <a:pt x="17821" y="7051"/>
                </a:lnTo>
                <a:cubicBezTo>
                  <a:pt x="17821" y="7051"/>
                  <a:pt x="21600" y="10847"/>
                  <a:pt x="21600" y="10847"/>
                </a:cubicBezTo>
                <a:close/>
              </a:path>
            </a:pathLst>
          </a:custGeom>
          <a:solidFill>
            <a:srgbClr val="FFFFFF"/>
          </a:solidFill>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86" name="Your Subtitle Here"/>
          <p:cNvSpPr>
            <a:spLocks noGrp="1"/>
          </p:cNvSpPr>
          <p:nvPr>
            <p:ph type="body" sz="quarter" idx="22"/>
          </p:nvPr>
        </p:nvSpPr>
        <p:spPr>
          <a:xfrm>
            <a:off x="5328525" y="1648159"/>
            <a:ext cx="1527074" cy="632273"/>
          </a:xfrm>
          <a:prstGeom prst="rect">
            <a:avLst/>
          </a:prstGeom>
        </p:spPr>
        <p:txBody>
          <a:bodyPr/>
          <a:lstStyle>
            <a:lvl1pPr marL="0" indent="0">
              <a:lnSpc>
                <a:spcPct val="90000"/>
              </a:lnSpc>
              <a:buNone/>
              <a:defRPr sz="1750" b="1">
                <a:solidFill>
                  <a:srgbClr val="FFFFFF"/>
                </a:solidFill>
                <a:latin typeface="+mn-lt"/>
                <a:ea typeface="Avenir Next Medium"/>
                <a:cs typeface="Avenir Next Medium"/>
                <a:sym typeface="Avenir Next Medium"/>
              </a:defRPr>
            </a:lvl1pPr>
          </a:lstStyle>
          <a:p>
            <a:pPr lvl="0"/>
            <a:r>
              <a:rPr lang="en-GB"/>
              <a:t>Click to edit Master text styles</a:t>
            </a:r>
          </a:p>
        </p:txBody>
      </p:sp>
      <p:sp>
        <p:nvSpPr>
          <p:cNvPr id="87" name="Your Text Goes Here"/>
          <p:cNvSpPr>
            <a:spLocks noGrp="1"/>
          </p:cNvSpPr>
          <p:nvPr>
            <p:ph type="body" sz="quarter" idx="23"/>
          </p:nvPr>
        </p:nvSpPr>
        <p:spPr>
          <a:xfrm>
            <a:off x="9014428" y="1648159"/>
            <a:ext cx="1527074" cy="632273"/>
          </a:xfrm>
          <a:prstGeom prst="rect">
            <a:avLst/>
          </a:prstGeom>
        </p:spPr>
        <p:txBody>
          <a:bodyPr/>
          <a:lstStyle>
            <a:lvl1pPr marL="0" indent="0">
              <a:lnSpc>
                <a:spcPct val="90000"/>
              </a:lnSpc>
              <a:buNone/>
              <a:defRPr sz="1750" b="1">
                <a:solidFill>
                  <a:srgbClr val="FFFFFF"/>
                </a:solidFill>
                <a:latin typeface="+mn-lt"/>
                <a:ea typeface="Avenir Next Medium"/>
                <a:cs typeface="Avenir Next Medium"/>
                <a:sym typeface="Avenir Next Medium"/>
              </a:defRPr>
            </a:lvl1pPr>
          </a:lstStyle>
          <a:p>
            <a:pPr lvl="0"/>
            <a:r>
              <a:rPr lang="en-GB"/>
              <a:t>Click to edit Master text styles</a:t>
            </a:r>
          </a:p>
        </p:txBody>
      </p:sp>
      <p:sp>
        <p:nvSpPr>
          <p:cNvPr id="88" name="Your Text Here"/>
          <p:cNvSpPr>
            <a:spLocks noGrp="1"/>
          </p:cNvSpPr>
          <p:nvPr>
            <p:ph type="body" sz="quarter" idx="24"/>
          </p:nvPr>
        </p:nvSpPr>
        <p:spPr>
          <a:xfrm>
            <a:off x="7177590" y="3333128"/>
            <a:ext cx="1527074" cy="632272"/>
          </a:xfrm>
          <a:prstGeom prst="rect">
            <a:avLst/>
          </a:prstGeom>
        </p:spPr>
        <p:txBody>
          <a:bodyPr/>
          <a:lstStyle>
            <a:lvl1pPr marL="0" indent="0">
              <a:lnSpc>
                <a:spcPct val="90000"/>
              </a:lnSpc>
              <a:buNone/>
              <a:defRPr sz="1750" b="1">
                <a:solidFill>
                  <a:srgbClr val="FFFFFF"/>
                </a:solidFill>
                <a:latin typeface="+mn-lt"/>
                <a:ea typeface="Avenir Next Medium"/>
                <a:cs typeface="Avenir Next Medium"/>
                <a:sym typeface="Avenir Next Medium"/>
              </a:defRPr>
            </a:lvl1pPr>
          </a:lstStyle>
          <a:p>
            <a:pPr lvl="0"/>
            <a:r>
              <a:rPr lang="en-GB"/>
              <a:t>Click to edit Master text styles</a:t>
            </a:r>
          </a:p>
        </p:txBody>
      </p:sp>
      <p:sp>
        <p:nvSpPr>
          <p:cNvPr id="89" name="Shape"/>
          <p:cNvSpPr>
            <a:spLocks noGrp="1"/>
          </p:cNvSpPr>
          <p:nvPr>
            <p:ph type="body" sz="quarter" idx="25" hasCustomPrompt="1"/>
          </p:nvPr>
        </p:nvSpPr>
        <p:spPr>
          <a:xfrm>
            <a:off x="3169058" y="2205741"/>
            <a:ext cx="2269225" cy="2269211"/>
          </a:xfrm>
          <a:custGeom>
            <a:avLst/>
            <a:gdLst/>
            <a:ahLst/>
            <a:cxnLst>
              <a:cxn ang="0">
                <a:pos x="wd2" y="hd2"/>
              </a:cxn>
              <a:cxn ang="5400000">
                <a:pos x="wd2" y="hd2"/>
              </a:cxn>
              <a:cxn ang="10800000">
                <a:pos x="wd2" y="hd2"/>
              </a:cxn>
              <a:cxn ang="16200000">
                <a:pos x="wd2" y="hd2"/>
              </a:cxn>
            </a:cxnLst>
            <a:rect l="0" t="0" r="r" b="b"/>
            <a:pathLst>
              <a:path w="20324" h="20640" extrusionOk="0">
                <a:moveTo>
                  <a:pt x="16937" y="0"/>
                </a:moveTo>
                <a:cubicBezTo>
                  <a:pt x="16070" y="0"/>
                  <a:pt x="15203" y="336"/>
                  <a:pt x="14542" y="1007"/>
                </a:cubicBezTo>
                <a:cubicBezTo>
                  <a:pt x="14259" y="1294"/>
                  <a:pt x="14050" y="1625"/>
                  <a:pt x="13888" y="1972"/>
                </a:cubicBezTo>
                <a:cubicBezTo>
                  <a:pt x="10284" y="201"/>
                  <a:pt x="5826" y="823"/>
                  <a:pt x="2834" y="3861"/>
                </a:cubicBezTo>
                <a:cubicBezTo>
                  <a:pt x="-945" y="7699"/>
                  <a:pt x="-945" y="13924"/>
                  <a:pt x="2834" y="17762"/>
                </a:cubicBezTo>
                <a:cubicBezTo>
                  <a:pt x="6614" y="21600"/>
                  <a:pt x="12743" y="21600"/>
                  <a:pt x="16523" y="17762"/>
                </a:cubicBezTo>
                <a:cubicBezTo>
                  <a:pt x="19514" y="14724"/>
                  <a:pt x="20126" y="10197"/>
                  <a:pt x="18383" y="6536"/>
                </a:cubicBezTo>
                <a:cubicBezTo>
                  <a:pt x="18724" y="6372"/>
                  <a:pt x="19050" y="6159"/>
                  <a:pt x="19332" y="5872"/>
                </a:cubicBezTo>
                <a:cubicBezTo>
                  <a:pt x="20655" y="4529"/>
                  <a:pt x="20655" y="2351"/>
                  <a:pt x="19332" y="1007"/>
                </a:cubicBezTo>
                <a:cubicBezTo>
                  <a:pt x="18671" y="336"/>
                  <a:pt x="17804" y="0"/>
                  <a:pt x="16937" y="0"/>
                </a:cubicBezTo>
                <a:close/>
              </a:path>
            </a:pathLst>
          </a:custGeom>
          <a:gradFill>
            <a:gsLst>
              <a:gs pos="0">
                <a:srgbClr val="F32C88"/>
              </a:gs>
              <a:gs pos="100000">
                <a:srgbClr val="5105F3"/>
              </a:gs>
            </a:gsLst>
            <a:lin ang="18900000"/>
          </a:gradFill>
          <a:ln w="88900">
            <a:solidFill>
              <a:srgbClr val="FFFFFF"/>
            </a:solidFill>
          </a:ln>
          <a:effectLst>
            <a:outerShdw blurRad="444500" dir="5400000" rotWithShape="0">
              <a:srgbClr val="000000">
                <a:alpha val="25000"/>
              </a:srgbClr>
            </a:outerShdw>
          </a:effectLst>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90" name="Shape"/>
          <p:cNvSpPr>
            <a:spLocks noGrp="1"/>
          </p:cNvSpPr>
          <p:nvPr>
            <p:ph type="body" sz="quarter" idx="26" hasCustomPrompt="1"/>
          </p:nvPr>
        </p:nvSpPr>
        <p:spPr>
          <a:xfrm>
            <a:off x="4895222" y="2419069"/>
            <a:ext cx="329719" cy="329720"/>
          </a:xfrm>
          <a:custGeom>
            <a:avLst/>
            <a:gdLst/>
            <a:ahLst/>
            <a:cxnLst>
              <a:cxn ang="0">
                <a:pos x="wd2" y="hd2"/>
              </a:cxn>
              <a:cxn ang="5400000">
                <a:pos x="wd2" y="hd2"/>
              </a:cxn>
              <a:cxn ang="10800000">
                <a:pos x="wd2" y="hd2"/>
              </a:cxn>
              <a:cxn ang="16200000">
                <a:pos x="wd2" y="hd2"/>
              </a:cxn>
            </a:cxnLst>
            <a:rect l="0" t="0" r="r" b="b"/>
            <a:pathLst>
              <a:path w="21600" h="21600" extrusionOk="0">
                <a:moveTo>
                  <a:pt x="15543" y="8773"/>
                </a:moveTo>
                <a:lnTo>
                  <a:pt x="19770" y="13000"/>
                </a:lnTo>
                <a:lnTo>
                  <a:pt x="21600" y="0"/>
                </a:lnTo>
                <a:lnTo>
                  <a:pt x="8600" y="1830"/>
                </a:lnTo>
                <a:lnTo>
                  <a:pt x="12827" y="6057"/>
                </a:lnTo>
                <a:lnTo>
                  <a:pt x="0" y="18884"/>
                </a:lnTo>
                <a:lnTo>
                  <a:pt x="2716" y="21600"/>
                </a:lnTo>
                <a:close/>
              </a:path>
            </a:pathLst>
          </a:custGeom>
          <a:solidFill>
            <a:srgbClr val="FFFFFF"/>
          </a:solidFill>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91" name="Shape"/>
          <p:cNvSpPr>
            <a:spLocks noGrp="1"/>
          </p:cNvSpPr>
          <p:nvPr>
            <p:ph type="body" sz="quarter" idx="27" hasCustomPrompt="1"/>
          </p:nvPr>
        </p:nvSpPr>
        <p:spPr>
          <a:xfrm>
            <a:off x="1333500" y="698395"/>
            <a:ext cx="2269224" cy="2269137"/>
          </a:xfrm>
          <a:custGeom>
            <a:avLst/>
            <a:gdLst/>
            <a:ahLst/>
            <a:cxnLst>
              <a:cxn ang="0">
                <a:pos x="wd2" y="hd2"/>
              </a:cxn>
              <a:cxn ang="5400000">
                <a:pos x="wd2" y="hd2"/>
              </a:cxn>
              <a:cxn ang="10800000">
                <a:pos x="wd2" y="hd2"/>
              </a:cxn>
              <a:cxn ang="16200000">
                <a:pos x="wd2" y="hd2"/>
              </a:cxn>
            </a:cxnLst>
            <a:rect l="0" t="0" r="r" b="b"/>
            <a:pathLst>
              <a:path w="20324" h="21254" extrusionOk="0">
                <a:moveTo>
                  <a:pt x="9679" y="0"/>
                </a:moveTo>
                <a:cubicBezTo>
                  <a:pt x="7202" y="0"/>
                  <a:pt x="4724" y="987"/>
                  <a:pt x="2834" y="2964"/>
                </a:cubicBezTo>
                <a:cubicBezTo>
                  <a:pt x="-945" y="6916"/>
                  <a:pt x="-945" y="13326"/>
                  <a:pt x="2834" y="17278"/>
                </a:cubicBezTo>
                <a:cubicBezTo>
                  <a:pt x="5826" y="20406"/>
                  <a:pt x="10284" y="21047"/>
                  <a:pt x="13888" y="19224"/>
                </a:cubicBezTo>
                <a:cubicBezTo>
                  <a:pt x="14050" y="19580"/>
                  <a:pt x="14259" y="19921"/>
                  <a:pt x="14542" y="20217"/>
                </a:cubicBezTo>
                <a:cubicBezTo>
                  <a:pt x="15864" y="21600"/>
                  <a:pt x="18009" y="21600"/>
                  <a:pt x="19332" y="20217"/>
                </a:cubicBezTo>
                <a:cubicBezTo>
                  <a:pt x="20655" y="18833"/>
                  <a:pt x="20655" y="16590"/>
                  <a:pt x="19332" y="15207"/>
                </a:cubicBezTo>
                <a:cubicBezTo>
                  <a:pt x="19050" y="14911"/>
                  <a:pt x="18724" y="14693"/>
                  <a:pt x="18383" y="14524"/>
                </a:cubicBezTo>
                <a:cubicBezTo>
                  <a:pt x="20126" y="10754"/>
                  <a:pt x="19514" y="6092"/>
                  <a:pt x="16523" y="2964"/>
                </a:cubicBezTo>
                <a:cubicBezTo>
                  <a:pt x="14633" y="987"/>
                  <a:pt x="12155" y="0"/>
                  <a:pt x="9679" y="0"/>
                </a:cubicBezTo>
                <a:close/>
              </a:path>
            </a:pathLst>
          </a:custGeom>
          <a:gradFill>
            <a:gsLst>
              <a:gs pos="0">
                <a:srgbClr val="B4E064"/>
              </a:gs>
              <a:gs pos="100000">
                <a:srgbClr val="05C7EC"/>
              </a:gs>
            </a:gsLst>
            <a:lin ang="18900000"/>
          </a:gradFill>
          <a:ln w="88900">
            <a:solidFill>
              <a:srgbClr val="FFFFFF"/>
            </a:solidFill>
          </a:ln>
          <a:effectLst>
            <a:outerShdw blurRad="444500" dir="5400000" rotWithShape="0">
              <a:srgbClr val="000000">
                <a:alpha val="25000"/>
              </a:srgbClr>
            </a:outerShdw>
          </a:effectLst>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92" name="Shape"/>
          <p:cNvSpPr>
            <a:spLocks noGrp="1"/>
          </p:cNvSpPr>
          <p:nvPr>
            <p:ph type="body" sz="quarter" idx="28" hasCustomPrompt="1"/>
          </p:nvPr>
        </p:nvSpPr>
        <p:spPr>
          <a:xfrm>
            <a:off x="3059663" y="2424472"/>
            <a:ext cx="329720" cy="329719"/>
          </a:xfrm>
          <a:custGeom>
            <a:avLst/>
            <a:gdLst/>
            <a:ahLst/>
            <a:cxnLst>
              <a:cxn ang="0">
                <a:pos x="wd2" y="hd2"/>
              </a:cxn>
              <a:cxn ang="5400000">
                <a:pos x="wd2" y="hd2"/>
              </a:cxn>
              <a:cxn ang="10800000">
                <a:pos x="wd2" y="hd2"/>
              </a:cxn>
              <a:cxn ang="16200000">
                <a:pos x="wd2" y="hd2"/>
              </a:cxn>
            </a:cxnLst>
            <a:rect l="0" t="0" r="r" b="b"/>
            <a:pathLst>
              <a:path w="21600" h="21600" extrusionOk="0">
                <a:moveTo>
                  <a:pt x="15543" y="12827"/>
                </a:moveTo>
                <a:lnTo>
                  <a:pt x="19770" y="8600"/>
                </a:lnTo>
                <a:lnTo>
                  <a:pt x="21600" y="21600"/>
                </a:lnTo>
                <a:lnTo>
                  <a:pt x="8600" y="19770"/>
                </a:lnTo>
                <a:lnTo>
                  <a:pt x="12827" y="15543"/>
                </a:lnTo>
                <a:lnTo>
                  <a:pt x="0" y="2716"/>
                </a:lnTo>
                <a:lnTo>
                  <a:pt x="2716" y="0"/>
                </a:lnTo>
                <a:close/>
              </a:path>
            </a:pathLst>
          </a:custGeom>
          <a:solidFill>
            <a:srgbClr val="FFFFFF"/>
          </a:solidFill>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93" name="Your Subtitle Goes Here"/>
          <p:cNvSpPr>
            <a:spLocks noGrp="1"/>
          </p:cNvSpPr>
          <p:nvPr>
            <p:ph type="body" sz="quarter" idx="29"/>
          </p:nvPr>
        </p:nvSpPr>
        <p:spPr>
          <a:xfrm>
            <a:off x="1660110" y="1648722"/>
            <a:ext cx="1527074" cy="632273"/>
          </a:xfrm>
          <a:prstGeom prst="rect">
            <a:avLst/>
          </a:prstGeom>
        </p:spPr>
        <p:txBody>
          <a:bodyPr/>
          <a:lstStyle>
            <a:lvl1pPr marL="0" indent="0">
              <a:lnSpc>
                <a:spcPct val="90000"/>
              </a:lnSpc>
              <a:buNone/>
              <a:defRPr sz="1750" b="1">
                <a:solidFill>
                  <a:srgbClr val="FFFFFF"/>
                </a:solidFill>
                <a:latin typeface="+mn-lt"/>
                <a:ea typeface="Avenir Next Medium"/>
                <a:cs typeface="Avenir Next Medium"/>
                <a:sym typeface="Avenir Next Medium"/>
              </a:defRPr>
            </a:lvl1pPr>
          </a:lstStyle>
          <a:p>
            <a:pPr lvl="0"/>
            <a:r>
              <a:rPr lang="en-GB"/>
              <a:t>Click to edit Master text styles</a:t>
            </a:r>
          </a:p>
        </p:txBody>
      </p:sp>
      <p:sp>
        <p:nvSpPr>
          <p:cNvPr id="94" name="Shape"/>
          <p:cNvSpPr>
            <a:spLocks noGrp="1"/>
          </p:cNvSpPr>
          <p:nvPr>
            <p:ph type="body" sz="quarter" idx="30" hasCustomPrompt="1"/>
          </p:nvPr>
        </p:nvSpPr>
        <p:spPr>
          <a:xfrm>
            <a:off x="4039651" y="2722825"/>
            <a:ext cx="420058" cy="39909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13840" y="7260"/>
                </a:lnTo>
                <a:lnTo>
                  <a:pt x="21600" y="8250"/>
                </a:lnTo>
                <a:lnTo>
                  <a:pt x="15719" y="13319"/>
                </a:lnTo>
                <a:lnTo>
                  <a:pt x="17475" y="21600"/>
                </a:lnTo>
                <a:lnTo>
                  <a:pt x="10800" y="17064"/>
                </a:lnTo>
                <a:lnTo>
                  <a:pt x="4125" y="21600"/>
                </a:lnTo>
                <a:lnTo>
                  <a:pt x="5881" y="13319"/>
                </a:lnTo>
                <a:lnTo>
                  <a:pt x="0" y="8250"/>
                </a:lnTo>
                <a:lnTo>
                  <a:pt x="7760" y="7260"/>
                </a:lnTo>
                <a:lnTo>
                  <a:pt x="10800" y="0"/>
                </a:lnTo>
              </a:path>
            </a:pathLst>
          </a:custGeom>
          <a:solidFill>
            <a:srgbClr val="FFFFFF"/>
          </a:solidFill>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95" name="Shape"/>
          <p:cNvSpPr>
            <a:spLocks noGrp="1"/>
          </p:cNvSpPr>
          <p:nvPr>
            <p:ph type="body" sz="quarter" idx="31" hasCustomPrompt="1"/>
          </p:nvPr>
        </p:nvSpPr>
        <p:spPr>
          <a:xfrm>
            <a:off x="2203014" y="1098942"/>
            <a:ext cx="422217" cy="42011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045" y="15120"/>
                </a:lnTo>
                <a:lnTo>
                  <a:pt x="12788" y="16632"/>
                </a:lnTo>
                <a:cubicBezTo>
                  <a:pt x="12788" y="16632"/>
                  <a:pt x="0" y="0"/>
                  <a:pt x="0" y="0"/>
                </a:cubicBezTo>
                <a:close/>
                <a:moveTo>
                  <a:pt x="107" y="0"/>
                </a:moveTo>
                <a:lnTo>
                  <a:pt x="5373" y="21600"/>
                </a:lnTo>
                <a:lnTo>
                  <a:pt x="11284" y="17604"/>
                </a:lnTo>
                <a:lnTo>
                  <a:pt x="15045" y="21168"/>
                </a:lnTo>
                <a:lnTo>
                  <a:pt x="15058" y="15117"/>
                </a:lnTo>
                <a:lnTo>
                  <a:pt x="21600" y="10800"/>
                </a:lnTo>
                <a:cubicBezTo>
                  <a:pt x="21600" y="10800"/>
                  <a:pt x="107" y="0"/>
                  <a:pt x="107" y="0"/>
                </a:cubicBezTo>
                <a:close/>
              </a:path>
            </a:pathLst>
          </a:custGeom>
          <a:solidFill>
            <a:srgbClr val="FFFFFF"/>
          </a:solidFill>
        </p:spPr>
        <p:txBody>
          <a:bodyPr anchor="ct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96" name="Your Subtitle Text"/>
          <p:cNvSpPr>
            <a:spLocks noGrp="1"/>
          </p:cNvSpPr>
          <p:nvPr>
            <p:ph type="body" sz="quarter" idx="32"/>
          </p:nvPr>
        </p:nvSpPr>
        <p:spPr>
          <a:xfrm>
            <a:off x="3495668" y="3333128"/>
            <a:ext cx="1527074" cy="632272"/>
          </a:xfrm>
          <a:prstGeom prst="rect">
            <a:avLst/>
          </a:prstGeom>
        </p:spPr>
        <p:txBody>
          <a:bodyPr/>
          <a:lstStyle>
            <a:lvl1pPr marL="0" indent="0">
              <a:lnSpc>
                <a:spcPct val="90000"/>
              </a:lnSpc>
              <a:buNone/>
              <a:defRPr sz="1750" b="1">
                <a:solidFill>
                  <a:srgbClr val="FFFFFF"/>
                </a:solidFill>
                <a:latin typeface="+mn-lt"/>
                <a:ea typeface="Avenir Next Medium"/>
                <a:cs typeface="Avenir Next Medium"/>
                <a:sym typeface="Avenir Next Medium"/>
              </a:defRPr>
            </a:lvl1pPr>
          </a:lstStyle>
          <a:p>
            <a:pPr lvl="0"/>
            <a:r>
              <a:rPr lang="en-GB"/>
              <a:t>Click to edit Master text styles</a:t>
            </a:r>
          </a:p>
        </p:txBody>
      </p:sp>
      <p:sp>
        <p:nvSpPr>
          <p:cNvPr id="27" name="Rectangle 26">
            <a:extLst>
              <a:ext uri="{FF2B5EF4-FFF2-40B4-BE49-F238E27FC236}">
                <a16:creationId xmlns:a16="http://schemas.microsoft.com/office/drawing/2014/main" id="{3658910A-0042-4D42-B3E9-1863455F5E87}"/>
              </a:ext>
            </a:extLst>
          </p:cNvPr>
          <p:cNvSpPr/>
          <p:nvPr userDrawn="1"/>
        </p:nvSpPr>
        <p:spPr>
          <a:xfrm>
            <a:off x="-13010" y="5488492"/>
            <a:ext cx="12205010" cy="1369508"/>
          </a:xfrm>
          <a:prstGeom prst="rect">
            <a:avLst/>
          </a:prstGeom>
          <a:solidFill>
            <a:srgbClr val="EF5B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itle 1">
            <a:extLst>
              <a:ext uri="{FF2B5EF4-FFF2-40B4-BE49-F238E27FC236}">
                <a16:creationId xmlns:a16="http://schemas.microsoft.com/office/drawing/2014/main" id="{02BDB479-35EA-3E4A-BC40-03B62B38EAE3}"/>
              </a:ext>
            </a:extLst>
          </p:cNvPr>
          <p:cNvSpPr>
            <a:spLocks noGrp="1"/>
          </p:cNvSpPr>
          <p:nvPr>
            <p:ph type="title"/>
          </p:nvPr>
        </p:nvSpPr>
        <p:spPr>
          <a:xfrm>
            <a:off x="175996" y="5488492"/>
            <a:ext cx="10217737" cy="1325563"/>
          </a:xfrm>
        </p:spPr>
        <p:txBody>
          <a:bodyPr/>
          <a:lstStyle>
            <a:lvl1pPr>
              <a:defRPr>
                <a:solidFill>
                  <a:schemeClr val="bg1"/>
                </a:solidFill>
              </a:defRPr>
            </a:lvl1pPr>
          </a:lstStyle>
          <a:p>
            <a:r>
              <a:rPr lang="en-GB"/>
              <a:t>Click to edit Master title style</a:t>
            </a:r>
            <a:endParaRPr lang="en-GB" dirty="0"/>
          </a:p>
        </p:txBody>
      </p:sp>
      <p:sp>
        <p:nvSpPr>
          <p:cNvPr id="29" name="object 3">
            <a:extLst>
              <a:ext uri="{FF2B5EF4-FFF2-40B4-BE49-F238E27FC236}">
                <a16:creationId xmlns:a16="http://schemas.microsoft.com/office/drawing/2014/main" id="{5EADCB44-CC51-8840-9D32-A0F37B1A7CDB}"/>
              </a:ext>
            </a:extLst>
          </p:cNvPr>
          <p:cNvSpPr/>
          <p:nvPr userDrawn="1"/>
        </p:nvSpPr>
        <p:spPr>
          <a:xfrm>
            <a:off x="10582738" y="5608235"/>
            <a:ext cx="1596251" cy="957944"/>
          </a:xfrm>
          <a:prstGeom prst="rect">
            <a:avLst/>
          </a:prstGeom>
          <a:blipFill>
            <a:blip r:embed="rId2" cstate="print"/>
            <a:stretch>
              <a:fillRect l="-245703" t="-499199" r="-254249" b="-46238"/>
            </a:stretch>
          </a:blipFill>
        </p:spPr>
        <p:txBody>
          <a:bodyPr wrap="square" lIns="0" tIns="0" rIns="0" bIns="0" rtlCol="0"/>
          <a:lstStyle/>
          <a:p>
            <a:endParaRPr dirty="0"/>
          </a:p>
        </p:txBody>
      </p:sp>
    </p:spTree>
    <p:extLst>
      <p:ext uri="{BB962C8B-B14F-4D97-AF65-F5344CB8AC3E}">
        <p14:creationId xmlns:p14="http://schemas.microsoft.com/office/powerpoint/2010/main" val="39379936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
    <p:spTree>
      <p:nvGrpSpPr>
        <p:cNvPr id="1" name=""/>
        <p:cNvGrpSpPr/>
        <p:nvPr/>
      </p:nvGrpSpPr>
      <p:grpSpPr>
        <a:xfrm>
          <a:off x="0" y="0"/>
          <a:ext cx="0" cy="0"/>
          <a:chOff x="0" y="0"/>
          <a:chExt cx="0" cy="0"/>
        </a:xfrm>
      </p:grpSpPr>
      <p:sp>
        <p:nvSpPr>
          <p:cNvPr id="108" name="Slide Number"/>
          <p:cNvSpPr txBox="1">
            <a:spLocks noGrp="1"/>
          </p:cNvSpPr>
          <p:nvPr>
            <p:ph type="sldNum" sz="quarter" idx="2"/>
          </p:nvPr>
        </p:nvSpPr>
        <p:spPr>
          <a:xfrm>
            <a:off x="22100691" y="12957177"/>
            <a:ext cx="378309" cy="384721"/>
          </a:xfrm>
          <a:prstGeom prst="rect">
            <a:avLst/>
          </a:prstGeom>
          <a:ln w="12700">
            <a:miter lim="400000"/>
          </a:ln>
        </p:spPr>
        <p:txBody>
          <a:bodyPr wrap="none" lIns="0" tIns="0" rIns="0" bIns="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821531" rtl="0" fontAlgn="auto" latinLnBrk="0" hangingPunct="0">
              <a:lnSpc>
                <a:spcPct val="100000"/>
              </a:lnSpc>
              <a:spcBef>
                <a:spcPts val="0"/>
              </a:spcBef>
              <a:spcAft>
                <a:spcPts val="0"/>
              </a:spcAft>
              <a:buClrTx/>
              <a:buSzTx/>
              <a:buFont typeface="Arial" panose="020B0604020202020204" pitchFamily="34" charset="0"/>
              <a:buNone/>
              <a:tabLst/>
              <a:defRPr kumimoji="0" sz="2500" b="0" i="0" u="none" strike="noStrike" cap="none" spc="0" normalizeH="0" baseline="0">
                <a:ln>
                  <a:noFill/>
                </a:ln>
                <a:solidFill>
                  <a:srgbClr val="333642"/>
                </a:solidFill>
                <a:effectLst/>
                <a:uFillTx/>
                <a:latin typeface="+mn-lt"/>
                <a:ea typeface="+mn-ea"/>
                <a:cs typeface="+mn-cs"/>
                <a:sym typeface="Avenir Next"/>
              </a:defRPr>
            </a:lvl1pPr>
            <a:lvl2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2pPr>
            <a:lvl3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3pPr>
            <a:lvl4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4pPr>
            <a:lvl5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5pPr>
            <a:lvl6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6pPr>
            <a:lvl7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7pPr>
            <a:lvl8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8pPr>
            <a:lvl9pPr marL="0" marR="0" indent="0" algn="l"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494D5F"/>
                </a:solidFill>
                <a:effectLst/>
                <a:uFillTx/>
                <a:latin typeface="+mn-lt"/>
                <a:ea typeface="+mn-ea"/>
                <a:cs typeface="+mn-cs"/>
                <a:sym typeface="Avenir Next"/>
              </a:defRPr>
            </a:lvl9pPr>
          </a:lstStyle>
          <a:p>
            <a:fld id="{86CB4B4D-7CA3-9044-876B-883B54F8677D}" type="slidenum">
              <a:rPr lang="en-IE" smtClean="0"/>
              <a:pPr/>
              <a:t>‹#›</a:t>
            </a:fld>
            <a:endParaRPr lang="en-IE"/>
          </a:p>
        </p:txBody>
      </p:sp>
      <p:sp>
        <p:nvSpPr>
          <p:cNvPr id="109" name="Circle"/>
          <p:cNvSpPr>
            <a:spLocks noGrp="1"/>
          </p:cNvSpPr>
          <p:nvPr>
            <p:ph type="body" sz="quarter" idx="14" hasCustomPrompt="1"/>
          </p:nvPr>
        </p:nvSpPr>
        <p:spPr>
          <a:xfrm>
            <a:off x="434340" y="1655306"/>
            <a:ext cx="4269740" cy="4310619"/>
          </a:xfrm>
          <a:prstGeom prst="ellipse">
            <a:avLst/>
          </a:prstGeom>
          <a:gradFill>
            <a:gsLst>
              <a:gs pos="0">
                <a:srgbClr val="B4E064"/>
              </a:gs>
              <a:gs pos="100000">
                <a:srgbClr val="05C7EC"/>
              </a:gs>
            </a:gsLst>
            <a:lin ang="18900000"/>
          </a:gradFill>
          <a:ln w="88900">
            <a:solidFill>
              <a:srgbClr val="FFFFFF"/>
            </a:solidFill>
          </a:ln>
          <a:effectLst>
            <a:outerShdw blurRad="444500" dir="5400000" rotWithShape="0">
              <a:srgbClr val="000000">
                <a:alpha val="20123"/>
              </a:srgbClr>
            </a:outerShdw>
          </a:effectLst>
        </p:spPr>
        <p:txBody>
          <a:bodyP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110" name="Option 01"/>
          <p:cNvSpPr txBox="1">
            <a:spLocks noGrp="1"/>
          </p:cNvSpPr>
          <p:nvPr>
            <p:ph type="body" sz="quarter" idx="15"/>
          </p:nvPr>
        </p:nvSpPr>
        <p:spPr>
          <a:xfrm>
            <a:off x="1767363" y="1945432"/>
            <a:ext cx="1603694" cy="320154"/>
          </a:xfrm>
          <a:prstGeom prst="rect">
            <a:avLst/>
          </a:prstGeom>
        </p:spPr>
        <p:txBody>
          <a:bodyPr/>
          <a:lstStyle>
            <a:lvl1pPr marL="0" indent="0" algn="ctr">
              <a:lnSpc>
                <a:spcPct val="90000"/>
              </a:lnSpc>
              <a:buNone/>
              <a:defRPr sz="1750" b="1">
                <a:solidFill>
                  <a:srgbClr val="FFFFFF"/>
                </a:solidFill>
                <a:latin typeface="+mn-lt"/>
                <a:ea typeface="Avenir Next Medium"/>
                <a:cs typeface="Avenir Next Medium"/>
                <a:sym typeface="Avenir Next Medium"/>
              </a:defRPr>
            </a:lvl1pPr>
          </a:lstStyle>
          <a:p>
            <a:pPr lvl="0"/>
            <a:r>
              <a:rPr lang="en-GB"/>
              <a:t>Click to edit Master text styles</a:t>
            </a:r>
          </a:p>
        </p:txBody>
      </p:sp>
      <p:sp>
        <p:nvSpPr>
          <p:cNvPr id="111" name="Circle"/>
          <p:cNvSpPr>
            <a:spLocks noGrp="1"/>
          </p:cNvSpPr>
          <p:nvPr>
            <p:ph type="body" sz="quarter" idx="16" hasCustomPrompt="1"/>
          </p:nvPr>
        </p:nvSpPr>
        <p:spPr>
          <a:xfrm>
            <a:off x="815340" y="2517430"/>
            <a:ext cx="3415792" cy="3448495"/>
          </a:xfrm>
          <a:prstGeom prst="ellipse">
            <a:avLst/>
          </a:prstGeom>
          <a:gradFill>
            <a:gsLst>
              <a:gs pos="0">
                <a:srgbClr val="F32C88"/>
              </a:gs>
              <a:gs pos="100000">
                <a:srgbClr val="5105F3"/>
              </a:gs>
            </a:gsLst>
            <a:lin ang="18900000"/>
          </a:gradFill>
          <a:ln w="88900">
            <a:solidFill>
              <a:srgbClr val="FFFFFF"/>
            </a:solidFill>
          </a:ln>
          <a:effectLst>
            <a:outerShdw blurRad="444500" dir="5400000" rotWithShape="0">
              <a:srgbClr val="000000">
                <a:alpha val="20123"/>
              </a:srgbClr>
            </a:outerShdw>
          </a:effectLst>
        </p:spPr>
        <p:txBody>
          <a:bodyP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112" name="Circle"/>
          <p:cNvSpPr>
            <a:spLocks noGrp="1"/>
          </p:cNvSpPr>
          <p:nvPr>
            <p:ph type="body" sz="quarter" idx="17" hasCustomPrompt="1"/>
          </p:nvPr>
        </p:nvSpPr>
        <p:spPr>
          <a:xfrm>
            <a:off x="1196340" y="3379554"/>
            <a:ext cx="2561844" cy="2586372"/>
          </a:xfrm>
          <a:prstGeom prst="ellipse">
            <a:avLst/>
          </a:prstGeom>
          <a:gradFill>
            <a:gsLst>
              <a:gs pos="0">
                <a:srgbClr val="05CAE8"/>
              </a:gs>
              <a:gs pos="100000">
                <a:srgbClr val="0517F3"/>
              </a:gs>
            </a:gsLst>
            <a:lin ang="18900000"/>
          </a:gradFill>
          <a:ln w="88900">
            <a:solidFill>
              <a:srgbClr val="FFFFFF"/>
            </a:solidFill>
          </a:ln>
          <a:effectLst>
            <a:outerShdw blurRad="444500" dir="5400000" rotWithShape="0">
              <a:srgbClr val="000000">
                <a:alpha val="20123"/>
              </a:srgbClr>
            </a:outerShdw>
          </a:effectLst>
        </p:spPr>
        <p:txBody>
          <a:bodyPr/>
          <a:lstStyle>
            <a:lvl1pPr marL="0" indent="0">
              <a:buNone/>
              <a:defRPr/>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113" name="Option 04"/>
          <p:cNvSpPr>
            <a:spLocks noGrp="1"/>
          </p:cNvSpPr>
          <p:nvPr>
            <p:ph type="body" sz="quarter" idx="18"/>
          </p:nvPr>
        </p:nvSpPr>
        <p:spPr>
          <a:xfrm>
            <a:off x="1624283" y="4341471"/>
            <a:ext cx="1602679" cy="1618023"/>
          </a:xfrm>
          <a:prstGeom prst="ellipse">
            <a:avLst/>
          </a:prstGeom>
          <a:gradFill>
            <a:gsLst>
              <a:gs pos="0">
                <a:srgbClr val="FFDF06"/>
              </a:gs>
              <a:gs pos="100000">
                <a:srgbClr val="EE4C59"/>
              </a:gs>
            </a:gsLst>
            <a:lin ang="18900000"/>
          </a:gradFill>
          <a:ln w="88900">
            <a:solidFill>
              <a:srgbClr val="FFFFFF"/>
            </a:solidFill>
          </a:ln>
          <a:effectLst>
            <a:outerShdw blurRad="444500" dir="5400000" rotWithShape="0">
              <a:srgbClr val="000000">
                <a:alpha val="20123"/>
              </a:srgbClr>
            </a:outerShdw>
          </a:effectLst>
        </p:spPr>
        <p:txBody>
          <a:bodyPr anchor="ctr"/>
          <a:lstStyle>
            <a:lvl1pPr marL="0" indent="0" algn="ctr">
              <a:lnSpc>
                <a:spcPct val="90000"/>
              </a:lnSpc>
              <a:buNone/>
              <a:defRPr sz="1750" b="1">
                <a:solidFill>
                  <a:srgbClr val="FFFFFF"/>
                </a:solidFill>
                <a:latin typeface="+mn-lt"/>
                <a:ea typeface="Avenir Next Medium"/>
                <a:cs typeface="Avenir Next Medium"/>
                <a:sym typeface="Avenir Next Medium"/>
              </a:defRPr>
            </a:lvl1pPr>
          </a:lstStyle>
          <a:p>
            <a:pPr lvl="0"/>
            <a:r>
              <a:rPr lang="en-GB"/>
              <a:t>Click to edit Master text styles</a:t>
            </a:r>
          </a:p>
        </p:txBody>
      </p:sp>
      <p:sp>
        <p:nvSpPr>
          <p:cNvPr id="114" name="Option 02"/>
          <p:cNvSpPr txBox="1">
            <a:spLocks noGrp="1"/>
          </p:cNvSpPr>
          <p:nvPr>
            <p:ph type="body" sz="quarter" idx="19"/>
          </p:nvPr>
        </p:nvSpPr>
        <p:spPr>
          <a:xfrm>
            <a:off x="1721389" y="2838750"/>
            <a:ext cx="1603694" cy="320154"/>
          </a:xfrm>
          <a:prstGeom prst="rect">
            <a:avLst/>
          </a:prstGeom>
        </p:spPr>
        <p:txBody>
          <a:bodyPr/>
          <a:lstStyle>
            <a:lvl1pPr marL="0" indent="0" algn="ctr">
              <a:lnSpc>
                <a:spcPct val="90000"/>
              </a:lnSpc>
              <a:buNone/>
              <a:defRPr sz="1750" b="1">
                <a:solidFill>
                  <a:srgbClr val="FFFFFF"/>
                </a:solidFill>
                <a:latin typeface="+mn-lt"/>
                <a:ea typeface="Avenir Next Medium"/>
                <a:cs typeface="Avenir Next Medium"/>
                <a:sym typeface="Avenir Next Medium"/>
              </a:defRPr>
            </a:lvl1pPr>
          </a:lstStyle>
          <a:p>
            <a:pPr lvl="0"/>
            <a:r>
              <a:rPr lang="en-GB"/>
              <a:t>Click to edit Master text styles</a:t>
            </a:r>
          </a:p>
        </p:txBody>
      </p:sp>
      <p:sp>
        <p:nvSpPr>
          <p:cNvPr id="115" name="Option 03"/>
          <p:cNvSpPr txBox="1">
            <a:spLocks noGrp="1"/>
          </p:cNvSpPr>
          <p:nvPr>
            <p:ph type="body" sz="quarter" idx="20"/>
          </p:nvPr>
        </p:nvSpPr>
        <p:spPr>
          <a:xfrm>
            <a:off x="1684791" y="3732159"/>
            <a:ext cx="1603694" cy="320153"/>
          </a:xfrm>
          <a:prstGeom prst="rect">
            <a:avLst/>
          </a:prstGeom>
        </p:spPr>
        <p:txBody>
          <a:bodyPr/>
          <a:lstStyle>
            <a:lvl1pPr marL="0" indent="0" algn="ctr">
              <a:lnSpc>
                <a:spcPct val="90000"/>
              </a:lnSpc>
              <a:buNone/>
              <a:defRPr sz="1750" b="1">
                <a:solidFill>
                  <a:srgbClr val="FFFFFF"/>
                </a:solidFill>
                <a:latin typeface="+mn-lt"/>
                <a:ea typeface="Avenir Next Medium"/>
                <a:cs typeface="Avenir Next Medium"/>
                <a:sym typeface="Avenir Next Medium"/>
              </a:defRPr>
            </a:lvl1pPr>
          </a:lstStyle>
          <a:p>
            <a:pPr lvl="0"/>
            <a:r>
              <a:rPr lang="en-GB"/>
              <a:t>Click to edit Master text styles</a:t>
            </a:r>
          </a:p>
        </p:txBody>
      </p:sp>
      <p:sp>
        <p:nvSpPr>
          <p:cNvPr id="116" name="Circle"/>
          <p:cNvSpPr>
            <a:spLocks noGrp="1"/>
          </p:cNvSpPr>
          <p:nvPr>
            <p:ph type="body" sz="quarter" idx="21" hasCustomPrompt="1"/>
          </p:nvPr>
        </p:nvSpPr>
        <p:spPr>
          <a:xfrm>
            <a:off x="4385191" y="532098"/>
            <a:ext cx="191295" cy="191294"/>
          </a:xfrm>
          <a:prstGeom prst="ellipse">
            <a:avLst/>
          </a:prstGeom>
          <a:gradFill>
            <a:gsLst>
              <a:gs pos="0">
                <a:srgbClr val="B4E064"/>
              </a:gs>
              <a:gs pos="100000">
                <a:srgbClr val="05C7EC"/>
              </a:gs>
            </a:gsLst>
            <a:lin ang="18900000"/>
          </a:gradFill>
        </p:spPr>
        <p:txBody>
          <a:bodyPr anchor="ctr"/>
          <a:lstStyle>
            <a:lvl1pPr marL="0" indent="0">
              <a:buNone/>
              <a:defRPr sz="2400"/>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117" name="Cras mattis amet fermentum."/>
          <p:cNvSpPr>
            <a:spLocks noGrp="1"/>
          </p:cNvSpPr>
          <p:nvPr>
            <p:ph type="body" sz="quarter" idx="22"/>
          </p:nvPr>
        </p:nvSpPr>
        <p:spPr>
          <a:xfrm>
            <a:off x="4704080" y="469590"/>
            <a:ext cx="5111751" cy="316558"/>
          </a:xfrm>
          <a:prstGeom prst="rect">
            <a:avLst/>
          </a:prstGeom>
        </p:spPr>
        <p:txBody>
          <a:bodyPr anchor="ctr">
            <a:noAutofit/>
          </a:bodyPr>
          <a:lstStyle>
            <a:lvl1pPr marL="0" indent="0" algn="l">
              <a:buNone/>
              <a:defRPr sz="2400" b="1">
                <a:solidFill>
                  <a:srgbClr val="333642"/>
                </a:solidFill>
                <a:latin typeface="+mn-lt"/>
                <a:ea typeface="Avenir Next Demi Bold"/>
                <a:cs typeface="Avenir Next Demi Bold"/>
                <a:sym typeface="Avenir Next Demi Bold"/>
              </a:defRPr>
            </a:lvl1pPr>
          </a:lstStyle>
          <a:p>
            <a:pPr lvl="0"/>
            <a:r>
              <a:rPr lang="en-GB"/>
              <a:t>Click to edit Master text styles</a:t>
            </a:r>
          </a:p>
        </p:txBody>
      </p:sp>
      <p:sp>
        <p:nvSpPr>
          <p:cNvPr id="118" name="Vivamus sagittis lacus vel augue laoreet rutrum faucibus dolor auctor."/>
          <p:cNvSpPr>
            <a:spLocks noGrp="1"/>
          </p:cNvSpPr>
          <p:nvPr>
            <p:ph type="body" sz="quarter" idx="23"/>
          </p:nvPr>
        </p:nvSpPr>
        <p:spPr>
          <a:xfrm>
            <a:off x="4704080" y="776622"/>
            <a:ext cx="5111751" cy="571652"/>
          </a:xfrm>
          <a:prstGeom prst="rect">
            <a:avLst/>
          </a:prstGeom>
        </p:spPr>
        <p:txBody>
          <a:bodyPr>
            <a:normAutofit/>
          </a:bodyPr>
          <a:lstStyle>
            <a:lvl1pPr marL="0" indent="0" algn="l">
              <a:buNone/>
              <a:defRPr sz="2400"/>
            </a:lvl1pPr>
          </a:lstStyle>
          <a:p>
            <a:pPr lvl="0"/>
            <a:r>
              <a:rPr lang="en-GB"/>
              <a:t>Click to edit Master text styles</a:t>
            </a:r>
          </a:p>
        </p:txBody>
      </p:sp>
      <p:sp>
        <p:nvSpPr>
          <p:cNvPr id="119" name="Circle"/>
          <p:cNvSpPr>
            <a:spLocks noGrp="1"/>
          </p:cNvSpPr>
          <p:nvPr>
            <p:ph type="body" sz="quarter" idx="24" hasCustomPrompt="1"/>
          </p:nvPr>
        </p:nvSpPr>
        <p:spPr>
          <a:xfrm>
            <a:off x="4818292" y="2095900"/>
            <a:ext cx="191295" cy="191295"/>
          </a:xfrm>
          <a:prstGeom prst="ellipse">
            <a:avLst/>
          </a:prstGeom>
          <a:gradFill>
            <a:gsLst>
              <a:gs pos="0">
                <a:srgbClr val="F32C88"/>
              </a:gs>
              <a:gs pos="100000">
                <a:srgbClr val="5105F3"/>
              </a:gs>
            </a:gsLst>
            <a:lin ang="18900000"/>
          </a:gradFill>
        </p:spPr>
        <p:txBody>
          <a:bodyPr anchor="ctr"/>
          <a:lstStyle>
            <a:lvl1pPr marL="0" indent="0">
              <a:buNone/>
              <a:defRPr sz="2400"/>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120" name="Sed posuere est at lobortis."/>
          <p:cNvSpPr>
            <a:spLocks noGrp="1"/>
          </p:cNvSpPr>
          <p:nvPr>
            <p:ph type="body" sz="quarter" idx="25"/>
          </p:nvPr>
        </p:nvSpPr>
        <p:spPr>
          <a:xfrm>
            <a:off x="5137181" y="2033392"/>
            <a:ext cx="5111751" cy="316558"/>
          </a:xfrm>
          <a:prstGeom prst="rect">
            <a:avLst/>
          </a:prstGeom>
        </p:spPr>
        <p:txBody>
          <a:bodyPr anchor="ctr">
            <a:noAutofit/>
          </a:bodyPr>
          <a:lstStyle>
            <a:lvl1pPr marL="0" indent="0" algn="l">
              <a:buNone/>
              <a:defRPr sz="2400" b="1">
                <a:solidFill>
                  <a:srgbClr val="333642"/>
                </a:solidFill>
                <a:latin typeface="+mn-lt"/>
                <a:ea typeface="Avenir Next Demi Bold"/>
                <a:cs typeface="Avenir Next Demi Bold"/>
                <a:sym typeface="Avenir Next Demi Bold"/>
              </a:defRPr>
            </a:lvl1pPr>
          </a:lstStyle>
          <a:p>
            <a:pPr lvl="0"/>
            <a:r>
              <a:rPr lang="en-GB"/>
              <a:t>Click to edit Master text styles</a:t>
            </a:r>
          </a:p>
        </p:txBody>
      </p:sp>
      <p:sp>
        <p:nvSpPr>
          <p:cNvPr id="121" name="Nullam quis risus eget urna mollis ornare vel eu leo."/>
          <p:cNvSpPr>
            <a:spLocks noGrp="1"/>
          </p:cNvSpPr>
          <p:nvPr>
            <p:ph type="body" sz="quarter" idx="26"/>
          </p:nvPr>
        </p:nvSpPr>
        <p:spPr>
          <a:xfrm>
            <a:off x="5137181" y="2340423"/>
            <a:ext cx="5111751" cy="571652"/>
          </a:xfrm>
          <a:prstGeom prst="rect">
            <a:avLst/>
          </a:prstGeom>
        </p:spPr>
        <p:txBody>
          <a:bodyPr>
            <a:normAutofit/>
          </a:bodyPr>
          <a:lstStyle>
            <a:lvl1pPr marL="0" indent="0" algn="l">
              <a:buNone/>
              <a:defRPr sz="2400"/>
            </a:lvl1pPr>
          </a:lstStyle>
          <a:p>
            <a:pPr lvl="0"/>
            <a:r>
              <a:rPr lang="en-GB"/>
              <a:t>Click to edit Master text styles</a:t>
            </a:r>
          </a:p>
        </p:txBody>
      </p:sp>
      <p:sp>
        <p:nvSpPr>
          <p:cNvPr id="122" name="Circle"/>
          <p:cNvSpPr>
            <a:spLocks noGrp="1"/>
          </p:cNvSpPr>
          <p:nvPr>
            <p:ph type="body" sz="quarter" idx="27" hasCustomPrompt="1"/>
          </p:nvPr>
        </p:nvSpPr>
        <p:spPr>
          <a:xfrm>
            <a:off x="5374649" y="3661039"/>
            <a:ext cx="191295" cy="191295"/>
          </a:xfrm>
          <a:prstGeom prst="ellipse">
            <a:avLst/>
          </a:prstGeom>
          <a:gradFill>
            <a:gsLst>
              <a:gs pos="0">
                <a:srgbClr val="05CAE8"/>
              </a:gs>
              <a:gs pos="100000">
                <a:srgbClr val="0517F3"/>
              </a:gs>
            </a:gsLst>
            <a:lin ang="18900000"/>
          </a:gradFill>
        </p:spPr>
        <p:txBody>
          <a:bodyPr anchor="ctr"/>
          <a:lstStyle>
            <a:lvl1pPr marL="0" indent="0">
              <a:buNone/>
              <a:defRPr sz="2400"/>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123" name="Integer posuere velit aliquet."/>
          <p:cNvSpPr>
            <a:spLocks noGrp="1"/>
          </p:cNvSpPr>
          <p:nvPr>
            <p:ph type="body" sz="quarter" idx="28"/>
          </p:nvPr>
        </p:nvSpPr>
        <p:spPr>
          <a:xfrm>
            <a:off x="5693538" y="3598532"/>
            <a:ext cx="5111751" cy="316558"/>
          </a:xfrm>
          <a:prstGeom prst="rect">
            <a:avLst/>
          </a:prstGeom>
        </p:spPr>
        <p:txBody>
          <a:bodyPr anchor="ctr">
            <a:noAutofit/>
          </a:bodyPr>
          <a:lstStyle>
            <a:lvl1pPr marL="0" indent="0" algn="l">
              <a:buNone/>
              <a:defRPr sz="2400" b="1">
                <a:solidFill>
                  <a:srgbClr val="333642"/>
                </a:solidFill>
                <a:latin typeface="+mn-lt"/>
                <a:ea typeface="Avenir Next Demi Bold"/>
                <a:cs typeface="Avenir Next Demi Bold"/>
                <a:sym typeface="Avenir Next Demi Bold"/>
              </a:defRPr>
            </a:lvl1pPr>
          </a:lstStyle>
          <a:p>
            <a:pPr lvl="0"/>
            <a:r>
              <a:rPr lang="en-GB"/>
              <a:t>Click to edit Master text styles</a:t>
            </a:r>
          </a:p>
        </p:txBody>
      </p:sp>
      <p:sp>
        <p:nvSpPr>
          <p:cNvPr id="124" name="Cum sociis natoque penatibus magnis dis parturient montes. Maecenas faucibus mollis interdum."/>
          <p:cNvSpPr>
            <a:spLocks noGrp="1"/>
          </p:cNvSpPr>
          <p:nvPr>
            <p:ph type="body" sz="quarter" idx="29"/>
          </p:nvPr>
        </p:nvSpPr>
        <p:spPr>
          <a:xfrm>
            <a:off x="5693538" y="3905563"/>
            <a:ext cx="5111751" cy="571652"/>
          </a:xfrm>
          <a:prstGeom prst="rect">
            <a:avLst/>
          </a:prstGeom>
        </p:spPr>
        <p:txBody>
          <a:bodyPr>
            <a:normAutofit/>
          </a:bodyPr>
          <a:lstStyle>
            <a:lvl1pPr marL="0" indent="0" algn="l">
              <a:buNone/>
              <a:defRPr sz="2400"/>
            </a:lvl1pPr>
          </a:lstStyle>
          <a:p>
            <a:pPr lvl="0"/>
            <a:r>
              <a:rPr lang="en-GB"/>
              <a:t>Click to edit Master text styles</a:t>
            </a:r>
          </a:p>
        </p:txBody>
      </p:sp>
      <p:sp>
        <p:nvSpPr>
          <p:cNvPr id="125" name="Circle"/>
          <p:cNvSpPr>
            <a:spLocks noGrp="1"/>
          </p:cNvSpPr>
          <p:nvPr>
            <p:ph type="body" sz="quarter" idx="30" hasCustomPrompt="1"/>
          </p:nvPr>
        </p:nvSpPr>
        <p:spPr>
          <a:xfrm>
            <a:off x="5946020" y="5226180"/>
            <a:ext cx="191295" cy="191295"/>
          </a:xfrm>
          <a:prstGeom prst="ellipse">
            <a:avLst/>
          </a:prstGeom>
          <a:gradFill>
            <a:gsLst>
              <a:gs pos="0">
                <a:srgbClr val="FFDF06"/>
              </a:gs>
              <a:gs pos="100000">
                <a:srgbClr val="EE4C59"/>
              </a:gs>
            </a:gsLst>
            <a:lin ang="18900000"/>
          </a:gradFill>
        </p:spPr>
        <p:txBody>
          <a:bodyPr anchor="ctr"/>
          <a:lstStyle>
            <a:lvl1pPr marL="0" indent="0">
              <a:buNone/>
              <a:defRPr sz="2400"/>
            </a:lvl1pPr>
          </a:lstStyle>
          <a:p>
            <a:pPr>
              <a:lnSpc>
                <a:spcPct val="90000"/>
              </a:lnSpc>
              <a:defRPr sz="3500">
                <a:solidFill>
                  <a:srgbClr val="FFFFFF"/>
                </a:solidFill>
                <a:latin typeface="Avenir Next Medium"/>
                <a:ea typeface="Avenir Next Medium"/>
                <a:cs typeface="Avenir Next Medium"/>
                <a:sym typeface="Avenir Next Medium"/>
              </a:defRPr>
            </a:pPr>
            <a:r>
              <a:rPr lang="en-US"/>
              <a:t> </a:t>
            </a:r>
            <a:endParaRPr/>
          </a:p>
        </p:txBody>
      </p:sp>
      <p:sp>
        <p:nvSpPr>
          <p:cNvPr id="126" name="Vestibulum id ligula semper."/>
          <p:cNvSpPr>
            <a:spLocks noGrp="1"/>
          </p:cNvSpPr>
          <p:nvPr>
            <p:ph type="body" sz="quarter" idx="31"/>
          </p:nvPr>
        </p:nvSpPr>
        <p:spPr>
          <a:xfrm>
            <a:off x="6264909" y="5163672"/>
            <a:ext cx="5111751" cy="316558"/>
          </a:xfrm>
          <a:prstGeom prst="rect">
            <a:avLst/>
          </a:prstGeom>
        </p:spPr>
        <p:txBody>
          <a:bodyPr anchor="ctr">
            <a:noAutofit/>
          </a:bodyPr>
          <a:lstStyle>
            <a:lvl1pPr marL="0" indent="0" algn="l">
              <a:buNone/>
              <a:defRPr sz="2400" b="1">
                <a:solidFill>
                  <a:srgbClr val="333642"/>
                </a:solidFill>
                <a:latin typeface="+mn-lt"/>
                <a:ea typeface="Avenir Next Demi Bold"/>
                <a:cs typeface="Avenir Next Demi Bold"/>
                <a:sym typeface="Avenir Next Demi Bold"/>
              </a:defRPr>
            </a:lvl1pPr>
          </a:lstStyle>
          <a:p>
            <a:pPr lvl="0"/>
            <a:r>
              <a:rPr lang="en-GB"/>
              <a:t>Click to edit Master text styles</a:t>
            </a:r>
          </a:p>
        </p:txBody>
      </p:sp>
      <p:sp>
        <p:nvSpPr>
          <p:cNvPr id="127" name="Duis mollis, est non, eget lacinia odio sem nec elit."/>
          <p:cNvSpPr>
            <a:spLocks noGrp="1"/>
          </p:cNvSpPr>
          <p:nvPr>
            <p:ph type="body" sz="quarter" idx="32"/>
          </p:nvPr>
        </p:nvSpPr>
        <p:spPr>
          <a:xfrm>
            <a:off x="6264909" y="5470704"/>
            <a:ext cx="5111751" cy="571652"/>
          </a:xfrm>
          <a:prstGeom prst="rect">
            <a:avLst/>
          </a:prstGeom>
        </p:spPr>
        <p:txBody>
          <a:bodyPr>
            <a:normAutofit/>
          </a:bodyPr>
          <a:lstStyle>
            <a:lvl1pPr marL="0" indent="0" algn="l">
              <a:buNone/>
              <a:defRPr sz="2400"/>
            </a:lvl1pPr>
          </a:lstStyle>
          <a:p>
            <a:pPr lvl="0"/>
            <a:r>
              <a:rPr lang="en-GB"/>
              <a:t>Click to edit Master text styles</a:t>
            </a:r>
          </a:p>
        </p:txBody>
      </p:sp>
    </p:spTree>
    <p:extLst>
      <p:ext uri="{BB962C8B-B14F-4D97-AF65-F5344CB8AC3E}">
        <p14:creationId xmlns:p14="http://schemas.microsoft.com/office/powerpoint/2010/main" val="209880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B5B176-226D-FD49-84CC-0FEFFD234843}"/>
              </a:ext>
            </a:extLst>
          </p:cNvPr>
          <p:cNvSpPr/>
          <p:nvPr userDrawn="1"/>
        </p:nvSpPr>
        <p:spPr>
          <a:xfrm>
            <a:off x="0" y="-21467"/>
            <a:ext cx="12205010" cy="1110038"/>
          </a:xfrm>
          <a:prstGeom prst="rect">
            <a:avLst/>
          </a:prstGeom>
          <a:solidFill>
            <a:srgbClr val="000303"/>
          </a:solidFill>
          <a:ln>
            <a:solidFill>
              <a:srgbClr val="0003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39DF37-1122-47E4-9DF7-684F1D082055}"/>
              </a:ext>
            </a:extLst>
          </p:cNvPr>
          <p:cNvSpPr>
            <a:spLocks noGrp="1"/>
          </p:cNvSpPr>
          <p:nvPr>
            <p:ph type="title"/>
          </p:nvPr>
        </p:nvSpPr>
        <p:spPr>
          <a:xfrm>
            <a:off x="189006" y="0"/>
            <a:ext cx="10217737" cy="1088571"/>
          </a:xfrm>
        </p:spPr>
        <p:txBody>
          <a:bodyPr/>
          <a:lstStyle>
            <a:lvl1pPr>
              <a:defRPr>
                <a:solidFill>
                  <a:schemeClr val="bg1"/>
                </a:solidFill>
              </a:defRPr>
            </a:lvl1pPr>
          </a:lstStyle>
          <a:p>
            <a:r>
              <a:rPr lang="en-GB"/>
              <a:t>Click to edit Master title style</a:t>
            </a:r>
            <a:endParaRPr lang="en-GB" dirty="0"/>
          </a:p>
        </p:txBody>
      </p:sp>
      <p:sp>
        <p:nvSpPr>
          <p:cNvPr id="5" name="Content Placeholder 2">
            <a:extLst>
              <a:ext uri="{FF2B5EF4-FFF2-40B4-BE49-F238E27FC236}">
                <a16:creationId xmlns:a16="http://schemas.microsoft.com/office/drawing/2014/main" id="{0F6513A6-ED4D-B44F-BEE5-27EB6C9BB916}"/>
              </a:ext>
            </a:extLst>
          </p:cNvPr>
          <p:cNvSpPr>
            <a:spLocks noGrp="1"/>
          </p:cNvSpPr>
          <p:nvPr>
            <p:ph idx="1"/>
          </p:nvPr>
        </p:nvSpPr>
        <p:spPr>
          <a:xfrm>
            <a:off x="189006" y="1088572"/>
            <a:ext cx="11796517" cy="555606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object 3">
            <a:extLst>
              <a:ext uri="{FF2B5EF4-FFF2-40B4-BE49-F238E27FC236}">
                <a16:creationId xmlns:a16="http://schemas.microsoft.com/office/drawing/2014/main" id="{B00CD921-401B-A140-B831-B2CD4CC30F3F}"/>
              </a:ext>
            </a:extLst>
          </p:cNvPr>
          <p:cNvSpPr/>
          <p:nvPr userDrawn="1"/>
        </p:nvSpPr>
        <p:spPr>
          <a:xfrm>
            <a:off x="10595748" y="71120"/>
            <a:ext cx="1596251" cy="936171"/>
          </a:xfrm>
          <a:prstGeom prst="rect">
            <a:avLst/>
          </a:prstGeom>
          <a:blipFill>
            <a:blip r:embed="rId2" cstate="print"/>
            <a:stretch>
              <a:fillRect l="-247726" t="-388448" r="-256604" b="-187724"/>
            </a:stretch>
          </a:blipFill>
        </p:spPr>
        <p:txBody>
          <a:bodyPr wrap="square" lIns="0" tIns="0" rIns="0" bIns="0" rtlCol="0"/>
          <a:lstStyle/>
          <a:p>
            <a:endParaRPr dirty="0"/>
          </a:p>
        </p:txBody>
      </p:sp>
    </p:spTree>
    <p:extLst>
      <p:ext uri="{BB962C8B-B14F-4D97-AF65-F5344CB8AC3E}">
        <p14:creationId xmlns:p14="http://schemas.microsoft.com/office/powerpoint/2010/main" val="2005007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B5B176-226D-FD49-84CC-0FEFFD234843}"/>
              </a:ext>
            </a:extLst>
          </p:cNvPr>
          <p:cNvSpPr/>
          <p:nvPr userDrawn="1"/>
        </p:nvSpPr>
        <p:spPr>
          <a:xfrm>
            <a:off x="0" y="-21467"/>
            <a:ext cx="12205010" cy="1142694"/>
          </a:xfrm>
          <a:prstGeom prst="rect">
            <a:avLst/>
          </a:prstGeom>
          <a:solidFill>
            <a:srgbClr val="1E3267"/>
          </a:solidFill>
          <a:ln>
            <a:solidFill>
              <a:srgbClr val="1D31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39DF37-1122-47E4-9DF7-684F1D082055}"/>
              </a:ext>
            </a:extLst>
          </p:cNvPr>
          <p:cNvSpPr>
            <a:spLocks noGrp="1"/>
          </p:cNvSpPr>
          <p:nvPr>
            <p:ph type="title"/>
          </p:nvPr>
        </p:nvSpPr>
        <p:spPr>
          <a:xfrm>
            <a:off x="189006" y="0"/>
            <a:ext cx="10217737" cy="1142694"/>
          </a:xfrm>
        </p:spPr>
        <p:txBody>
          <a:bodyPr/>
          <a:lstStyle>
            <a:lvl1pPr>
              <a:defRPr>
                <a:solidFill>
                  <a:schemeClr val="bg1"/>
                </a:solidFill>
              </a:defRPr>
            </a:lvl1pPr>
          </a:lstStyle>
          <a:p>
            <a:r>
              <a:rPr lang="en-GB"/>
              <a:t>Click to edit Master title style</a:t>
            </a:r>
            <a:endParaRPr lang="en-GB" dirty="0"/>
          </a:p>
        </p:txBody>
      </p:sp>
      <p:sp>
        <p:nvSpPr>
          <p:cNvPr id="5" name="Content Placeholder 2">
            <a:extLst>
              <a:ext uri="{FF2B5EF4-FFF2-40B4-BE49-F238E27FC236}">
                <a16:creationId xmlns:a16="http://schemas.microsoft.com/office/drawing/2014/main" id="{0F6513A6-ED4D-B44F-BEE5-27EB6C9BB916}"/>
              </a:ext>
            </a:extLst>
          </p:cNvPr>
          <p:cNvSpPr>
            <a:spLocks noGrp="1"/>
          </p:cNvSpPr>
          <p:nvPr>
            <p:ph idx="1"/>
          </p:nvPr>
        </p:nvSpPr>
        <p:spPr>
          <a:xfrm>
            <a:off x="189006" y="1141546"/>
            <a:ext cx="11796517" cy="55132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object 3">
            <a:extLst>
              <a:ext uri="{FF2B5EF4-FFF2-40B4-BE49-F238E27FC236}">
                <a16:creationId xmlns:a16="http://schemas.microsoft.com/office/drawing/2014/main" id="{7971524D-4330-B845-9182-7C645F29448F}"/>
              </a:ext>
            </a:extLst>
          </p:cNvPr>
          <p:cNvSpPr/>
          <p:nvPr userDrawn="1"/>
        </p:nvSpPr>
        <p:spPr>
          <a:xfrm>
            <a:off x="10526484" y="60960"/>
            <a:ext cx="1665515" cy="968827"/>
          </a:xfrm>
          <a:prstGeom prst="rect">
            <a:avLst/>
          </a:prstGeom>
          <a:blipFill>
            <a:blip r:embed="rId2" cstate="print"/>
            <a:stretch>
              <a:fillRect l="-231877" t="-86214" r="-243453" b="-472164"/>
            </a:stretch>
          </a:blipFill>
        </p:spPr>
        <p:txBody>
          <a:bodyPr wrap="square" lIns="0" tIns="0" rIns="0" bIns="0" rtlCol="0"/>
          <a:lstStyle/>
          <a:p>
            <a:endParaRPr/>
          </a:p>
        </p:txBody>
      </p:sp>
    </p:spTree>
    <p:extLst>
      <p:ext uri="{BB962C8B-B14F-4D97-AF65-F5344CB8AC3E}">
        <p14:creationId xmlns:p14="http://schemas.microsoft.com/office/powerpoint/2010/main" val="1177326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B5B176-226D-FD49-84CC-0FEFFD234843}"/>
              </a:ext>
            </a:extLst>
          </p:cNvPr>
          <p:cNvSpPr/>
          <p:nvPr userDrawn="1"/>
        </p:nvSpPr>
        <p:spPr>
          <a:xfrm>
            <a:off x="0" y="0"/>
            <a:ext cx="12205010" cy="1110036"/>
          </a:xfrm>
          <a:prstGeom prst="rect">
            <a:avLst/>
          </a:prstGeom>
          <a:solidFill>
            <a:srgbClr val="0097DD"/>
          </a:solidFill>
          <a:ln>
            <a:solidFill>
              <a:srgbClr val="0097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39DF37-1122-47E4-9DF7-684F1D082055}"/>
              </a:ext>
            </a:extLst>
          </p:cNvPr>
          <p:cNvSpPr>
            <a:spLocks noGrp="1"/>
          </p:cNvSpPr>
          <p:nvPr>
            <p:ph type="title"/>
          </p:nvPr>
        </p:nvSpPr>
        <p:spPr>
          <a:xfrm>
            <a:off x="189006" y="1"/>
            <a:ext cx="10217737" cy="1110036"/>
          </a:xfrm>
        </p:spPr>
        <p:txBody>
          <a:bodyPr/>
          <a:lstStyle>
            <a:lvl1pPr>
              <a:defRPr>
                <a:solidFill>
                  <a:schemeClr val="bg1"/>
                </a:solidFill>
              </a:defRPr>
            </a:lvl1pPr>
          </a:lstStyle>
          <a:p>
            <a:r>
              <a:rPr lang="en-GB"/>
              <a:t>Click to edit Master title style</a:t>
            </a:r>
            <a:endParaRPr lang="en-GB" dirty="0"/>
          </a:p>
        </p:txBody>
      </p:sp>
      <p:sp>
        <p:nvSpPr>
          <p:cNvPr id="5" name="Content Placeholder 2">
            <a:extLst>
              <a:ext uri="{FF2B5EF4-FFF2-40B4-BE49-F238E27FC236}">
                <a16:creationId xmlns:a16="http://schemas.microsoft.com/office/drawing/2014/main" id="{0F6513A6-ED4D-B44F-BEE5-27EB6C9BB916}"/>
              </a:ext>
            </a:extLst>
          </p:cNvPr>
          <p:cNvSpPr>
            <a:spLocks noGrp="1"/>
          </p:cNvSpPr>
          <p:nvPr>
            <p:ph idx="1"/>
          </p:nvPr>
        </p:nvSpPr>
        <p:spPr>
          <a:xfrm>
            <a:off x="189006" y="1159804"/>
            <a:ext cx="11796517" cy="55254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object 3">
            <a:extLst>
              <a:ext uri="{FF2B5EF4-FFF2-40B4-BE49-F238E27FC236}">
                <a16:creationId xmlns:a16="http://schemas.microsoft.com/office/drawing/2014/main" id="{7971524D-4330-B845-9182-7C645F29448F}"/>
              </a:ext>
            </a:extLst>
          </p:cNvPr>
          <p:cNvSpPr/>
          <p:nvPr userDrawn="1"/>
        </p:nvSpPr>
        <p:spPr>
          <a:xfrm>
            <a:off x="10559142" y="49769"/>
            <a:ext cx="1665515" cy="968827"/>
          </a:xfrm>
          <a:prstGeom prst="rect">
            <a:avLst/>
          </a:prstGeom>
          <a:blipFill>
            <a:blip r:embed="rId2" cstate="print"/>
            <a:stretch>
              <a:fillRect l="-233838" t="-493492" r="-241492" b="-64886"/>
            </a:stretch>
          </a:blipFill>
        </p:spPr>
        <p:txBody>
          <a:bodyPr wrap="square" lIns="0" tIns="0" rIns="0" bIns="0" rtlCol="0"/>
          <a:lstStyle/>
          <a:p>
            <a:endParaRPr/>
          </a:p>
        </p:txBody>
      </p:sp>
    </p:spTree>
    <p:extLst>
      <p:ext uri="{BB962C8B-B14F-4D97-AF65-F5344CB8AC3E}">
        <p14:creationId xmlns:p14="http://schemas.microsoft.com/office/powerpoint/2010/main" val="211112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2">
    <p:spTree>
      <p:nvGrpSpPr>
        <p:cNvPr id="1" name=""/>
        <p:cNvGrpSpPr/>
        <p:nvPr/>
      </p:nvGrpSpPr>
      <p:grpSpPr>
        <a:xfrm>
          <a:off x="0" y="0"/>
          <a:ext cx="0" cy="0"/>
          <a:chOff x="0" y="0"/>
          <a:chExt cx="0" cy="0"/>
        </a:xfrm>
      </p:grpSpPr>
      <p:sp>
        <p:nvSpPr>
          <p:cNvPr id="3" name="Rectangle">
            <a:extLst>
              <a:ext uri="{FF2B5EF4-FFF2-40B4-BE49-F238E27FC236}">
                <a16:creationId xmlns:a16="http://schemas.microsoft.com/office/drawing/2014/main" id="{675B72EC-3C8C-4156-8BAA-96F540C25F48}"/>
              </a:ext>
            </a:extLst>
          </p:cNvPr>
          <p:cNvSpPr>
            <a:spLocks noChangeArrowheads="1"/>
          </p:cNvSpPr>
          <p:nvPr/>
        </p:nvSpPr>
        <p:spPr bwMode="auto">
          <a:xfrm>
            <a:off x="0" y="5763906"/>
            <a:ext cx="12192000" cy="1094094"/>
          </a:xfrm>
          <a:prstGeom prst="rect">
            <a:avLst/>
          </a:prstGeom>
          <a:solidFill>
            <a:srgbClr val="0097DC"/>
          </a:solidFill>
          <a:ln w="12700">
            <a:solidFill>
              <a:srgbClr val="000000"/>
            </a:solidFill>
            <a:miter lim="400000"/>
            <a:headEnd/>
            <a:tailEnd/>
          </a:ln>
        </p:spPr>
        <p:txBody>
          <a:bodyPr lIns="0" tIns="0" rIns="0" bIns="0" anchor="ctr"/>
          <a:lstStyle/>
          <a:p>
            <a:pPr algn="ctr" eaLnBrk="1"/>
            <a:endParaRPr lang="en-US" altLang="en-US" sz="3500" b="1">
              <a:solidFill>
                <a:srgbClr val="FFFFFF"/>
              </a:solidFill>
              <a:latin typeface="Didot"/>
              <a:ea typeface="Didot"/>
              <a:cs typeface="Didot"/>
              <a:sym typeface="Didot"/>
            </a:endParaRPr>
          </a:p>
        </p:txBody>
      </p:sp>
      <p:pic>
        <p:nvPicPr>
          <p:cNvPr id="4" name="Picture 7">
            <a:extLst>
              <a:ext uri="{FF2B5EF4-FFF2-40B4-BE49-F238E27FC236}">
                <a16:creationId xmlns:a16="http://schemas.microsoft.com/office/drawing/2014/main" id="{544DF927-2973-4FD0-9873-271156AFDC68}"/>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0974388" y="36513"/>
            <a:ext cx="1143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itle Text"/>
          <p:cNvSpPr txBox="1">
            <a:spLocks noGrp="1"/>
          </p:cNvSpPr>
          <p:nvPr>
            <p:ph type="title"/>
          </p:nvPr>
        </p:nvSpPr>
        <p:spPr>
          <a:xfrm>
            <a:off x="330889" y="5906146"/>
            <a:ext cx="11514748" cy="826980"/>
          </a:xfrm>
          <a:prstGeom prst="rect">
            <a:avLst/>
          </a:prstGeom>
        </p:spPr>
        <p:txBody>
          <a:bodyPr/>
          <a:lstStyle>
            <a:lvl1pPr>
              <a:defRPr>
                <a:solidFill>
                  <a:schemeClr val="bg1"/>
                </a:solidFill>
              </a:defRPr>
            </a:lvl1pPr>
          </a:lstStyle>
          <a:p>
            <a:r>
              <a:rPr lang="en-GB"/>
              <a:t>Click to edit Master title style</a:t>
            </a:r>
            <a:endParaRPr dirty="0"/>
          </a:p>
        </p:txBody>
      </p:sp>
      <p:sp>
        <p:nvSpPr>
          <p:cNvPr id="5" name="Content Placeholder 2">
            <a:extLst>
              <a:ext uri="{FF2B5EF4-FFF2-40B4-BE49-F238E27FC236}">
                <a16:creationId xmlns:a16="http://schemas.microsoft.com/office/drawing/2014/main" id="{DE5FE683-F08E-C340-A612-7228F6FAFC96}"/>
              </a:ext>
            </a:extLst>
          </p:cNvPr>
          <p:cNvSpPr>
            <a:spLocks noGrp="1"/>
          </p:cNvSpPr>
          <p:nvPr>
            <p:ph idx="1"/>
          </p:nvPr>
        </p:nvSpPr>
        <p:spPr>
          <a:xfrm>
            <a:off x="326618" y="267114"/>
            <a:ext cx="11519019" cy="53920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66768349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2">
    <p:spTree>
      <p:nvGrpSpPr>
        <p:cNvPr id="1" name=""/>
        <p:cNvGrpSpPr/>
        <p:nvPr/>
      </p:nvGrpSpPr>
      <p:grpSpPr>
        <a:xfrm>
          <a:off x="0" y="0"/>
          <a:ext cx="0" cy="0"/>
          <a:chOff x="0" y="0"/>
          <a:chExt cx="0" cy="0"/>
        </a:xfrm>
      </p:grpSpPr>
      <p:sp>
        <p:nvSpPr>
          <p:cNvPr id="3" name="Rectangle">
            <a:extLst>
              <a:ext uri="{FF2B5EF4-FFF2-40B4-BE49-F238E27FC236}">
                <a16:creationId xmlns:a16="http://schemas.microsoft.com/office/drawing/2014/main" id="{675B72EC-3C8C-4156-8BAA-96F540C25F48}"/>
              </a:ext>
            </a:extLst>
          </p:cNvPr>
          <p:cNvSpPr>
            <a:spLocks noChangeArrowheads="1"/>
          </p:cNvSpPr>
          <p:nvPr/>
        </p:nvSpPr>
        <p:spPr bwMode="auto">
          <a:xfrm>
            <a:off x="0" y="5763906"/>
            <a:ext cx="12192000" cy="1094094"/>
          </a:xfrm>
          <a:prstGeom prst="rect">
            <a:avLst/>
          </a:prstGeom>
          <a:solidFill>
            <a:srgbClr val="EF5B88"/>
          </a:solidFill>
          <a:ln w="12700">
            <a:solidFill>
              <a:srgbClr val="EF5B88"/>
            </a:solidFill>
            <a:miter lim="400000"/>
            <a:headEnd/>
            <a:tailEnd/>
          </a:ln>
        </p:spPr>
        <p:txBody>
          <a:bodyPr lIns="0" tIns="0" rIns="0" bIns="0" anchor="ctr"/>
          <a:lstStyle/>
          <a:p>
            <a:pPr algn="ctr" eaLnBrk="1"/>
            <a:endParaRPr lang="en-US" altLang="en-US" sz="3500" b="1">
              <a:solidFill>
                <a:srgbClr val="FFFFFF"/>
              </a:solidFill>
              <a:latin typeface="Didot"/>
              <a:ea typeface="Didot"/>
              <a:cs typeface="Didot"/>
              <a:sym typeface="Didot"/>
            </a:endParaRPr>
          </a:p>
        </p:txBody>
      </p:sp>
      <p:pic>
        <p:nvPicPr>
          <p:cNvPr id="4" name="Picture 7">
            <a:extLst>
              <a:ext uri="{FF2B5EF4-FFF2-40B4-BE49-F238E27FC236}">
                <a16:creationId xmlns:a16="http://schemas.microsoft.com/office/drawing/2014/main" id="{544DF927-2973-4FD0-9873-271156AFDC68}"/>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10974388" y="36513"/>
            <a:ext cx="11430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itle Text"/>
          <p:cNvSpPr txBox="1">
            <a:spLocks noGrp="1"/>
          </p:cNvSpPr>
          <p:nvPr>
            <p:ph type="title"/>
          </p:nvPr>
        </p:nvSpPr>
        <p:spPr>
          <a:xfrm>
            <a:off x="330889" y="5906146"/>
            <a:ext cx="11514748" cy="826980"/>
          </a:xfrm>
          <a:prstGeom prst="rect">
            <a:avLst/>
          </a:prstGeom>
        </p:spPr>
        <p:txBody>
          <a:bodyPr/>
          <a:lstStyle>
            <a:lvl1pPr>
              <a:defRPr>
                <a:solidFill>
                  <a:schemeClr val="bg1"/>
                </a:solidFill>
              </a:defRPr>
            </a:lvl1pPr>
          </a:lstStyle>
          <a:p>
            <a:r>
              <a:rPr lang="en-GB"/>
              <a:t>Click to edit Master title style</a:t>
            </a:r>
            <a:endParaRPr dirty="0"/>
          </a:p>
        </p:txBody>
      </p:sp>
      <p:sp>
        <p:nvSpPr>
          <p:cNvPr id="5" name="Content Placeholder 2">
            <a:extLst>
              <a:ext uri="{FF2B5EF4-FFF2-40B4-BE49-F238E27FC236}">
                <a16:creationId xmlns:a16="http://schemas.microsoft.com/office/drawing/2014/main" id="{DE5FE683-F08E-C340-A612-7228F6FAFC96}"/>
              </a:ext>
            </a:extLst>
          </p:cNvPr>
          <p:cNvSpPr>
            <a:spLocks noGrp="1"/>
          </p:cNvSpPr>
          <p:nvPr>
            <p:ph idx="1"/>
          </p:nvPr>
        </p:nvSpPr>
        <p:spPr>
          <a:xfrm>
            <a:off x="326618" y="267114"/>
            <a:ext cx="11519019" cy="539200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1289459313"/>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D2F246-0C03-4DAB-BAB7-F43535108B45}"/>
              </a:ext>
            </a:extLst>
          </p:cNvPr>
          <p:cNvSpPr>
            <a:spLocks noGrp="1"/>
          </p:cNvSpPr>
          <p:nvPr>
            <p:ph type="title"/>
          </p:nvPr>
        </p:nvSpPr>
        <p:spPr>
          <a:xfrm>
            <a:off x="336489" y="106947"/>
            <a:ext cx="11519019" cy="88873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ADB45ED9-0E25-41B3-B420-327EB89DCF33}"/>
              </a:ext>
            </a:extLst>
          </p:cNvPr>
          <p:cNvSpPr>
            <a:spLocks noGrp="1"/>
          </p:cNvSpPr>
          <p:nvPr>
            <p:ph type="body" idx="1"/>
          </p:nvPr>
        </p:nvSpPr>
        <p:spPr>
          <a:xfrm>
            <a:off x="336489" y="1137920"/>
            <a:ext cx="11519019" cy="5455919"/>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8374745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6" r:id="rId4"/>
    <p:sldLayoutId id="2147483667" r:id="rId5"/>
    <p:sldLayoutId id="2147483668" r:id="rId6"/>
    <p:sldLayoutId id="2147483669" r:id="rId7"/>
    <p:sldLayoutId id="2147483662" r:id="rId8"/>
    <p:sldLayoutId id="2147483692" r:id="rId9"/>
    <p:sldLayoutId id="2147483693" r:id="rId10"/>
    <p:sldLayoutId id="2147483694" r:id="rId11"/>
    <p:sldLayoutId id="2147483651" r:id="rId12"/>
    <p:sldLayoutId id="2147483696" r:id="rId13"/>
    <p:sldLayoutId id="2147483697" r:id="rId14"/>
    <p:sldLayoutId id="2147483698" r:id="rId15"/>
    <p:sldLayoutId id="2147483661" r:id="rId16"/>
    <p:sldLayoutId id="2147483652" r:id="rId17"/>
    <p:sldLayoutId id="2147483653" r:id="rId18"/>
    <p:sldLayoutId id="2147483663" r:id="rId19"/>
    <p:sldLayoutId id="2147483664" r:id="rId20"/>
    <p:sldLayoutId id="2147483654" r:id="rId21"/>
    <p:sldLayoutId id="2147483655" r:id="rId22"/>
    <p:sldLayoutId id="2147483656" r:id="rId23"/>
    <p:sldLayoutId id="2147483665" r:id="rId24"/>
    <p:sldLayoutId id="2147483657" r:id="rId25"/>
    <p:sldLayoutId id="2147483658" r:id="rId26"/>
    <p:sldLayoutId id="2147483670" r:id="rId27"/>
    <p:sldLayoutId id="2147483671" r:id="rId28"/>
    <p:sldLayoutId id="2147483672" r:id="rId29"/>
    <p:sldLayoutId id="2147483673" r:id="rId30"/>
    <p:sldLayoutId id="2147483674" r:id="rId31"/>
    <p:sldLayoutId id="2147483675" r:id="rId32"/>
    <p:sldLayoutId id="2147483676" r:id="rId33"/>
    <p:sldLayoutId id="2147483677" r:id="rId34"/>
    <p:sldLayoutId id="2147483678" r:id="rId35"/>
    <p:sldLayoutId id="2147483679" r:id="rId36"/>
    <p:sldLayoutId id="2147483680" r:id="rId37"/>
    <p:sldLayoutId id="2147483681" r:id="rId38"/>
    <p:sldLayoutId id="2147483682" r:id="rId39"/>
    <p:sldLayoutId id="2147483683" r:id="rId40"/>
    <p:sldLayoutId id="2147483684" r:id="rId41"/>
    <p:sldLayoutId id="2147483685" r:id="rId42"/>
    <p:sldLayoutId id="2147483686" r:id="rId43"/>
    <p:sldLayoutId id="2147483687" r:id="rId44"/>
    <p:sldLayoutId id="2147483688" r:id="rId45"/>
    <p:sldLayoutId id="2147483689" r:id="rId46"/>
    <p:sldLayoutId id="2147483690" r:id="rId47"/>
    <p:sldLayoutId id="2147483691" r:id="rId48"/>
  </p:sldLayoutIdLst>
  <p:txStyles>
    <p:titleStyle>
      <a:lvl1pPr algn="l" defTabSz="914400" rtl="0" eaLnBrk="1" latinLnBrk="0" hangingPunct="1">
        <a:lnSpc>
          <a:spcPct val="90000"/>
        </a:lnSpc>
        <a:spcBef>
          <a:spcPct val="0"/>
        </a:spcBef>
        <a:buNone/>
        <a:defRPr sz="44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800" kern="1200">
          <a:solidFill>
            <a:schemeClr val="tx1"/>
          </a:solidFill>
          <a:latin typeface="+mj-lt"/>
          <a:ea typeface="+mn-ea"/>
          <a:cs typeface="+mn-cs"/>
        </a:defRPr>
      </a:lvl1pPr>
      <a:lvl2pPr marL="538163" indent="-228600" algn="l" defTabSz="914400" rtl="0" eaLnBrk="1" latinLnBrk="0" hangingPunct="1">
        <a:lnSpc>
          <a:spcPct val="90000"/>
        </a:lnSpc>
        <a:spcBef>
          <a:spcPts val="500"/>
        </a:spcBef>
        <a:buClr>
          <a:schemeClr val="accent5">
            <a:lumMod val="75000"/>
          </a:schemeClr>
        </a:buClr>
        <a:buSzPct val="60000"/>
        <a:buFont typeface="Arial Black" panose="020B0A04020102020204" pitchFamily="34" charset="0"/>
        <a:buChar char="−"/>
        <a:defRPr sz="2400" kern="1200">
          <a:solidFill>
            <a:schemeClr val="tx1"/>
          </a:solidFill>
          <a:latin typeface="+mj-lt"/>
          <a:ea typeface="+mn-ea"/>
          <a:cs typeface="+mn-cs"/>
        </a:defRPr>
      </a:lvl2pPr>
      <a:lvl3pPr marL="803275" indent="-179388" algn="l" defTabSz="914400" rtl="0" eaLnBrk="1" latinLnBrk="0" hangingPunct="1">
        <a:lnSpc>
          <a:spcPct val="90000"/>
        </a:lnSpc>
        <a:spcBef>
          <a:spcPts val="500"/>
        </a:spcBef>
        <a:buClr>
          <a:schemeClr val="accent6">
            <a:lumMod val="75000"/>
          </a:schemeClr>
        </a:buClr>
        <a:buFont typeface="Arial" panose="020B0604020202020204" pitchFamily="34" charset="0"/>
        <a:buChar char="•"/>
        <a:defRPr sz="2000" kern="1200">
          <a:solidFill>
            <a:schemeClr val="tx1"/>
          </a:solidFill>
          <a:latin typeface="+mj-lt"/>
          <a:ea typeface="+mn-ea"/>
          <a:cs typeface="+mn-cs"/>
        </a:defRPr>
      </a:lvl3pPr>
      <a:lvl4pPr marL="982663" indent="-179388" algn="l" defTabSz="914400" rtl="0" eaLnBrk="1" latinLnBrk="0" hangingPunct="1">
        <a:lnSpc>
          <a:spcPct val="90000"/>
        </a:lnSpc>
        <a:spcBef>
          <a:spcPts val="500"/>
        </a:spcBef>
        <a:buClr>
          <a:schemeClr val="accent2">
            <a:lumMod val="75000"/>
          </a:schemeClr>
        </a:buClr>
        <a:buSzPct val="60000"/>
        <a:buFont typeface="Wingdings" panose="05000000000000000000" pitchFamily="2" charset="2"/>
        <a:buChar char="§"/>
        <a:defRPr sz="1800" kern="1200">
          <a:solidFill>
            <a:schemeClr val="tx1"/>
          </a:solidFill>
          <a:latin typeface="+mj-lt"/>
          <a:ea typeface="+mn-ea"/>
          <a:cs typeface="+mn-cs"/>
        </a:defRPr>
      </a:lvl4pPr>
      <a:lvl5pPr marL="1162050" indent="-134938" algn="l" defTabSz="914400" rtl="0" eaLnBrk="1" latinLnBrk="0" hangingPunct="1">
        <a:lnSpc>
          <a:spcPct val="90000"/>
        </a:lnSpc>
        <a:spcBef>
          <a:spcPts val="500"/>
        </a:spcBef>
        <a:buSzPct val="60000"/>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FC081F-6E95-4978-9779-2B714832517D}"/>
              </a:ext>
            </a:extLst>
          </p:cNvPr>
          <p:cNvSpPr>
            <a:spLocks noGrp="1"/>
          </p:cNvSpPr>
          <p:nvPr>
            <p:ph type="body" idx="1"/>
          </p:nvPr>
        </p:nvSpPr>
        <p:spPr>
          <a:xfrm>
            <a:off x="187795" y="5695067"/>
            <a:ext cx="4241082" cy="1017767"/>
          </a:xfrm>
        </p:spPr>
        <p:txBody>
          <a:bodyPr>
            <a:normAutofit lnSpcReduction="10000"/>
          </a:bodyPr>
          <a:lstStyle/>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Minh Nguyen Ngoc Tue</a:t>
            </a:r>
          </a:p>
        </p:txBody>
      </p:sp>
      <p:sp>
        <p:nvSpPr>
          <p:cNvPr id="6" name="Text Placeholder 4">
            <a:extLst>
              <a:ext uri="{FF2B5EF4-FFF2-40B4-BE49-F238E27FC236}">
                <a16:creationId xmlns:a16="http://schemas.microsoft.com/office/drawing/2014/main" id="{EB157DC5-BF69-4D81-9AE0-7854995328BF}"/>
              </a:ext>
            </a:extLst>
          </p:cNvPr>
          <p:cNvSpPr txBox="1">
            <a:spLocks/>
          </p:cNvSpPr>
          <p:nvPr/>
        </p:nvSpPr>
        <p:spPr>
          <a:xfrm>
            <a:off x="10281976" y="6380922"/>
            <a:ext cx="1851715" cy="3319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C00000"/>
              </a:buClr>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Clr>
                <a:schemeClr val="accent5">
                  <a:lumMod val="75000"/>
                </a:schemeClr>
              </a:buClr>
              <a:buSzPct val="60000"/>
              <a:buFont typeface="Arial Black" panose="020B0A04020102020204" pitchFamily="34" charset="0"/>
              <a:buNone/>
              <a:defRPr sz="2000" kern="1200">
                <a:solidFill>
                  <a:schemeClr val="tx1">
                    <a:tint val="75000"/>
                  </a:schemeClr>
                </a:solidFill>
                <a:latin typeface="+mj-lt"/>
                <a:ea typeface="+mn-ea"/>
                <a:cs typeface="+mn-cs"/>
              </a:defRPr>
            </a:lvl2pPr>
            <a:lvl3pPr marL="914400" indent="0" algn="l" defTabSz="914400" rtl="0" eaLnBrk="1" latinLnBrk="0" hangingPunct="1">
              <a:lnSpc>
                <a:spcPct val="90000"/>
              </a:lnSpc>
              <a:spcBef>
                <a:spcPts val="500"/>
              </a:spcBef>
              <a:buClr>
                <a:schemeClr val="accent6">
                  <a:lumMod val="75000"/>
                </a:schemeClr>
              </a:buClr>
              <a:buFont typeface="Arial" panose="020B0604020202020204" pitchFamily="34" charset="0"/>
              <a:buNone/>
              <a:defRPr sz="1800" kern="1200">
                <a:solidFill>
                  <a:schemeClr val="tx1">
                    <a:tint val="75000"/>
                  </a:schemeClr>
                </a:solidFill>
                <a:latin typeface="+mj-lt"/>
                <a:ea typeface="+mn-ea"/>
                <a:cs typeface="+mn-cs"/>
              </a:defRPr>
            </a:lvl3pPr>
            <a:lvl4pPr marL="1371600" indent="0" algn="l" defTabSz="914400" rtl="0" eaLnBrk="1" latinLnBrk="0" hangingPunct="1">
              <a:lnSpc>
                <a:spcPct val="90000"/>
              </a:lnSpc>
              <a:spcBef>
                <a:spcPts val="500"/>
              </a:spcBef>
              <a:buClr>
                <a:schemeClr val="accent2">
                  <a:lumMod val="75000"/>
                </a:schemeClr>
              </a:buClr>
              <a:buSzPct val="60000"/>
              <a:buFont typeface="Wingdings" panose="05000000000000000000" pitchFamily="2" charset="2"/>
              <a:buNone/>
              <a:defRPr sz="1600" kern="1200">
                <a:solidFill>
                  <a:schemeClr val="tx1">
                    <a:tint val="75000"/>
                  </a:schemeClr>
                </a:solidFill>
                <a:latin typeface="+mj-lt"/>
                <a:ea typeface="+mn-ea"/>
                <a:cs typeface="+mn-cs"/>
              </a:defRPr>
            </a:lvl4pPr>
            <a:lvl5pPr marL="1828800" indent="0" algn="l" defTabSz="914400" rtl="0" eaLnBrk="1" latinLnBrk="0" hangingPunct="1">
              <a:lnSpc>
                <a:spcPct val="90000"/>
              </a:lnSpc>
              <a:spcBef>
                <a:spcPts val="500"/>
              </a:spcBef>
              <a:buSzPct val="60000"/>
              <a:buFont typeface="Arial" panose="020B0604020202020204" pitchFamily="34" charset="0"/>
              <a:buNone/>
              <a:defRPr sz="1600" kern="1200">
                <a:solidFill>
                  <a:schemeClr val="tx1">
                    <a:tint val="75000"/>
                  </a:schemeClr>
                </a:solidFill>
                <a:latin typeface="+mj-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800" dirty="0">
                <a:latin typeface="Arial" panose="020B0604020202020204" pitchFamily="34" charset="0"/>
                <a:cs typeface="Arial" panose="020B0604020202020204" pitchFamily="34" charset="0"/>
              </a:rPr>
              <a:t>December 2023</a:t>
            </a:r>
          </a:p>
        </p:txBody>
      </p:sp>
      <p:pic>
        <p:nvPicPr>
          <p:cNvPr id="2" name="Picture 1">
            <a:extLst>
              <a:ext uri="{FF2B5EF4-FFF2-40B4-BE49-F238E27FC236}">
                <a16:creationId xmlns:a16="http://schemas.microsoft.com/office/drawing/2014/main" id="{904F30B9-C4E0-4544-BB88-00D306036E52}"/>
              </a:ext>
            </a:extLst>
          </p:cNvPr>
          <p:cNvPicPr>
            <a:picLocks noChangeAspect="1"/>
          </p:cNvPicPr>
          <p:nvPr/>
        </p:nvPicPr>
        <p:blipFill>
          <a:blip r:embed="rId2"/>
          <a:stretch>
            <a:fillRect/>
          </a:stretch>
        </p:blipFill>
        <p:spPr>
          <a:xfrm>
            <a:off x="4409838" y="145166"/>
            <a:ext cx="3372321" cy="2064634"/>
          </a:xfrm>
          <a:prstGeom prst="rect">
            <a:avLst/>
          </a:prstGeom>
        </p:spPr>
      </p:pic>
      <p:sp>
        <p:nvSpPr>
          <p:cNvPr id="4" name="Title 3">
            <a:extLst>
              <a:ext uri="{FF2B5EF4-FFF2-40B4-BE49-F238E27FC236}">
                <a16:creationId xmlns:a16="http://schemas.microsoft.com/office/drawing/2014/main" id="{FC4A358B-2EF4-4163-99DE-009819E0C0FD}"/>
              </a:ext>
            </a:extLst>
          </p:cNvPr>
          <p:cNvSpPr>
            <a:spLocks noGrp="1"/>
          </p:cNvSpPr>
          <p:nvPr>
            <p:ph type="title"/>
          </p:nvPr>
        </p:nvSpPr>
        <p:spPr>
          <a:xfrm>
            <a:off x="187795" y="1580609"/>
            <a:ext cx="11887199" cy="1433224"/>
          </a:xfrm>
        </p:spPr>
        <p:txBody>
          <a:bodyPr>
            <a:noAutofit/>
          </a:bodyPr>
          <a:lstStyle/>
          <a:p>
            <a:pPr algn="ctr"/>
            <a:r>
              <a:rPr lang="en-GB" sz="5400" b="1" dirty="0">
                <a:latin typeface="Arial" panose="020B0604020202020204" pitchFamily="34" charset="0"/>
                <a:cs typeface="Arial" panose="020B0604020202020204" pitchFamily="34" charset="0"/>
              </a:rPr>
              <a:t>Customer Churn </a:t>
            </a:r>
            <a:br>
              <a:rPr lang="en-GB" sz="5400" b="1" dirty="0">
                <a:latin typeface="Arial" panose="020B0604020202020204" pitchFamily="34" charset="0"/>
                <a:cs typeface="Arial" panose="020B0604020202020204" pitchFamily="34" charset="0"/>
              </a:rPr>
            </a:br>
            <a:r>
              <a:rPr lang="en-GB" sz="4400" b="1" dirty="0">
                <a:latin typeface="Arial" panose="020B0604020202020204" pitchFamily="34" charset="0"/>
                <a:cs typeface="Arial" panose="020B0604020202020204" pitchFamily="34" charset="0"/>
              </a:rPr>
              <a:t>Descriptive and Predictive Analysis</a:t>
            </a:r>
            <a:endParaRPr lang="en-GB" sz="5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109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a bar graph&#10;&#10;Description automatically generated">
            <a:extLst>
              <a:ext uri="{FF2B5EF4-FFF2-40B4-BE49-F238E27FC236}">
                <a16:creationId xmlns:a16="http://schemas.microsoft.com/office/drawing/2014/main" id="{C369FBB2-02F8-4545-837C-D58A0FBCA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955" y="1621684"/>
            <a:ext cx="4511736" cy="2434908"/>
          </a:xfrm>
          <a:prstGeom prst="rect">
            <a:avLst/>
          </a:prstGeom>
        </p:spPr>
      </p:pic>
      <p:pic>
        <p:nvPicPr>
          <p:cNvPr id="5" name="Picture 4" descr="A chart with different colored squares&#10;&#10;Description automatically generated">
            <a:extLst>
              <a:ext uri="{FF2B5EF4-FFF2-40B4-BE49-F238E27FC236}">
                <a16:creationId xmlns:a16="http://schemas.microsoft.com/office/drawing/2014/main" id="{3CC1E9EB-5027-4098-A494-31F67F83DE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4691" y="1449917"/>
            <a:ext cx="5781675" cy="2749550"/>
          </a:xfrm>
          <a:prstGeom prst="rect">
            <a:avLst/>
          </a:prstGeom>
        </p:spPr>
      </p:pic>
      <p:sp>
        <p:nvSpPr>
          <p:cNvPr id="6" name="TextBox 5">
            <a:extLst>
              <a:ext uri="{FF2B5EF4-FFF2-40B4-BE49-F238E27FC236}">
                <a16:creationId xmlns:a16="http://schemas.microsoft.com/office/drawing/2014/main" id="{8AA50AC8-BA41-2766-F878-5E744080CC85}"/>
              </a:ext>
            </a:extLst>
          </p:cNvPr>
          <p:cNvSpPr txBox="1"/>
          <p:nvPr/>
        </p:nvSpPr>
        <p:spPr>
          <a:xfrm>
            <a:off x="336489" y="4807912"/>
            <a:ext cx="11519019" cy="1754326"/>
          </a:xfrm>
          <a:prstGeom prst="rect">
            <a:avLst/>
          </a:prstGeom>
          <a:noFill/>
        </p:spPr>
        <p:txBody>
          <a:bodyPr wrap="square" rtlCol="0">
            <a:spAutoFit/>
          </a:bodyPr>
          <a:lstStyle/>
          <a:p>
            <a:pPr marL="171450" indent="-171450">
              <a:buFont typeface="Arial" panose="020B0604020202020204" pitchFamily="34" charset="0"/>
              <a:buChar char="•"/>
            </a:pPr>
            <a:r>
              <a:rPr lang="en-US" dirty="0">
                <a:latin typeface="Arial" panose="020B0604020202020204" pitchFamily="34" charset="0"/>
                <a:ea typeface="Arial" panose="020B0604020202020204" pitchFamily="34" charset="0"/>
              </a:rPr>
              <a:t>The m</a:t>
            </a:r>
            <a:r>
              <a:rPr lang="en-US" dirty="0">
                <a:effectLst/>
                <a:latin typeface="Arial" panose="020B0604020202020204" pitchFamily="34" charset="0"/>
                <a:ea typeface="Arial" panose="020B0604020202020204" pitchFamily="34" charset="0"/>
              </a:rPr>
              <a:t>aximum number of contracts are from customers who use </a:t>
            </a:r>
            <a:r>
              <a:rPr lang="en-US" dirty="0">
                <a:latin typeface="Arial" panose="020B0604020202020204" pitchFamily="34" charset="0"/>
                <a:ea typeface="Arial" panose="020B0604020202020204" pitchFamily="34" charset="0"/>
              </a:rPr>
              <a:t>services on a monthly basis,</a:t>
            </a:r>
            <a:endParaRPr lang="en-US" dirty="0">
              <a:effectLst/>
              <a:latin typeface="Arial" panose="020B0604020202020204" pitchFamily="34" charset="0"/>
              <a:ea typeface="Arial" panose="020B0604020202020204" pitchFamily="34" charset="0"/>
            </a:endParaRPr>
          </a:p>
          <a:p>
            <a:pPr marL="171450" indent="-171450">
              <a:buFont typeface="Arial" panose="020B0604020202020204" pitchFamily="34" charset="0"/>
              <a:buChar char="•"/>
            </a:pPr>
            <a:r>
              <a:rPr lang="en-US" dirty="0">
                <a:latin typeface="Arial" panose="020B0604020202020204" pitchFamily="34" charset="0"/>
                <a:ea typeface="Arial" panose="020B0604020202020204" pitchFamily="34" charset="0"/>
              </a:rPr>
              <a:t>T</a:t>
            </a:r>
            <a:r>
              <a:rPr lang="en-US" dirty="0">
                <a:effectLst/>
                <a:latin typeface="Arial" panose="020B0604020202020204" pitchFamily="34" charset="0"/>
                <a:ea typeface="Arial" panose="020B0604020202020204" pitchFamily="34" charset="0"/>
              </a:rPr>
              <a:t>he total revenue from monthly contracts is lesser than all other types of contracts. </a:t>
            </a:r>
          </a:p>
          <a:p>
            <a:pPr marL="171450" indent="-171450">
              <a:buFont typeface="Arial" panose="020B0604020202020204" pitchFamily="34" charset="0"/>
              <a:buChar char="•"/>
            </a:pPr>
            <a:r>
              <a:rPr lang="en-US" dirty="0">
                <a:effectLst/>
                <a:latin typeface="Arial" panose="020B0604020202020204" pitchFamily="34" charset="0"/>
                <a:ea typeface="Arial" panose="020B0604020202020204" pitchFamily="34" charset="0"/>
              </a:rPr>
              <a:t>The company should establish open communication channels to gather feedback from the customers who use monthly services &amp; use this feedback to continuously refine and improve the services and promotions offered to meet their evolving needs.</a:t>
            </a:r>
          </a:p>
          <a:p>
            <a:endParaRPr lang="en-AE" dirty="0"/>
          </a:p>
        </p:txBody>
      </p:sp>
      <p:sp>
        <p:nvSpPr>
          <p:cNvPr id="9" name="Google Shape;761;p8">
            <a:extLst>
              <a:ext uri="{FF2B5EF4-FFF2-40B4-BE49-F238E27FC236}">
                <a16:creationId xmlns:a16="http://schemas.microsoft.com/office/drawing/2014/main" id="{0FF02C64-EBDE-43BB-A418-2E90CD1A21DB}"/>
              </a:ext>
            </a:extLst>
          </p:cNvPr>
          <p:cNvSpPr txBox="1">
            <a:spLocks noGrp="1"/>
          </p:cNvSpPr>
          <p:nvPr>
            <p:ph type="title"/>
          </p:nvPr>
        </p:nvSpPr>
        <p:spPr>
          <a:xfrm>
            <a:off x="336489" y="106947"/>
            <a:ext cx="11519019" cy="8887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9EDF"/>
              </a:buClr>
              <a:buSzPts val="4400"/>
              <a:buFont typeface="Arial"/>
              <a:buNone/>
            </a:pPr>
            <a:r>
              <a:rPr lang="en-US" dirty="0">
                <a:latin typeface="Arial"/>
                <a:ea typeface="Arial"/>
                <a:cs typeface="Arial"/>
                <a:sym typeface="Arial"/>
              </a:rPr>
              <a:t>Data Exploration – Contract types</a:t>
            </a:r>
            <a:endParaRPr dirty="0">
              <a:latin typeface="Arial"/>
              <a:ea typeface="Arial"/>
              <a:cs typeface="Arial"/>
              <a:sym typeface="Arial"/>
            </a:endParaRPr>
          </a:p>
        </p:txBody>
      </p:sp>
      <p:pic>
        <p:nvPicPr>
          <p:cNvPr id="7" name="Picture 6">
            <a:extLst>
              <a:ext uri="{FF2B5EF4-FFF2-40B4-BE49-F238E27FC236}">
                <a16:creationId xmlns:a16="http://schemas.microsoft.com/office/drawing/2014/main" id="{6A4A7EF6-948E-49C5-A807-532E86338A9E}"/>
              </a:ext>
            </a:extLst>
          </p:cNvPr>
          <p:cNvPicPr>
            <a:picLocks noChangeAspect="1"/>
          </p:cNvPicPr>
          <p:nvPr/>
        </p:nvPicPr>
        <p:blipFill>
          <a:blip r:embed="rId4"/>
          <a:stretch>
            <a:fillRect/>
          </a:stretch>
        </p:blipFill>
        <p:spPr>
          <a:xfrm>
            <a:off x="10827716" y="28407"/>
            <a:ext cx="1333686" cy="905001"/>
          </a:xfrm>
          <a:prstGeom prst="rect">
            <a:avLst/>
          </a:prstGeom>
        </p:spPr>
      </p:pic>
      <p:pic>
        <p:nvPicPr>
          <p:cNvPr id="8" name="Picture 7">
            <a:extLst>
              <a:ext uri="{FF2B5EF4-FFF2-40B4-BE49-F238E27FC236}">
                <a16:creationId xmlns:a16="http://schemas.microsoft.com/office/drawing/2014/main" id="{967D059A-075A-41DA-8EC9-C3FC9FBFA50D}"/>
              </a:ext>
            </a:extLst>
          </p:cNvPr>
          <p:cNvPicPr>
            <a:picLocks noChangeAspect="1"/>
          </p:cNvPicPr>
          <p:nvPr/>
        </p:nvPicPr>
        <p:blipFill>
          <a:blip r:embed="rId4"/>
          <a:stretch>
            <a:fillRect/>
          </a:stretch>
        </p:blipFill>
        <p:spPr>
          <a:xfrm>
            <a:off x="10827716" y="11474"/>
            <a:ext cx="1333686" cy="905001"/>
          </a:xfrm>
          <a:prstGeom prst="rect">
            <a:avLst/>
          </a:prstGeom>
        </p:spPr>
      </p:pic>
    </p:spTree>
    <p:extLst>
      <p:ext uri="{BB962C8B-B14F-4D97-AF65-F5344CB8AC3E}">
        <p14:creationId xmlns:p14="http://schemas.microsoft.com/office/powerpoint/2010/main" val="10298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428" y="2858628"/>
            <a:ext cx="9719144" cy="1140743"/>
          </a:xfrm>
        </p:spPr>
        <p:txBody>
          <a:bodyPr>
            <a:normAutofit/>
          </a:bodyPr>
          <a:lstStyle/>
          <a:p>
            <a:r>
              <a:rPr lang="en-US" dirty="0">
                <a:latin typeface="Arial" panose="020B0604020202020204" pitchFamily="34" charset="0"/>
                <a:cs typeface="Arial" panose="020B0604020202020204" pitchFamily="34" charset="0"/>
              </a:rPr>
              <a:t>Customer Churn Prediction</a:t>
            </a:r>
          </a:p>
        </p:txBody>
      </p:sp>
      <p:pic>
        <p:nvPicPr>
          <p:cNvPr id="4" name="Picture 3">
            <a:extLst>
              <a:ext uri="{FF2B5EF4-FFF2-40B4-BE49-F238E27FC236}">
                <a16:creationId xmlns:a16="http://schemas.microsoft.com/office/drawing/2014/main" id="{1354F4C1-0394-4E61-9DE4-05946C92B3BE}"/>
              </a:ext>
            </a:extLst>
          </p:cNvPr>
          <p:cNvPicPr>
            <a:picLocks noChangeAspect="1"/>
          </p:cNvPicPr>
          <p:nvPr/>
        </p:nvPicPr>
        <p:blipFill>
          <a:blip r:embed="rId2"/>
          <a:stretch>
            <a:fillRect/>
          </a:stretch>
        </p:blipFill>
        <p:spPr>
          <a:xfrm>
            <a:off x="0" y="76199"/>
            <a:ext cx="1809194" cy="1227667"/>
          </a:xfrm>
          <a:prstGeom prst="rect">
            <a:avLst/>
          </a:prstGeom>
        </p:spPr>
      </p:pic>
    </p:spTree>
    <p:extLst>
      <p:ext uri="{BB962C8B-B14F-4D97-AF65-F5344CB8AC3E}">
        <p14:creationId xmlns:p14="http://schemas.microsoft.com/office/powerpoint/2010/main" val="3494726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13"/>
          <p:cNvSpPr txBox="1">
            <a:spLocks noGrp="1"/>
          </p:cNvSpPr>
          <p:nvPr>
            <p:ph type="title"/>
          </p:nvPr>
        </p:nvSpPr>
        <p:spPr>
          <a:xfrm>
            <a:off x="336489" y="106947"/>
            <a:ext cx="11519019" cy="8887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9EDF"/>
              </a:buClr>
              <a:buSzPts val="4400"/>
              <a:buFont typeface="Arial"/>
              <a:buNone/>
            </a:pPr>
            <a:r>
              <a:rPr lang="en-US">
                <a:latin typeface="Arial"/>
                <a:ea typeface="Arial"/>
                <a:cs typeface="Arial"/>
                <a:sym typeface="Arial"/>
              </a:rPr>
              <a:t>Logistics Regression</a:t>
            </a:r>
            <a:endParaRPr/>
          </a:p>
        </p:txBody>
      </p:sp>
      <p:graphicFrame>
        <p:nvGraphicFramePr>
          <p:cNvPr id="773" name="Google Shape;773;p13"/>
          <p:cNvGraphicFramePr/>
          <p:nvPr/>
        </p:nvGraphicFramePr>
        <p:xfrm>
          <a:off x="455758" y="1070444"/>
          <a:ext cx="3606125" cy="1256160"/>
        </p:xfrm>
        <a:graphic>
          <a:graphicData uri="http://schemas.openxmlformats.org/drawingml/2006/table">
            <a:tbl>
              <a:tblPr>
                <a:noFill/>
              </a:tblPr>
              <a:tblGrid>
                <a:gridCol w="3606125">
                  <a:extLst>
                    <a:ext uri="{9D8B030D-6E8A-4147-A177-3AD203B41FA5}">
                      <a16:colId xmlns:a16="http://schemas.microsoft.com/office/drawing/2014/main" val="20000"/>
                    </a:ext>
                  </a:extLst>
                </a:gridCol>
              </a:tblGrid>
              <a:tr h="274450">
                <a:tc>
                  <a:txBody>
                    <a:bodyPr/>
                    <a:lstStyle/>
                    <a:p>
                      <a:pPr marL="0" marR="0" lvl="0" indent="0" algn="l" rtl="0">
                        <a:spcBef>
                          <a:spcPts val="0"/>
                        </a:spcBef>
                        <a:spcAft>
                          <a:spcPts val="0"/>
                        </a:spcAft>
                        <a:buNone/>
                      </a:pPr>
                      <a:r>
                        <a:rPr lang="en-US" sz="1600" b="1" u="none" strike="noStrike" cap="none">
                          <a:latin typeface="Arial"/>
                          <a:ea typeface="Arial"/>
                          <a:cs typeface="Arial"/>
                          <a:sym typeface="Arial"/>
                        </a:rPr>
                        <a:t>Version of data</a:t>
                      </a:r>
                      <a:endParaRPr sz="1600" b="1" i="0" u="none" strike="noStrike" cap="none">
                        <a:solidFill>
                          <a:srgbClr val="000000"/>
                        </a:solidFill>
                        <a:latin typeface="Arial"/>
                        <a:ea typeface="Arial"/>
                        <a:cs typeface="Arial"/>
                        <a:sym typeface="Arial"/>
                      </a:endParaRPr>
                    </a:p>
                  </a:txBody>
                  <a:tcPr marL="6350" marR="6350" marT="6350" marB="0">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solidFill>
                      <a:srgbClr val="FFFFFF"/>
                    </a:solidFill>
                  </a:tcPr>
                </a:tc>
                <a:extLst>
                  <a:ext uri="{0D108BD9-81ED-4DB2-BD59-A6C34878D82A}">
                    <a16:rowId xmlns:a16="http://schemas.microsoft.com/office/drawing/2014/main" val="10000"/>
                  </a:ext>
                </a:extLst>
              </a:tr>
              <a:tr h="823375">
                <a:tc>
                  <a:txBody>
                    <a:bodyPr/>
                    <a:lstStyle/>
                    <a:p>
                      <a:pPr marL="0" marR="0" lvl="0" indent="0" algn="l" rtl="0">
                        <a:spcBef>
                          <a:spcPts val="0"/>
                        </a:spcBef>
                        <a:spcAft>
                          <a:spcPts val="0"/>
                        </a:spcAft>
                        <a:buNone/>
                      </a:pPr>
                      <a:r>
                        <a:rPr lang="en-US" sz="1600" u="none" strike="noStrike" cap="none">
                          <a:latin typeface="Arial"/>
                          <a:ea typeface="Arial"/>
                          <a:cs typeface="Arial"/>
                          <a:sym typeface="Arial"/>
                        </a:rPr>
                        <a:t>- unscaled and unbalanced data</a:t>
                      </a:r>
                      <a:br>
                        <a:rPr lang="en-US" sz="1600" u="none" strike="noStrike" cap="none">
                          <a:latin typeface="Arial"/>
                          <a:ea typeface="Arial"/>
                          <a:cs typeface="Arial"/>
                          <a:sym typeface="Arial"/>
                        </a:rPr>
                      </a:br>
                      <a:r>
                        <a:rPr lang="en-US" sz="1600" u="none" strike="noStrike" cap="none">
                          <a:latin typeface="Arial"/>
                          <a:ea typeface="Arial"/>
                          <a:cs typeface="Arial"/>
                          <a:sym typeface="Arial"/>
                        </a:rPr>
                        <a:t>- scaled and unbalanced data</a:t>
                      </a:r>
                      <a:endParaRPr sz="1600">
                        <a:latin typeface="Arial"/>
                        <a:ea typeface="Arial"/>
                        <a:cs typeface="Arial"/>
                        <a:sym typeface="Arial"/>
                      </a:endParaRPr>
                    </a:p>
                    <a:p>
                      <a:pPr marL="0" marR="0" lvl="0" indent="0" algn="l" rtl="0">
                        <a:spcBef>
                          <a:spcPts val="0"/>
                        </a:spcBef>
                        <a:spcAft>
                          <a:spcPts val="0"/>
                        </a:spcAft>
                        <a:buNone/>
                      </a:pPr>
                      <a:r>
                        <a:rPr lang="en-US" sz="1600">
                          <a:latin typeface="Arial"/>
                          <a:ea typeface="Arial"/>
                          <a:cs typeface="Arial"/>
                          <a:sym typeface="Arial"/>
                        </a:rPr>
                        <a:t>- unscaled and balanced</a:t>
                      </a:r>
                      <a:endParaRPr sz="1600">
                        <a:latin typeface="Arial"/>
                        <a:ea typeface="Arial"/>
                        <a:cs typeface="Arial"/>
                        <a:sym typeface="Arial"/>
                      </a:endParaRPr>
                    </a:p>
                    <a:p>
                      <a:pPr marL="0" marR="0" lvl="0" indent="0" algn="l" rtl="0">
                        <a:spcBef>
                          <a:spcPts val="0"/>
                        </a:spcBef>
                        <a:spcAft>
                          <a:spcPts val="0"/>
                        </a:spcAft>
                        <a:buNone/>
                      </a:pPr>
                      <a:r>
                        <a:rPr lang="en-US" sz="1600">
                          <a:latin typeface="Arial"/>
                          <a:ea typeface="Arial"/>
                          <a:cs typeface="Arial"/>
                          <a:sym typeface="Arial"/>
                        </a:rPr>
                        <a:t>- scaled and balanced</a:t>
                      </a:r>
                      <a:endParaRPr sz="1600">
                        <a:latin typeface="Arial"/>
                        <a:ea typeface="Arial"/>
                        <a:cs typeface="Arial"/>
                        <a:sym typeface="Arial"/>
                      </a:endParaRPr>
                    </a:p>
                  </a:txBody>
                  <a:tcPr marL="6350" marR="6350" marT="6350" marB="0">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774" name="Google Shape;774;p13"/>
          <p:cNvSpPr txBox="1"/>
          <p:nvPr/>
        </p:nvSpPr>
        <p:spPr>
          <a:xfrm>
            <a:off x="412692" y="2464903"/>
            <a:ext cx="11336100" cy="209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000000"/>
                </a:solidFill>
                <a:latin typeface="Arial" panose="020B0604020202020204" pitchFamily="34" charset="0"/>
                <a:ea typeface="Arial"/>
                <a:cs typeface="Arial" panose="020B0604020202020204" pitchFamily="34" charset="0"/>
                <a:sym typeface="Arial"/>
              </a:rPr>
              <a:t>In Logistic Regression, </a:t>
            </a:r>
            <a:r>
              <a:rPr lang="en-US" sz="1600" b="1" dirty="0">
                <a:solidFill>
                  <a:srgbClr val="000000"/>
                </a:solidFill>
                <a:latin typeface="Arial" panose="020B0604020202020204" pitchFamily="34" charset="0"/>
                <a:ea typeface="Arial"/>
                <a:cs typeface="Arial" panose="020B0604020202020204" pitchFamily="34" charset="0"/>
                <a:sym typeface="Arial"/>
              </a:rPr>
              <a:t>scaled and balanced data</a:t>
            </a:r>
            <a:r>
              <a:rPr lang="en-US" sz="1600" dirty="0">
                <a:solidFill>
                  <a:srgbClr val="000000"/>
                </a:solidFill>
                <a:latin typeface="Arial" panose="020B0604020202020204" pitchFamily="34" charset="0"/>
                <a:ea typeface="Arial"/>
                <a:cs typeface="Arial" panose="020B0604020202020204" pitchFamily="34" charset="0"/>
                <a:sym typeface="Arial"/>
              </a:rPr>
              <a:t> give the best performance</a:t>
            </a:r>
            <a:endParaRPr dirty="0">
              <a:latin typeface="Arial" panose="020B0604020202020204" pitchFamily="34" charset="0"/>
              <a:cs typeface="Arial" panose="020B0604020202020204" pitchFamily="34" charset="0"/>
            </a:endParaRPr>
          </a:p>
          <a:p>
            <a:pPr marL="285750" marR="0" lvl="0" indent="-285750" algn="l" rtl="0">
              <a:spcBef>
                <a:spcPts val="0"/>
              </a:spcBef>
              <a:spcAft>
                <a:spcPts val="0"/>
              </a:spcAft>
              <a:buClr>
                <a:srgbClr val="000000"/>
              </a:buClr>
              <a:buSzPts val="1600"/>
              <a:buFont typeface="Arial"/>
              <a:buChar char="•"/>
            </a:pPr>
            <a:r>
              <a:rPr lang="en-US" sz="1600" dirty="0" err="1">
                <a:solidFill>
                  <a:srgbClr val="000000"/>
                </a:solidFill>
                <a:latin typeface="Arial" panose="020B0604020202020204" pitchFamily="34" charset="0"/>
                <a:ea typeface="Arial"/>
                <a:cs typeface="Arial" panose="020B0604020202020204" pitchFamily="34" charset="0"/>
                <a:sym typeface="Arial"/>
              </a:rPr>
              <a:t>accuracy_score</a:t>
            </a:r>
            <a:r>
              <a:rPr lang="en-US" sz="1600" dirty="0">
                <a:solidFill>
                  <a:srgbClr val="000000"/>
                </a:solidFill>
                <a:latin typeface="Arial" panose="020B0604020202020204" pitchFamily="34" charset="0"/>
                <a:ea typeface="Arial"/>
                <a:cs typeface="Arial" panose="020B0604020202020204" pitchFamily="34" charset="0"/>
                <a:sym typeface="Arial"/>
              </a:rPr>
              <a:t>: </a:t>
            </a:r>
            <a:r>
              <a:rPr lang="en-US" sz="1600" dirty="0">
                <a:latin typeface="Arial" panose="020B0604020202020204" pitchFamily="34" charset="0"/>
                <a:cs typeface="Arial" panose="020B0604020202020204" pitchFamily="34" charset="0"/>
              </a:rPr>
              <a:t>81</a:t>
            </a:r>
            <a:r>
              <a:rPr lang="en-US" sz="1600" dirty="0">
                <a:solidFill>
                  <a:srgbClr val="000000"/>
                </a:solidFill>
                <a:latin typeface="Arial" panose="020B0604020202020204" pitchFamily="34" charset="0"/>
                <a:ea typeface="Arial"/>
                <a:cs typeface="Arial" panose="020B0604020202020204" pitchFamily="34" charset="0"/>
                <a:sym typeface="Arial"/>
              </a:rPr>
              <a:t>%</a:t>
            </a:r>
            <a:endParaRPr dirty="0">
              <a:latin typeface="Arial" panose="020B0604020202020204" pitchFamily="34" charset="0"/>
              <a:cs typeface="Arial" panose="020B0604020202020204" pitchFamily="34" charset="0"/>
            </a:endParaRPr>
          </a:p>
          <a:p>
            <a:pPr marL="285750" marR="0" lvl="0" indent="-285750" algn="l" rtl="0">
              <a:spcBef>
                <a:spcPts val="0"/>
              </a:spcBef>
              <a:spcAft>
                <a:spcPts val="0"/>
              </a:spcAft>
              <a:buClr>
                <a:srgbClr val="000000"/>
              </a:buClr>
              <a:buSzPts val="1600"/>
              <a:buFont typeface="Arial"/>
              <a:buChar char="•"/>
            </a:pPr>
            <a:r>
              <a:rPr lang="en-US" sz="1600" dirty="0" err="1">
                <a:solidFill>
                  <a:srgbClr val="000000"/>
                </a:solidFill>
                <a:latin typeface="Arial" panose="020B0604020202020204" pitchFamily="34" charset="0"/>
                <a:ea typeface="Arial"/>
                <a:cs typeface="Arial" panose="020B0604020202020204" pitchFamily="34" charset="0"/>
                <a:sym typeface="Arial"/>
              </a:rPr>
              <a:t>balanced_accuracy_score</a:t>
            </a:r>
            <a:r>
              <a:rPr lang="en-US" sz="1600" dirty="0">
                <a:solidFill>
                  <a:srgbClr val="000000"/>
                </a:solidFill>
                <a:latin typeface="Arial" panose="020B0604020202020204" pitchFamily="34" charset="0"/>
                <a:ea typeface="Arial"/>
                <a:cs typeface="Arial" panose="020B0604020202020204" pitchFamily="34" charset="0"/>
                <a:sym typeface="Arial"/>
              </a:rPr>
              <a:t>: </a:t>
            </a:r>
            <a:r>
              <a:rPr lang="en-US" sz="1600" dirty="0">
                <a:latin typeface="Arial" panose="020B0604020202020204" pitchFamily="34" charset="0"/>
                <a:cs typeface="Arial" panose="020B0604020202020204" pitchFamily="34" charset="0"/>
              </a:rPr>
              <a:t>83</a:t>
            </a:r>
            <a:r>
              <a:rPr lang="en-US" sz="1600" dirty="0">
                <a:solidFill>
                  <a:srgbClr val="000000"/>
                </a:solidFill>
                <a:latin typeface="Arial" panose="020B0604020202020204" pitchFamily="34" charset="0"/>
                <a:ea typeface="Arial"/>
                <a:cs typeface="Arial" panose="020B0604020202020204" pitchFamily="34" charset="0"/>
                <a:sym typeface="Arial"/>
              </a:rPr>
              <a:t>%</a:t>
            </a:r>
            <a:endParaRPr dirty="0">
              <a:latin typeface="Arial" panose="020B0604020202020204" pitchFamily="34" charset="0"/>
              <a:cs typeface="Arial" panose="020B0604020202020204" pitchFamily="34" charset="0"/>
            </a:endParaRPr>
          </a:p>
          <a:p>
            <a:pPr marL="285750" marR="0" lvl="0" indent="-285750" algn="l" rtl="0">
              <a:spcBef>
                <a:spcPts val="0"/>
              </a:spcBef>
              <a:spcAft>
                <a:spcPts val="0"/>
              </a:spcAft>
              <a:buClr>
                <a:srgbClr val="000000"/>
              </a:buClr>
              <a:buSzPts val="1600"/>
              <a:buFont typeface="Arial"/>
              <a:buChar char="•"/>
            </a:pPr>
            <a:r>
              <a:rPr lang="en-US" sz="1600" dirty="0" err="1">
                <a:solidFill>
                  <a:srgbClr val="000000"/>
                </a:solidFill>
                <a:latin typeface="Arial" panose="020B0604020202020204" pitchFamily="34" charset="0"/>
                <a:ea typeface="Arial"/>
                <a:cs typeface="Arial" panose="020B0604020202020204" pitchFamily="34" charset="0"/>
                <a:sym typeface="Arial"/>
              </a:rPr>
              <a:t>confusion_matrix</a:t>
            </a:r>
            <a:endParaRPr sz="1600" dirty="0">
              <a:solidFill>
                <a:srgbClr val="000000"/>
              </a:solidFill>
              <a:latin typeface="Arial" panose="020B0604020202020204" pitchFamily="34" charset="0"/>
              <a:ea typeface="Arial"/>
              <a:cs typeface="Arial" panose="020B0604020202020204" pitchFamily="34" charset="0"/>
              <a:sym typeface="Arial"/>
            </a:endParaRPr>
          </a:p>
          <a:p>
            <a:pPr marL="285750" marR="0" lvl="0" indent="-184150" algn="l" rtl="0">
              <a:spcBef>
                <a:spcPts val="0"/>
              </a:spcBef>
              <a:spcAft>
                <a:spcPts val="0"/>
              </a:spcAft>
              <a:buClr>
                <a:srgbClr val="000000"/>
              </a:buClr>
              <a:buSzPts val="1600"/>
              <a:buFont typeface="Arial"/>
              <a:buNone/>
            </a:pPr>
            <a:endParaRPr sz="1600" dirty="0">
              <a:solidFill>
                <a:srgbClr val="000000"/>
              </a:solidFill>
              <a:latin typeface="Arial" panose="020B0604020202020204" pitchFamily="34" charset="0"/>
              <a:ea typeface="Arial"/>
              <a:cs typeface="Arial" panose="020B0604020202020204" pitchFamily="34" charset="0"/>
              <a:sym typeface="Arial"/>
            </a:endParaRPr>
          </a:p>
          <a:p>
            <a:pPr marL="285750" marR="0" lvl="0" indent="-184150" algn="l" rtl="0">
              <a:spcBef>
                <a:spcPts val="0"/>
              </a:spcBef>
              <a:spcAft>
                <a:spcPts val="0"/>
              </a:spcAft>
              <a:buClr>
                <a:srgbClr val="000000"/>
              </a:buClr>
              <a:buSzPts val="1600"/>
              <a:buFont typeface="Arial"/>
              <a:buNone/>
            </a:pPr>
            <a:endParaRPr sz="1600" dirty="0">
              <a:solidFill>
                <a:srgbClr val="000000"/>
              </a:solidFill>
              <a:latin typeface="Arial" panose="020B0604020202020204" pitchFamily="34" charset="0"/>
              <a:ea typeface="Arial"/>
              <a:cs typeface="Arial" panose="020B0604020202020204" pitchFamily="34" charset="0"/>
              <a:sym typeface="Arial"/>
            </a:endParaRPr>
          </a:p>
          <a:p>
            <a:pPr marL="285750" marR="0" lvl="0" indent="-184150" algn="l" rtl="0">
              <a:spcBef>
                <a:spcPts val="0"/>
              </a:spcBef>
              <a:spcAft>
                <a:spcPts val="0"/>
              </a:spcAft>
              <a:buClr>
                <a:srgbClr val="000000"/>
              </a:buClr>
              <a:buSzPts val="1600"/>
              <a:buFont typeface="Arial"/>
              <a:buNone/>
            </a:pPr>
            <a:endParaRPr sz="1600" dirty="0">
              <a:solidFill>
                <a:srgbClr val="000000"/>
              </a:solidFill>
              <a:latin typeface="Arial" panose="020B0604020202020204" pitchFamily="34" charset="0"/>
              <a:ea typeface="Arial"/>
              <a:cs typeface="Arial" panose="020B0604020202020204" pitchFamily="34" charset="0"/>
              <a:sym typeface="Arial"/>
            </a:endParaRPr>
          </a:p>
          <a:p>
            <a:pPr marL="285750" marR="0" lvl="0" indent="-285750" algn="l" rtl="0">
              <a:spcBef>
                <a:spcPts val="0"/>
              </a:spcBef>
              <a:spcAft>
                <a:spcPts val="0"/>
              </a:spcAft>
              <a:buClr>
                <a:srgbClr val="000000"/>
              </a:buClr>
              <a:buSzPts val="1600"/>
              <a:buFont typeface="Arial"/>
              <a:buChar char="•"/>
            </a:pPr>
            <a:r>
              <a:rPr lang="en-US" sz="1600" dirty="0" err="1">
                <a:solidFill>
                  <a:srgbClr val="000000"/>
                </a:solidFill>
                <a:latin typeface="Arial" panose="020B0604020202020204" pitchFamily="34" charset="0"/>
                <a:ea typeface="Arial"/>
                <a:cs typeface="Arial" panose="020B0604020202020204" pitchFamily="34" charset="0"/>
                <a:sym typeface="Arial"/>
              </a:rPr>
              <a:t>classification_report</a:t>
            </a:r>
            <a:endParaRPr sz="1600" dirty="0">
              <a:solidFill>
                <a:srgbClr val="000000"/>
              </a:solidFill>
              <a:highlight>
                <a:srgbClr val="FFFF00"/>
              </a:highlight>
              <a:latin typeface="Arial" panose="020B0604020202020204" pitchFamily="34" charset="0"/>
              <a:ea typeface="Arial"/>
              <a:cs typeface="Arial" panose="020B0604020202020204" pitchFamily="34" charset="0"/>
              <a:sym typeface="Arial"/>
            </a:endParaRPr>
          </a:p>
        </p:txBody>
      </p:sp>
      <p:pic>
        <p:nvPicPr>
          <p:cNvPr id="2" name="Picture 1">
            <a:extLst>
              <a:ext uri="{FF2B5EF4-FFF2-40B4-BE49-F238E27FC236}">
                <a16:creationId xmlns:a16="http://schemas.microsoft.com/office/drawing/2014/main" id="{EDE8826E-8203-49BF-A8C7-6B277003DB76}"/>
              </a:ext>
            </a:extLst>
          </p:cNvPr>
          <p:cNvPicPr>
            <a:picLocks noChangeAspect="1"/>
          </p:cNvPicPr>
          <p:nvPr/>
        </p:nvPicPr>
        <p:blipFill>
          <a:blip r:embed="rId3"/>
          <a:stretch>
            <a:fillRect/>
          </a:stretch>
        </p:blipFill>
        <p:spPr>
          <a:xfrm>
            <a:off x="728573" y="3613205"/>
            <a:ext cx="1286054" cy="628738"/>
          </a:xfrm>
          <a:prstGeom prst="rect">
            <a:avLst/>
          </a:prstGeom>
        </p:spPr>
      </p:pic>
      <p:pic>
        <p:nvPicPr>
          <p:cNvPr id="3" name="Picture 2">
            <a:extLst>
              <a:ext uri="{FF2B5EF4-FFF2-40B4-BE49-F238E27FC236}">
                <a16:creationId xmlns:a16="http://schemas.microsoft.com/office/drawing/2014/main" id="{E4BFF542-BDCD-4DC6-AA5F-8AAEB4A4BCB0}"/>
              </a:ext>
            </a:extLst>
          </p:cNvPr>
          <p:cNvPicPr>
            <a:picLocks noChangeAspect="1"/>
          </p:cNvPicPr>
          <p:nvPr/>
        </p:nvPicPr>
        <p:blipFill>
          <a:blip r:embed="rId4"/>
          <a:stretch>
            <a:fillRect/>
          </a:stretch>
        </p:blipFill>
        <p:spPr>
          <a:xfrm>
            <a:off x="3261915" y="4367077"/>
            <a:ext cx="5668166" cy="1933845"/>
          </a:xfrm>
          <a:prstGeom prst="rect">
            <a:avLst/>
          </a:prstGeom>
        </p:spPr>
      </p:pic>
      <p:pic>
        <p:nvPicPr>
          <p:cNvPr id="7" name="Picture 6">
            <a:extLst>
              <a:ext uri="{FF2B5EF4-FFF2-40B4-BE49-F238E27FC236}">
                <a16:creationId xmlns:a16="http://schemas.microsoft.com/office/drawing/2014/main" id="{DC91B6D3-9284-4025-923C-06B337960A35}"/>
              </a:ext>
            </a:extLst>
          </p:cNvPr>
          <p:cNvPicPr>
            <a:picLocks noChangeAspect="1"/>
          </p:cNvPicPr>
          <p:nvPr/>
        </p:nvPicPr>
        <p:blipFill>
          <a:blip r:embed="rId5"/>
          <a:stretch>
            <a:fillRect/>
          </a:stretch>
        </p:blipFill>
        <p:spPr>
          <a:xfrm>
            <a:off x="10827716" y="11474"/>
            <a:ext cx="1333686" cy="9050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14"/>
          <p:cNvSpPr txBox="1">
            <a:spLocks noGrp="1"/>
          </p:cNvSpPr>
          <p:nvPr>
            <p:ph type="title"/>
          </p:nvPr>
        </p:nvSpPr>
        <p:spPr>
          <a:xfrm>
            <a:off x="336489" y="106947"/>
            <a:ext cx="11519019" cy="8887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9EDF"/>
              </a:buClr>
              <a:buSzPts val="4400"/>
              <a:buFont typeface="Arial"/>
              <a:buNone/>
            </a:pPr>
            <a:r>
              <a:rPr lang="en-US">
                <a:latin typeface="Arial"/>
                <a:ea typeface="Arial"/>
                <a:cs typeface="Arial"/>
                <a:sym typeface="Arial"/>
              </a:rPr>
              <a:t>Decision Tree</a:t>
            </a:r>
            <a:endParaRPr/>
          </a:p>
        </p:txBody>
      </p:sp>
      <p:graphicFrame>
        <p:nvGraphicFramePr>
          <p:cNvPr id="782" name="Google Shape;782;p14"/>
          <p:cNvGraphicFramePr/>
          <p:nvPr/>
        </p:nvGraphicFramePr>
        <p:xfrm>
          <a:off x="455758" y="1070444"/>
          <a:ext cx="9702650" cy="1256160"/>
        </p:xfrm>
        <a:graphic>
          <a:graphicData uri="http://schemas.openxmlformats.org/drawingml/2006/table">
            <a:tbl>
              <a:tblPr>
                <a:noFill/>
              </a:tblPr>
              <a:tblGrid>
                <a:gridCol w="3606125">
                  <a:extLst>
                    <a:ext uri="{9D8B030D-6E8A-4147-A177-3AD203B41FA5}">
                      <a16:colId xmlns:a16="http://schemas.microsoft.com/office/drawing/2014/main" val="20000"/>
                    </a:ext>
                  </a:extLst>
                </a:gridCol>
                <a:gridCol w="6096525">
                  <a:extLst>
                    <a:ext uri="{9D8B030D-6E8A-4147-A177-3AD203B41FA5}">
                      <a16:colId xmlns:a16="http://schemas.microsoft.com/office/drawing/2014/main" val="20001"/>
                    </a:ext>
                  </a:extLst>
                </a:gridCol>
              </a:tblGrid>
              <a:tr h="274450">
                <a:tc>
                  <a:txBody>
                    <a:bodyPr/>
                    <a:lstStyle/>
                    <a:p>
                      <a:pPr marL="0" marR="0" lvl="0" indent="0" algn="l" rtl="0">
                        <a:spcBef>
                          <a:spcPts val="0"/>
                        </a:spcBef>
                        <a:spcAft>
                          <a:spcPts val="0"/>
                        </a:spcAft>
                        <a:buNone/>
                      </a:pPr>
                      <a:r>
                        <a:rPr lang="en-US" sz="1600" b="1" u="none" strike="noStrike" cap="none">
                          <a:latin typeface="Arial"/>
                          <a:ea typeface="Arial"/>
                          <a:cs typeface="Arial"/>
                          <a:sym typeface="Arial"/>
                        </a:rPr>
                        <a:t>Version of data</a:t>
                      </a:r>
                      <a:endParaRPr sz="1600" b="1" i="0" u="none" strike="noStrike" cap="none">
                        <a:solidFill>
                          <a:srgbClr val="000000"/>
                        </a:solidFill>
                        <a:latin typeface="Arial"/>
                        <a:ea typeface="Arial"/>
                        <a:cs typeface="Arial"/>
                        <a:sym typeface="Arial"/>
                      </a:endParaRPr>
                    </a:p>
                  </a:txBody>
                  <a:tcPr marL="6350" marR="6350" marT="6350" marB="0">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600" b="1" u="none" strike="noStrike" cap="none">
                          <a:latin typeface="Arial"/>
                          <a:ea typeface="Arial"/>
                          <a:cs typeface="Arial"/>
                          <a:sym typeface="Arial"/>
                        </a:rPr>
                        <a:t>Parameter combination</a:t>
                      </a:r>
                      <a:endParaRPr sz="1600" b="1" i="0" u="none" strike="noStrike" cap="none">
                        <a:solidFill>
                          <a:srgbClr val="000000"/>
                        </a:solidFill>
                        <a:latin typeface="Arial"/>
                        <a:ea typeface="Arial"/>
                        <a:cs typeface="Arial"/>
                        <a:sym typeface="Arial"/>
                      </a:endParaRPr>
                    </a:p>
                  </a:txBody>
                  <a:tcPr marL="6350" marR="6350" marT="6350" marB="0">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solidFill>
                      <a:srgbClr val="FFFFFF"/>
                    </a:solidFill>
                  </a:tcPr>
                </a:tc>
                <a:extLst>
                  <a:ext uri="{0D108BD9-81ED-4DB2-BD59-A6C34878D82A}">
                    <a16:rowId xmlns:a16="http://schemas.microsoft.com/office/drawing/2014/main" val="10000"/>
                  </a:ext>
                </a:extLst>
              </a:tr>
              <a:tr h="823375">
                <a:tc>
                  <a:txBody>
                    <a:bodyPr/>
                    <a:lstStyle/>
                    <a:p>
                      <a:pPr marL="0" lvl="0" indent="0" algn="l" rtl="0">
                        <a:spcBef>
                          <a:spcPts val="0"/>
                        </a:spcBef>
                        <a:spcAft>
                          <a:spcPts val="0"/>
                        </a:spcAft>
                        <a:buClr>
                          <a:schemeClr val="dk1"/>
                        </a:buClr>
                        <a:buFont typeface="Arial"/>
                        <a:buNone/>
                      </a:pPr>
                      <a:r>
                        <a:rPr lang="en-US" sz="1600">
                          <a:solidFill>
                            <a:schemeClr val="dk1"/>
                          </a:solidFill>
                          <a:latin typeface="Arial"/>
                          <a:ea typeface="Arial"/>
                          <a:cs typeface="Arial"/>
                          <a:sym typeface="Arial"/>
                        </a:rPr>
                        <a:t>- unscaled and unbalanced data</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 scaled and unbalanced data</a:t>
                      </a:r>
                      <a:endParaRPr sz="1600">
                        <a:solidFill>
                          <a:schemeClr val="dk1"/>
                        </a:solidFill>
                        <a:latin typeface="Arial"/>
                        <a:ea typeface="Arial"/>
                        <a:cs typeface="Arial"/>
                        <a:sym typeface="Arial"/>
                      </a:endParaRPr>
                    </a:p>
                    <a:p>
                      <a:pPr marL="0" lvl="0" indent="0" algn="l" rtl="0">
                        <a:spcBef>
                          <a:spcPts val="0"/>
                        </a:spcBef>
                        <a:spcAft>
                          <a:spcPts val="0"/>
                        </a:spcAft>
                        <a:buClr>
                          <a:schemeClr val="dk1"/>
                        </a:buClr>
                        <a:buFont typeface="Arial"/>
                        <a:buNone/>
                      </a:pPr>
                      <a:r>
                        <a:rPr lang="en-US" sz="1600">
                          <a:solidFill>
                            <a:schemeClr val="dk1"/>
                          </a:solidFill>
                          <a:latin typeface="Arial"/>
                          <a:ea typeface="Arial"/>
                          <a:cs typeface="Arial"/>
                          <a:sym typeface="Arial"/>
                        </a:rPr>
                        <a:t>- unscaled and balanced</a:t>
                      </a:r>
                      <a:endParaRPr sz="1600">
                        <a:solidFill>
                          <a:schemeClr val="dk1"/>
                        </a:solidFill>
                        <a:latin typeface="Arial"/>
                        <a:ea typeface="Arial"/>
                        <a:cs typeface="Arial"/>
                        <a:sym typeface="Arial"/>
                      </a:endParaRPr>
                    </a:p>
                    <a:p>
                      <a:pPr marL="0" lvl="0" indent="0" algn="l" rtl="0">
                        <a:spcBef>
                          <a:spcPts val="0"/>
                        </a:spcBef>
                        <a:spcAft>
                          <a:spcPts val="0"/>
                        </a:spcAft>
                        <a:buClr>
                          <a:schemeClr val="dk1"/>
                        </a:buClr>
                        <a:buFont typeface="Arial"/>
                        <a:buNone/>
                      </a:pPr>
                      <a:r>
                        <a:rPr lang="en-US" sz="1600">
                          <a:solidFill>
                            <a:schemeClr val="dk1"/>
                          </a:solidFill>
                          <a:latin typeface="Arial"/>
                          <a:ea typeface="Arial"/>
                          <a:cs typeface="Arial"/>
                          <a:sym typeface="Arial"/>
                        </a:rPr>
                        <a:t>- scaled and balanced</a:t>
                      </a:r>
                      <a:endParaRPr sz="1600">
                        <a:latin typeface="Arial"/>
                        <a:ea typeface="Arial"/>
                        <a:cs typeface="Arial"/>
                        <a:sym typeface="Arial"/>
                      </a:endParaRPr>
                    </a:p>
                  </a:txBody>
                  <a:tcPr marL="6350" marR="6350" marT="6350" marB="0">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1600" u="none" strike="noStrike" cap="none">
                          <a:latin typeface="Arial"/>
                          <a:ea typeface="Arial"/>
                          <a:cs typeface="Arial"/>
                          <a:sym typeface="Arial"/>
                        </a:rPr>
                        <a:t>- </a:t>
                      </a:r>
                      <a:r>
                        <a:rPr lang="en-US" sz="1600">
                          <a:latin typeface="Arial"/>
                          <a:ea typeface="Arial"/>
                          <a:cs typeface="Arial"/>
                          <a:sym typeface="Arial"/>
                        </a:rPr>
                        <a:t>max_depths: 1-21</a:t>
                      </a:r>
                      <a:br>
                        <a:rPr lang="en-US" sz="1600" u="none" strike="noStrike" cap="none">
                          <a:latin typeface="Arial"/>
                          <a:ea typeface="Arial"/>
                          <a:cs typeface="Arial"/>
                          <a:sym typeface="Arial"/>
                        </a:rPr>
                      </a:br>
                      <a:r>
                        <a:rPr lang="en-US" sz="1600" u="none" strike="noStrike" cap="none">
                          <a:latin typeface="Arial"/>
                          <a:ea typeface="Arial"/>
                          <a:cs typeface="Arial"/>
                          <a:sym typeface="Arial"/>
                        </a:rPr>
                        <a:t>- </a:t>
                      </a:r>
                      <a:r>
                        <a:rPr lang="en-US" sz="1600">
                          <a:latin typeface="Arial"/>
                          <a:ea typeface="Arial"/>
                          <a:cs typeface="Arial"/>
                          <a:sym typeface="Arial"/>
                        </a:rPr>
                        <a:t>criterions: “gini”, “entropy”, “log_loss”</a:t>
                      </a:r>
                      <a:endParaRPr sz="1600" b="0" i="0" u="none" strike="noStrike" cap="none">
                        <a:solidFill>
                          <a:srgbClr val="000000"/>
                        </a:solidFill>
                        <a:latin typeface="Arial"/>
                        <a:ea typeface="Arial"/>
                        <a:cs typeface="Arial"/>
                        <a:sym typeface="Arial"/>
                      </a:endParaRPr>
                    </a:p>
                  </a:txBody>
                  <a:tcPr marL="6350" marR="6350" marT="6350" marB="0">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783" name="Google Shape;783;p14"/>
          <p:cNvSpPr txBox="1"/>
          <p:nvPr/>
        </p:nvSpPr>
        <p:spPr>
          <a:xfrm>
            <a:off x="412689" y="2439505"/>
            <a:ext cx="11336100" cy="2062500"/>
          </a:xfrm>
          <a:prstGeom prst="rect">
            <a:avLst/>
          </a:prstGeom>
          <a:noFill/>
          <a:ln>
            <a:noFill/>
          </a:ln>
        </p:spPr>
        <p:txBody>
          <a:bodyPr spcFirstLastPara="1" wrap="square" lIns="91425" tIns="45700" rIns="91425" bIns="45700" anchor="t" anchorCtr="0">
            <a:spAutoFit/>
          </a:bodyPr>
          <a:lstStyle/>
          <a:p>
            <a:pPr lvl="0"/>
            <a:r>
              <a:rPr lang="en-US" sz="1600" dirty="0">
                <a:solidFill>
                  <a:srgbClr val="000000"/>
                </a:solidFill>
                <a:latin typeface="Arial" panose="020B0604020202020204" pitchFamily="34" charset="0"/>
                <a:ea typeface="Arial"/>
                <a:cs typeface="Arial" panose="020B0604020202020204" pitchFamily="34" charset="0"/>
                <a:sym typeface="Arial"/>
              </a:rPr>
              <a:t>In </a:t>
            </a:r>
            <a:r>
              <a:rPr lang="en-US" sz="1600" b="1" dirty="0">
                <a:solidFill>
                  <a:srgbClr val="000000"/>
                </a:solidFill>
                <a:latin typeface="Arial" panose="020B0604020202020204" pitchFamily="34" charset="0"/>
                <a:ea typeface="Arial"/>
                <a:cs typeface="Arial" panose="020B0604020202020204" pitchFamily="34" charset="0"/>
                <a:sym typeface="Arial"/>
              </a:rPr>
              <a:t>unscaled and balanced data</a:t>
            </a:r>
            <a:r>
              <a:rPr lang="en-US" sz="1600" dirty="0">
                <a:solidFill>
                  <a:srgbClr val="000000"/>
                </a:solidFill>
                <a:latin typeface="Arial" panose="020B0604020202020204" pitchFamily="34" charset="0"/>
                <a:ea typeface="Arial"/>
                <a:cs typeface="Arial" panose="020B0604020202020204" pitchFamily="34" charset="0"/>
                <a:sym typeface="Arial"/>
              </a:rPr>
              <a:t>, the combination of </a:t>
            </a:r>
            <a:r>
              <a:rPr lang="en-US" sz="1600" b="1" dirty="0" err="1">
                <a:latin typeface="Arial" panose="020B0604020202020204" pitchFamily="34" charset="0"/>
                <a:cs typeface="Arial" panose="020B0604020202020204" pitchFamily="34" charset="0"/>
              </a:rPr>
              <a:t>max_depth</a:t>
            </a:r>
            <a:r>
              <a:rPr lang="en-US" sz="1600" b="1" dirty="0">
                <a:latin typeface="Arial" panose="020B0604020202020204" pitchFamily="34" charset="0"/>
                <a:cs typeface="Arial" panose="020B0604020202020204" pitchFamily="34" charset="0"/>
              </a:rPr>
              <a:t>=3, criterion=entropy</a:t>
            </a:r>
            <a:r>
              <a:rPr lang="en-US" sz="1600" b="1" dirty="0">
                <a:solidFill>
                  <a:srgbClr val="000000"/>
                </a:solidFill>
                <a:latin typeface="Arial" panose="020B0604020202020204" pitchFamily="34" charset="0"/>
                <a:ea typeface="Arial"/>
                <a:cs typeface="Arial" panose="020B0604020202020204" pitchFamily="34" charset="0"/>
                <a:sym typeface="Arial"/>
              </a:rPr>
              <a:t>,</a:t>
            </a:r>
            <a:r>
              <a:rPr lang="en-US" sz="1600" b="1" dirty="0">
                <a:latin typeface="Arial" panose="020B0604020202020204" pitchFamily="34" charset="0"/>
                <a:cs typeface="Arial" panose="020B0604020202020204" pitchFamily="34" charset="0"/>
              </a:rPr>
              <a:t> </a:t>
            </a:r>
            <a:r>
              <a:rPr lang="en-US" sz="1600" dirty="0">
                <a:solidFill>
                  <a:srgbClr val="000000"/>
                </a:solidFill>
                <a:latin typeface="Arial" panose="020B0604020202020204" pitchFamily="34" charset="0"/>
                <a:ea typeface="Arial"/>
                <a:cs typeface="Arial" panose="020B0604020202020204" pitchFamily="34" charset="0"/>
                <a:sym typeface="Arial"/>
              </a:rPr>
              <a:t>give the best performance</a:t>
            </a:r>
            <a:endParaRPr dirty="0">
              <a:latin typeface="Arial" panose="020B0604020202020204" pitchFamily="34" charset="0"/>
              <a:cs typeface="Arial" panose="020B0604020202020204" pitchFamily="34" charset="0"/>
            </a:endParaRPr>
          </a:p>
          <a:p>
            <a:pPr marL="285750" marR="0" lvl="0" indent="-285750" algn="l" rtl="0">
              <a:spcBef>
                <a:spcPts val="0"/>
              </a:spcBef>
              <a:spcAft>
                <a:spcPts val="0"/>
              </a:spcAft>
              <a:buClr>
                <a:srgbClr val="000000"/>
              </a:buClr>
              <a:buSzPts val="1600"/>
              <a:buFont typeface="Arial"/>
              <a:buChar char="•"/>
            </a:pPr>
            <a:r>
              <a:rPr lang="en-US" sz="1600" dirty="0" err="1">
                <a:solidFill>
                  <a:srgbClr val="000000"/>
                </a:solidFill>
                <a:latin typeface="Arial" panose="020B0604020202020204" pitchFamily="34" charset="0"/>
                <a:ea typeface="Arial"/>
                <a:cs typeface="Arial" panose="020B0604020202020204" pitchFamily="34" charset="0"/>
                <a:sym typeface="Arial"/>
              </a:rPr>
              <a:t>accuracy_score</a:t>
            </a:r>
            <a:r>
              <a:rPr lang="en-US" sz="1600" dirty="0">
                <a:solidFill>
                  <a:srgbClr val="000000"/>
                </a:solidFill>
                <a:latin typeface="Arial" panose="020B0604020202020204" pitchFamily="34" charset="0"/>
                <a:ea typeface="Arial"/>
                <a:cs typeface="Arial" panose="020B0604020202020204" pitchFamily="34" charset="0"/>
                <a:sym typeface="Arial"/>
              </a:rPr>
              <a:t>: 7</a:t>
            </a:r>
            <a:r>
              <a:rPr lang="en-US" sz="1600" dirty="0">
                <a:latin typeface="Arial" panose="020B0604020202020204" pitchFamily="34" charset="0"/>
                <a:cs typeface="Arial" panose="020B0604020202020204" pitchFamily="34" charset="0"/>
              </a:rPr>
              <a:t>3</a:t>
            </a:r>
            <a:r>
              <a:rPr lang="en-US" sz="1600" dirty="0">
                <a:solidFill>
                  <a:srgbClr val="000000"/>
                </a:solidFill>
                <a:latin typeface="Arial" panose="020B0604020202020204" pitchFamily="34" charset="0"/>
                <a:ea typeface="Arial"/>
                <a:cs typeface="Arial" panose="020B0604020202020204" pitchFamily="34" charset="0"/>
                <a:sym typeface="Arial"/>
              </a:rPr>
              <a:t>%</a:t>
            </a:r>
            <a:endParaRPr dirty="0">
              <a:latin typeface="Arial" panose="020B0604020202020204" pitchFamily="34" charset="0"/>
              <a:cs typeface="Arial" panose="020B0604020202020204" pitchFamily="34" charset="0"/>
            </a:endParaRPr>
          </a:p>
          <a:p>
            <a:pPr marL="285750" marR="0" lvl="0" indent="-285750" algn="l" rtl="0">
              <a:spcBef>
                <a:spcPts val="0"/>
              </a:spcBef>
              <a:spcAft>
                <a:spcPts val="0"/>
              </a:spcAft>
              <a:buClr>
                <a:srgbClr val="000000"/>
              </a:buClr>
              <a:buSzPts val="1600"/>
              <a:buFont typeface="Arial"/>
              <a:buChar char="•"/>
            </a:pPr>
            <a:r>
              <a:rPr lang="en-US" sz="1600" dirty="0" err="1">
                <a:solidFill>
                  <a:srgbClr val="000000"/>
                </a:solidFill>
                <a:latin typeface="Arial" panose="020B0604020202020204" pitchFamily="34" charset="0"/>
                <a:ea typeface="Arial"/>
                <a:cs typeface="Arial" panose="020B0604020202020204" pitchFamily="34" charset="0"/>
                <a:sym typeface="Arial"/>
              </a:rPr>
              <a:t>balanced_accuracy_score</a:t>
            </a:r>
            <a:r>
              <a:rPr lang="en-US" sz="1600" dirty="0">
                <a:solidFill>
                  <a:srgbClr val="000000"/>
                </a:solidFill>
                <a:latin typeface="Arial" panose="020B0604020202020204" pitchFamily="34" charset="0"/>
                <a:ea typeface="Arial"/>
                <a:cs typeface="Arial" panose="020B0604020202020204" pitchFamily="34" charset="0"/>
                <a:sym typeface="Arial"/>
              </a:rPr>
              <a:t>: 7</a:t>
            </a:r>
            <a:r>
              <a:rPr lang="en-US" sz="1600" dirty="0">
                <a:latin typeface="Arial" panose="020B0604020202020204" pitchFamily="34" charset="0"/>
                <a:cs typeface="Arial" panose="020B0604020202020204" pitchFamily="34" charset="0"/>
              </a:rPr>
              <a:t>8</a:t>
            </a:r>
            <a:r>
              <a:rPr lang="en-US" sz="1600" dirty="0">
                <a:solidFill>
                  <a:srgbClr val="000000"/>
                </a:solidFill>
                <a:latin typeface="Arial" panose="020B0604020202020204" pitchFamily="34" charset="0"/>
                <a:ea typeface="Arial"/>
                <a:cs typeface="Arial" panose="020B0604020202020204" pitchFamily="34" charset="0"/>
                <a:sym typeface="Arial"/>
              </a:rPr>
              <a:t>%</a:t>
            </a:r>
            <a:endParaRPr dirty="0">
              <a:latin typeface="Arial" panose="020B0604020202020204" pitchFamily="34" charset="0"/>
              <a:cs typeface="Arial" panose="020B0604020202020204" pitchFamily="34" charset="0"/>
            </a:endParaRPr>
          </a:p>
          <a:p>
            <a:pPr marL="285750" marR="0" lvl="0" indent="-285750" algn="l" rtl="0">
              <a:spcBef>
                <a:spcPts val="0"/>
              </a:spcBef>
              <a:spcAft>
                <a:spcPts val="0"/>
              </a:spcAft>
              <a:buClr>
                <a:srgbClr val="000000"/>
              </a:buClr>
              <a:buSzPts val="1600"/>
              <a:buFont typeface="Arial"/>
              <a:buChar char="•"/>
            </a:pPr>
            <a:r>
              <a:rPr lang="en-US" sz="1600" dirty="0" err="1">
                <a:solidFill>
                  <a:srgbClr val="000000"/>
                </a:solidFill>
                <a:latin typeface="Arial" panose="020B0604020202020204" pitchFamily="34" charset="0"/>
                <a:ea typeface="Arial"/>
                <a:cs typeface="Arial" panose="020B0604020202020204" pitchFamily="34" charset="0"/>
                <a:sym typeface="Arial"/>
              </a:rPr>
              <a:t>confusion_matrix</a:t>
            </a:r>
            <a:endParaRPr sz="1600" dirty="0">
              <a:solidFill>
                <a:srgbClr val="000000"/>
              </a:solidFill>
              <a:latin typeface="Arial" panose="020B0604020202020204" pitchFamily="34" charset="0"/>
              <a:ea typeface="Arial"/>
              <a:cs typeface="Arial" panose="020B0604020202020204" pitchFamily="34" charset="0"/>
              <a:sym typeface="Arial"/>
            </a:endParaRPr>
          </a:p>
          <a:p>
            <a:pPr marL="285750" marR="0" lvl="0" indent="-184150" algn="l" rtl="0">
              <a:spcBef>
                <a:spcPts val="0"/>
              </a:spcBef>
              <a:spcAft>
                <a:spcPts val="0"/>
              </a:spcAft>
              <a:buClr>
                <a:srgbClr val="000000"/>
              </a:buClr>
              <a:buSzPts val="1600"/>
              <a:buFont typeface="Arial"/>
              <a:buNone/>
            </a:pPr>
            <a:endParaRPr sz="1600" dirty="0">
              <a:solidFill>
                <a:srgbClr val="000000"/>
              </a:solidFill>
              <a:latin typeface="Arial" panose="020B0604020202020204" pitchFamily="34" charset="0"/>
              <a:ea typeface="Arial"/>
              <a:cs typeface="Arial" panose="020B0604020202020204" pitchFamily="34" charset="0"/>
              <a:sym typeface="Arial"/>
            </a:endParaRPr>
          </a:p>
          <a:p>
            <a:pPr marL="285750" marR="0" lvl="0" indent="-184150" algn="l" rtl="0">
              <a:spcBef>
                <a:spcPts val="0"/>
              </a:spcBef>
              <a:spcAft>
                <a:spcPts val="0"/>
              </a:spcAft>
              <a:buClr>
                <a:srgbClr val="000000"/>
              </a:buClr>
              <a:buSzPts val="1600"/>
              <a:buFont typeface="Arial"/>
              <a:buNone/>
            </a:pPr>
            <a:endParaRPr sz="1600" dirty="0">
              <a:solidFill>
                <a:srgbClr val="000000"/>
              </a:solidFill>
              <a:latin typeface="Arial" panose="020B0604020202020204" pitchFamily="34" charset="0"/>
              <a:ea typeface="Arial"/>
              <a:cs typeface="Arial" panose="020B0604020202020204" pitchFamily="34" charset="0"/>
              <a:sym typeface="Arial"/>
            </a:endParaRPr>
          </a:p>
          <a:p>
            <a:pPr marL="285750" marR="0" lvl="0" indent="-184150" algn="l" rtl="0">
              <a:spcBef>
                <a:spcPts val="0"/>
              </a:spcBef>
              <a:spcAft>
                <a:spcPts val="0"/>
              </a:spcAft>
              <a:buClr>
                <a:srgbClr val="000000"/>
              </a:buClr>
              <a:buSzPts val="1600"/>
              <a:buFont typeface="Arial"/>
              <a:buNone/>
            </a:pPr>
            <a:endParaRPr sz="1600" dirty="0">
              <a:solidFill>
                <a:srgbClr val="000000"/>
              </a:solidFill>
              <a:latin typeface="Arial" panose="020B0604020202020204" pitchFamily="34" charset="0"/>
              <a:ea typeface="Arial"/>
              <a:cs typeface="Arial" panose="020B0604020202020204" pitchFamily="34" charset="0"/>
              <a:sym typeface="Arial"/>
            </a:endParaRPr>
          </a:p>
          <a:p>
            <a:pPr marL="285750" marR="0" lvl="0" indent="-285750" algn="l" rtl="0">
              <a:spcBef>
                <a:spcPts val="0"/>
              </a:spcBef>
              <a:spcAft>
                <a:spcPts val="0"/>
              </a:spcAft>
              <a:buClr>
                <a:srgbClr val="000000"/>
              </a:buClr>
              <a:buSzPts val="1600"/>
              <a:buFont typeface="Arial"/>
              <a:buChar char="•"/>
            </a:pPr>
            <a:r>
              <a:rPr lang="en-US" sz="1600" dirty="0" err="1">
                <a:solidFill>
                  <a:srgbClr val="000000"/>
                </a:solidFill>
                <a:latin typeface="Arial" panose="020B0604020202020204" pitchFamily="34" charset="0"/>
                <a:ea typeface="Arial"/>
                <a:cs typeface="Arial" panose="020B0604020202020204" pitchFamily="34" charset="0"/>
                <a:sym typeface="Arial"/>
              </a:rPr>
              <a:t>classification_report</a:t>
            </a:r>
            <a:endParaRPr sz="1600" dirty="0">
              <a:solidFill>
                <a:srgbClr val="000000"/>
              </a:solidFill>
              <a:highlight>
                <a:srgbClr val="FFFF00"/>
              </a:highlight>
              <a:latin typeface="Arial" panose="020B0604020202020204" pitchFamily="34" charset="0"/>
              <a:ea typeface="Arial"/>
              <a:cs typeface="Arial" panose="020B0604020202020204" pitchFamily="34" charset="0"/>
              <a:sym typeface="Arial"/>
            </a:endParaRPr>
          </a:p>
        </p:txBody>
      </p:sp>
      <p:pic>
        <p:nvPicPr>
          <p:cNvPr id="2" name="Picture 1">
            <a:extLst>
              <a:ext uri="{FF2B5EF4-FFF2-40B4-BE49-F238E27FC236}">
                <a16:creationId xmlns:a16="http://schemas.microsoft.com/office/drawing/2014/main" id="{103F46E0-C4A6-471D-A468-38B62F8CDF8D}"/>
              </a:ext>
            </a:extLst>
          </p:cNvPr>
          <p:cNvPicPr>
            <a:picLocks noChangeAspect="1"/>
          </p:cNvPicPr>
          <p:nvPr/>
        </p:nvPicPr>
        <p:blipFill>
          <a:blip r:embed="rId3"/>
          <a:stretch>
            <a:fillRect/>
          </a:stretch>
        </p:blipFill>
        <p:spPr>
          <a:xfrm>
            <a:off x="619030" y="3580832"/>
            <a:ext cx="1463770" cy="587570"/>
          </a:xfrm>
          <a:prstGeom prst="rect">
            <a:avLst/>
          </a:prstGeom>
        </p:spPr>
      </p:pic>
      <p:pic>
        <p:nvPicPr>
          <p:cNvPr id="3" name="Picture 2">
            <a:extLst>
              <a:ext uri="{FF2B5EF4-FFF2-40B4-BE49-F238E27FC236}">
                <a16:creationId xmlns:a16="http://schemas.microsoft.com/office/drawing/2014/main" id="{D99D8D26-A965-4395-BCB3-DB44237B9F82}"/>
              </a:ext>
            </a:extLst>
          </p:cNvPr>
          <p:cNvPicPr>
            <a:picLocks noChangeAspect="1"/>
          </p:cNvPicPr>
          <p:nvPr/>
        </p:nvPicPr>
        <p:blipFill>
          <a:blip r:embed="rId4"/>
          <a:stretch>
            <a:fillRect/>
          </a:stretch>
        </p:blipFill>
        <p:spPr>
          <a:xfrm>
            <a:off x="3360972" y="4342727"/>
            <a:ext cx="5439534" cy="2067213"/>
          </a:xfrm>
          <a:prstGeom prst="rect">
            <a:avLst/>
          </a:prstGeom>
        </p:spPr>
      </p:pic>
      <p:pic>
        <p:nvPicPr>
          <p:cNvPr id="4" name="Picture 3">
            <a:extLst>
              <a:ext uri="{FF2B5EF4-FFF2-40B4-BE49-F238E27FC236}">
                <a16:creationId xmlns:a16="http://schemas.microsoft.com/office/drawing/2014/main" id="{C6488A41-1442-40B9-B093-6B6FB8DF094C}"/>
              </a:ext>
            </a:extLst>
          </p:cNvPr>
          <p:cNvPicPr>
            <a:picLocks noChangeAspect="1"/>
          </p:cNvPicPr>
          <p:nvPr/>
        </p:nvPicPr>
        <p:blipFill>
          <a:blip r:embed="rId5"/>
          <a:stretch>
            <a:fillRect/>
          </a:stretch>
        </p:blipFill>
        <p:spPr>
          <a:xfrm>
            <a:off x="3360972" y="4054289"/>
            <a:ext cx="1261114" cy="619211"/>
          </a:xfrm>
          <a:prstGeom prst="rect">
            <a:avLst/>
          </a:prstGeom>
        </p:spPr>
      </p:pic>
      <p:pic>
        <p:nvPicPr>
          <p:cNvPr id="8" name="Picture 7">
            <a:extLst>
              <a:ext uri="{FF2B5EF4-FFF2-40B4-BE49-F238E27FC236}">
                <a16:creationId xmlns:a16="http://schemas.microsoft.com/office/drawing/2014/main" id="{619AD910-7AC7-4245-8AD7-FECC9349251E}"/>
              </a:ext>
            </a:extLst>
          </p:cNvPr>
          <p:cNvPicPr>
            <a:picLocks noChangeAspect="1"/>
          </p:cNvPicPr>
          <p:nvPr/>
        </p:nvPicPr>
        <p:blipFill>
          <a:blip r:embed="rId6"/>
          <a:stretch>
            <a:fillRect/>
          </a:stretch>
        </p:blipFill>
        <p:spPr>
          <a:xfrm>
            <a:off x="10827716" y="11474"/>
            <a:ext cx="1333686" cy="9050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15"/>
          <p:cNvSpPr txBox="1">
            <a:spLocks noGrp="1"/>
          </p:cNvSpPr>
          <p:nvPr>
            <p:ph type="title"/>
          </p:nvPr>
        </p:nvSpPr>
        <p:spPr>
          <a:xfrm>
            <a:off x="336489" y="106947"/>
            <a:ext cx="11519019" cy="8887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9EDF"/>
              </a:buClr>
              <a:buSzPts val="4400"/>
              <a:buFont typeface="Arial"/>
              <a:buNone/>
            </a:pPr>
            <a:r>
              <a:rPr lang="en-US">
                <a:latin typeface="Arial"/>
                <a:ea typeface="Arial"/>
                <a:cs typeface="Arial"/>
                <a:sym typeface="Arial"/>
              </a:rPr>
              <a:t>Gaussian Naïve Bayes</a:t>
            </a:r>
            <a:endParaRPr/>
          </a:p>
        </p:txBody>
      </p:sp>
      <p:graphicFrame>
        <p:nvGraphicFramePr>
          <p:cNvPr id="791" name="Google Shape;791;p15"/>
          <p:cNvGraphicFramePr/>
          <p:nvPr/>
        </p:nvGraphicFramePr>
        <p:xfrm>
          <a:off x="455758" y="1070444"/>
          <a:ext cx="3606125" cy="1097825"/>
        </p:xfrm>
        <a:graphic>
          <a:graphicData uri="http://schemas.openxmlformats.org/drawingml/2006/table">
            <a:tbl>
              <a:tblPr>
                <a:noFill/>
              </a:tblPr>
              <a:tblGrid>
                <a:gridCol w="3606125">
                  <a:extLst>
                    <a:ext uri="{9D8B030D-6E8A-4147-A177-3AD203B41FA5}">
                      <a16:colId xmlns:a16="http://schemas.microsoft.com/office/drawing/2014/main" val="20000"/>
                    </a:ext>
                  </a:extLst>
                </a:gridCol>
              </a:tblGrid>
              <a:tr h="274450">
                <a:tc>
                  <a:txBody>
                    <a:bodyPr/>
                    <a:lstStyle/>
                    <a:p>
                      <a:pPr marL="0" marR="0" lvl="0" indent="0" algn="l" rtl="0">
                        <a:spcBef>
                          <a:spcPts val="0"/>
                        </a:spcBef>
                        <a:spcAft>
                          <a:spcPts val="0"/>
                        </a:spcAft>
                        <a:buNone/>
                      </a:pPr>
                      <a:r>
                        <a:rPr lang="en-US" sz="1600" b="1" u="none" strike="noStrike" cap="none">
                          <a:latin typeface="Arial"/>
                          <a:ea typeface="Arial"/>
                          <a:cs typeface="Arial"/>
                          <a:sym typeface="Arial"/>
                        </a:rPr>
                        <a:t>Version of data</a:t>
                      </a:r>
                      <a:endParaRPr sz="1600" b="1" i="0" u="none" strike="noStrike" cap="none">
                        <a:solidFill>
                          <a:srgbClr val="000000"/>
                        </a:solidFill>
                        <a:latin typeface="Arial"/>
                        <a:ea typeface="Arial"/>
                        <a:cs typeface="Arial"/>
                        <a:sym typeface="Arial"/>
                      </a:endParaRPr>
                    </a:p>
                  </a:txBody>
                  <a:tcPr marL="6350" marR="6350" marT="6350" marB="0">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solidFill>
                      <a:srgbClr val="FFFFFF"/>
                    </a:solidFill>
                  </a:tcPr>
                </a:tc>
                <a:extLst>
                  <a:ext uri="{0D108BD9-81ED-4DB2-BD59-A6C34878D82A}">
                    <a16:rowId xmlns:a16="http://schemas.microsoft.com/office/drawing/2014/main" val="10000"/>
                  </a:ext>
                </a:extLst>
              </a:tr>
              <a:tr h="823375">
                <a:tc>
                  <a:txBody>
                    <a:bodyPr/>
                    <a:lstStyle/>
                    <a:p>
                      <a:pPr marL="0" lvl="0" indent="0" algn="l" rtl="0">
                        <a:spcBef>
                          <a:spcPts val="0"/>
                        </a:spcBef>
                        <a:spcAft>
                          <a:spcPts val="0"/>
                        </a:spcAft>
                        <a:buNone/>
                      </a:pPr>
                      <a:r>
                        <a:rPr lang="en-US" sz="1600">
                          <a:solidFill>
                            <a:schemeClr val="dk1"/>
                          </a:solidFill>
                          <a:latin typeface="Arial"/>
                          <a:ea typeface="Arial"/>
                          <a:cs typeface="Arial"/>
                          <a:sym typeface="Arial"/>
                        </a:rPr>
                        <a:t>- unbalanced data</a:t>
                      </a:r>
                      <a:endParaRPr sz="1600">
                        <a:solidFill>
                          <a:schemeClr val="dk1"/>
                        </a:solidFill>
                        <a:latin typeface="Arial"/>
                        <a:ea typeface="Arial"/>
                        <a:cs typeface="Arial"/>
                        <a:sym typeface="Arial"/>
                      </a:endParaRPr>
                    </a:p>
                    <a:p>
                      <a:pPr marL="0" lvl="0" indent="0" algn="l" rtl="0">
                        <a:spcBef>
                          <a:spcPts val="0"/>
                        </a:spcBef>
                        <a:spcAft>
                          <a:spcPts val="0"/>
                        </a:spcAft>
                        <a:buNone/>
                      </a:pPr>
                      <a:r>
                        <a:rPr lang="en-US" sz="1600">
                          <a:solidFill>
                            <a:schemeClr val="dk1"/>
                          </a:solidFill>
                          <a:latin typeface="Arial"/>
                          <a:ea typeface="Arial"/>
                          <a:cs typeface="Arial"/>
                          <a:sym typeface="Arial"/>
                        </a:rPr>
                        <a:t>- oversampling data</a:t>
                      </a:r>
                      <a:endParaRPr sz="1600">
                        <a:solidFill>
                          <a:schemeClr val="dk1"/>
                        </a:solidFill>
                        <a:latin typeface="Arial"/>
                        <a:ea typeface="Arial"/>
                        <a:cs typeface="Arial"/>
                        <a:sym typeface="Arial"/>
                      </a:endParaRPr>
                    </a:p>
                    <a:p>
                      <a:pPr marL="0" lvl="0" indent="0" algn="l" rtl="0">
                        <a:spcBef>
                          <a:spcPts val="0"/>
                        </a:spcBef>
                        <a:spcAft>
                          <a:spcPts val="0"/>
                        </a:spcAft>
                        <a:buNone/>
                      </a:pPr>
                      <a:r>
                        <a:rPr lang="en-US" sz="1600">
                          <a:solidFill>
                            <a:schemeClr val="dk1"/>
                          </a:solidFill>
                          <a:latin typeface="Arial"/>
                          <a:ea typeface="Arial"/>
                          <a:cs typeface="Arial"/>
                          <a:sym typeface="Arial"/>
                        </a:rPr>
                        <a:t>- undersampling data</a:t>
                      </a:r>
                      <a:endParaRPr sz="1600">
                        <a:latin typeface="Arial"/>
                        <a:ea typeface="Arial"/>
                        <a:cs typeface="Arial"/>
                        <a:sym typeface="Arial"/>
                      </a:endParaRPr>
                    </a:p>
                  </a:txBody>
                  <a:tcPr marL="6350" marR="6350" marT="6350" marB="0">
                    <a:lnL w="9525" cap="flat" cmpd="sng">
                      <a:solidFill>
                        <a:srgbClr val="000000"/>
                      </a:solidFill>
                      <a:prstDash val="dot"/>
                      <a:round/>
                      <a:headEnd type="none" w="sm" len="sm"/>
                      <a:tailEnd type="none" w="sm" len="sm"/>
                    </a:lnL>
                    <a:lnR w="9525" cap="flat" cmpd="sng">
                      <a:solidFill>
                        <a:srgbClr val="000000"/>
                      </a:solidFill>
                      <a:prstDash val="dot"/>
                      <a:round/>
                      <a:headEnd type="none" w="sm" len="sm"/>
                      <a:tailEnd type="none" w="sm" len="sm"/>
                    </a:lnR>
                    <a:lnT w="9525" cap="flat" cmpd="sng">
                      <a:solidFill>
                        <a:srgbClr val="000000"/>
                      </a:solidFill>
                      <a:prstDash val="dot"/>
                      <a:round/>
                      <a:headEnd type="none" w="sm" len="sm"/>
                      <a:tailEnd type="none" w="sm" len="sm"/>
                    </a:lnT>
                    <a:lnB w="9525" cap="flat" cmpd="sng">
                      <a:solidFill>
                        <a:srgbClr val="000000"/>
                      </a:solidFill>
                      <a:prstDash val="dot"/>
                      <a:round/>
                      <a:headEnd type="none" w="sm" len="sm"/>
                      <a:tailEnd type="none" w="sm" len="sm"/>
                    </a:lnB>
                    <a:solidFill>
                      <a:srgbClr val="FFFFFF"/>
                    </a:solidFill>
                  </a:tcPr>
                </a:tc>
                <a:extLst>
                  <a:ext uri="{0D108BD9-81ED-4DB2-BD59-A6C34878D82A}">
                    <a16:rowId xmlns:a16="http://schemas.microsoft.com/office/drawing/2014/main" val="10001"/>
                  </a:ext>
                </a:extLst>
              </a:tr>
            </a:tbl>
          </a:graphicData>
        </a:graphic>
      </p:graphicFrame>
      <p:sp>
        <p:nvSpPr>
          <p:cNvPr id="792" name="Google Shape;792;p15"/>
          <p:cNvSpPr txBox="1"/>
          <p:nvPr/>
        </p:nvSpPr>
        <p:spPr>
          <a:xfrm>
            <a:off x="412689" y="2439505"/>
            <a:ext cx="11336100" cy="2062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rgbClr val="000000"/>
                </a:solidFill>
                <a:latin typeface="Arial" panose="020B0604020202020204" pitchFamily="34" charset="0"/>
                <a:ea typeface="Arial"/>
                <a:cs typeface="Arial" panose="020B0604020202020204" pitchFamily="34" charset="0"/>
                <a:sym typeface="Arial"/>
              </a:rPr>
              <a:t>In Gaussian Naive Bayes, </a:t>
            </a:r>
            <a:r>
              <a:rPr lang="en-US" sz="1600" b="1" dirty="0">
                <a:latin typeface="Arial" panose="020B0604020202020204" pitchFamily="34" charset="0"/>
                <a:cs typeface="Arial" panose="020B0604020202020204" pitchFamily="34" charset="0"/>
              </a:rPr>
              <a:t>o</a:t>
            </a:r>
            <a:r>
              <a:rPr lang="en-US" sz="1600" b="1" dirty="0">
                <a:solidFill>
                  <a:srgbClr val="000000"/>
                </a:solidFill>
                <a:latin typeface="Arial" panose="020B0604020202020204" pitchFamily="34" charset="0"/>
                <a:ea typeface="Arial"/>
                <a:cs typeface="Arial" panose="020B0604020202020204" pitchFamily="34" charset="0"/>
                <a:sym typeface="Arial"/>
              </a:rPr>
              <a:t>versampling data </a:t>
            </a:r>
            <a:r>
              <a:rPr lang="en-US" sz="1600" dirty="0">
                <a:solidFill>
                  <a:srgbClr val="000000"/>
                </a:solidFill>
                <a:latin typeface="Arial" panose="020B0604020202020204" pitchFamily="34" charset="0"/>
                <a:ea typeface="Arial"/>
                <a:cs typeface="Arial" panose="020B0604020202020204" pitchFamily="34" charset="0"/>
                <a:sym typeface="Arial"/>
              </a:rPr>
              <a:t>gives the best performance</a:t>
            </a:r>
            <a:endParaRPr dirty="0">
              <a:latin typeface="Arial" panose="020B0604020202020204" pitchFamily="34" charset="0"/>
              <a:cs typeface="Arial" panose="020B0604020202020204" pitchFamily="34" charset="0"/>
            </a:endParaRPr>
          </a:p>
          <a:p>
            <a:pPr marL="285750" marR="0" lvl="0" indent="-285750" algn="l" rtl="0">
              <a:spcBef>
                <a:spcPts val="0"/>
              </a:spcBef>
              <a:spcAft>
                <a:spcPts val="0"/>
              </a:spcAft>
              <a:buClr>
                <a:srgbClr val="000000"/>
              </a:buClr>
              <a:buSzPts val="1600"/>
              <a:buFont typeface="Arial"/>
              <a:buChar char="•"/>
            </a:pPr>
            <a:r>
              <a:rPr lang="en-US" sz="1600" dirty="0" err="1">
                <a:solidFill>
                  <a:srgbClr val="000000"/>
                </a:solidFill>
                <a:latin typeface="Arial" panose="020B0604020202020204" pitchFamily="34" charset="0"/>
                <a:ea typeface="Arial"/>
                <a:cs typeface="Arial" panose="020B0604020202020204" pitchFamily="34" charset="0"/>
                <a:sym typeface="Arial"/>
              </a:rPr>
              <a:t>accuracy_score</a:t>
            </a:r>
            <a:r>
              <a:rPr lang="en-US" sz="1600" dirty="0">
                <a:solidFill>
                  <a:srgbClr val="000000"/>
                </a:solidFill>
                <a:latin typeface="Arial" panose="020B0604020202020204" pitchFamily="34" charset="0"/>
                <a:ea typeface="Arial"/>
                <a:cs typeface="Arial" panose="020B0604020202020204" pitchFamily="34" charset="0"/>
                <a:sym typeface="Arial"/>
              </a:rPr>
              <a:t>: 70%</a:t>
            </a:r>
            <a:endParaRPr dirty="0">
              <a:latin typeface="Arial" panose="020B0604020202020204" pitchFamily="34" charset="0"/>
              <a:cs typeface="Arial" panose="020B0604020202020204" pitchFamily="34" charset="0"/>
            </a:endParaRPr>
          </a:p>
          <a:p>
            <a:pPr marL="285750" marR="0" lvl="0" indent="-285750" algn="l" rtl="0">
              <a:spcBef>
                <a:spcPts val="0"/>
              </a:spcBef>
              <a:spcAft>
                <a:spcPts val="0"/>
              </a:spcAft>
              <a:buClr>
                <a:srgbClr val="000000"/>
              </a:buClr>
              <a:buSzPts val="1600"/>
              <a:buFont typeface="Arial"/>
              <a:buChar char="•"/>
            </a:pPr>
            <a:r>
              <a:rPr lang="en-US" sz="1600" dirty="0" err="1">
                <a:solidFill>
                  <a:srgbClr val="000000"/>
                </a:solidFill>
                <a:latin typeface="Arial" panose="020B0604020202020204" pitchFamily="34" charset="0"/>
                <a:ea typeface="Arial"/>
                <a:cs typeface="Arial" panose="020B0604020202020204" pitchFamily="34" charset="0"/>
                <a:sym typeface="Arial"/>
              </a:rPr>
              <a:t>balanced_accuracy_score</a:t>
            </a:r>
            <a:r>
              <a:rPr lang="en-US" sz="1600" dirty="0">
                <a:solidFill>
                  <a:srgbClr val="000000"/>
                </a:solidFill>
                <a:latin typeface="Arial" panose="020B0604020202020204" pitchFamily="34" charset="0"/>
                <a:ea typeface="Arial"/>
                <a:cs typeface="Arial" panose="020B0604020202020204" pitchFamily="34" charset="0"/>
                <a:sym typeface="Arial"/>
              </a:rPr>
              <a:t>: 7</a:t>
            </a:r>
            <a:r>
              <a:rPr lang="en-US" sz="1600" dirty="0">
                <a:latin typeface="Arial" panose="020B0604020202020204" pitchFamily="34" charset="0"/>
                <a:cs typeface="Arial" panose="020B0604020202020204" pitchFamily="34" charset="0"/>
              </a:rPr>
              <a:t>4</a:t>
            </a:r>
            <a:r>
              <a:rPr lang="en-US" sz="1600" dirty="0">
                <a:solidFill>
                  <a:srgbClr val="000000"/>
                </a:solidFill>
                <a:latin typeface="Arial" panose="020B0604020202020204" pitchFamily="34" charset="0"/>
                <a:ea typeface="Arial"/>
                <a:cs typeface="Arial" panose="020B0604020202020204" pitchFamily="34" charset="0"/>
                <a:sym typeface="Arial"/>
              </a:rPr>
              <a:t>%</a:t>
            </a:r>
            <a:endParaRPr dirty="0">
              <a:latin typeface="Arial" panose="020B0604020202020204" pitchFamily="34" charset="0"/>
              <a:cs typeface="Arial" panose="020B0604020202020204" pitchFamily="34" charset="0"/>
            </a:endParaRPr>
          </a:p>
          <a:p>
            <a:pPr marL="285750" marR="0" lvl="0" indent="-285750" algn="l" rtl="0">
              <a:spcBef>
                <a:spcPts val="0"/>
              </a:spcBef>
              <a:spcAft>
                <a:spcPts val="0"/>
              </a:spcAft>
              <a:buClr>
                <a:srgbClr val="000000"/>
              </a:buClr>
              <a:buSzPts val="1600"/>
              <a:buFont typeface="Arial"/>
              <a:buChar char="•"/>
            </a:pPr>
            <a:r>
              <a:rPr lang="en-US" sz="1600" dirty="0" err="1">
                <a:solidFill>
                  <a:srgbClr val="000000"/>
                </a:solidFill>
                <a:latin typeface="Arial" panose="020B0604020202020204" pitchFamily="34" charset="0"/>
                <a:ea typeface="Arial"/>
                <a:cs typeface="Arial" panose="020B0604020202020204" pitchFamily="34" charset="0"/>
                <a:sym typeface="Arial"/>
              </a:rPr>
              <a:t>confusion_matrix</a:t>
            </a:r>
            <a:endParaRPr sz="1600" dirty="0">
              <a:solidFill>
                <a:srgbClr val="000000"/>
              </a:solidFill>
              <a:latin typeface="Arial" panose="020B0604020202020204" pitchFamily="34" charset="0"/>
              <a:ea typeface="Arial"/>
              <a:cs typeface="Arial" panose="020B0604020202020204" pitchFamily="34" charset="0"/>
              <a:sym typeface="Arial"/>
            </a:endParaRPr>
          </a:p>
          <a:p>
            <a:pPr marL="285750" marR="0" lvl="0" indent="-184150" algn="l" rtl="0">
              <a:spcBef>
                <a:spcPts val="0"/>
              </a:spcBef>
              <a:spcAft>
                <a:spcPts val="0"/>
              </a:spcAft>
              <a:buClr>
                <a:srgbClr val="000000"/>
              </a:buClr>
              <a:buSzPts val="1600"/>
              <a:buFont typeface="Arial"/>
              <a:buNone/>
            </a:pPr>
            <a:endParaRPr sz="1600" dirty="0">
              <a:solidFill>
                <a:srgbClr val="000000"/>
              </a:solidFill>
              <a:latin typeface="Arial" panose="020B0604020202020204" pitchFamily="34" charset="0"/>
              <a:ea typeface="Arial"/>
              <a:cs typeface="Arial" panose="020B0604020202020204" pitchFamily="34" charset="0"/>
              <a:sym typeface="Arial"/>
            </a:endParaRPr>
          </a:p>
          <a:p>
            <a:pPr marL="285750" marR="0" lvl="0" indent="-184150" algn="l" rtl="0">
              <a:spcBef>
                <a:spcPts val="0"/>
              </a:spcBef>
              <a:spcAft>
                <a:spcPts val="0"/>
              </a:spcAft>
              <a:buClr>
                <a:srgbClr val="000000"/>
              </a:buClr>
              <a:buSzPts val="1600"/>
              <a:buFont typeface="Arial"/>
              <a:buNone/>
            </a:pPr>
            <a:endParaRPr sz="1600" dirty="0">
              <a:solidFill>
                <a:srgbClr val="000000"/>
              </a:solidFill>
              <a:latin typeface="Arial" panose="020B0604020202020204" pitchFamily="34" charset="0"/>
              <a:ea typeface="Arial"/>
              <a:cs typeface="Arial" panose="020B0604020202020204" pitchFamily="34" charset="0"/>
              <a:sym typeface="Arial"/>
            </a:endParaRPr>
          </a:p>
          <a:p>
            <a:pPr marL="285750" marR="0" lvl="0" indent="-184150" algn="l" rtl="0">
              <a:spcBef>
                <a:spcPts val="0"/>
              </a:spcBef>
              <a:spcAft>
                <a:spcPts val="0"/>
              </a:spcAft>
              <a:buClr>
                <a:srgbClr val="000000"/>
              </a:buClr>
              <a:buSzPts val="1600"/>
              <a:buFont typeface="Arial"/>
              <a:buNone/>
            </a:pPr>
            <a:endParaRPr sz="1600" dirty="0">
              <a:solidFill>
                <a:srgbClr val="000000"/>
              </a:solidFill>
              <a:latin typeface="Arial" panose="020B0604020202020204" pitchFamily="34" charset="0"/>
              <a:ea typeface="Arial"/>
              <a:cs typeface="Arial" panose="020B0604020202020204" pitchFamily="34" charset="0"/>
              <a:sym typeface="Arial"/>
            </a:endParaRPr>
          </a:p>
          <a:p>
            <a:pPr marL="285750" marR="0" lvl="0" indent="-285750" algn="l" rtl="0">
              <a:spcBef>
                <a:spcPts val="0"/>
              </a:spcBef>
              <a:spcAft>
                <a:spcPts val="0"/>
              </a:spcAft>
              <a:buClr>
                <a:srgbClr val="000000"/>
              </a:buClr>
              <a:buSzPts val="1600"/>
              <a:buFont typeface="Arial"/>
              <a:buChar char="•"/>
            </a:pPr>
            <a:r>
              <a:rPr lang="en-US" sz="1600" dirty="0" err="1">
                <a:solidFill>
                  <a:srgbClr val="000000"/>
                </a:solidFill>
                <a:latin typeface="Arial" panose="020B0604020202020204" pitchFamily="34" charset="0"/>
                <a:ea typeface="Arial"/>
                <a:cs typeface="Arial" panose="020B0604020202020204" pitchFamily="34" charset="0"/>
                <a:sym typeface="Arial"/>
              </a:rPr>
              <a:t>classification_report</a:t>
            </a:r>
            <a:endParaRPr sz="1600" dirty="0">
              <a:solidFill>
                <a:srgbClr val="000000"/>
              </a:solidFill>
              <a:highlight>
                <a:srgbClr val="FFFF00"/>
              </a:highlight>
              <a:latin typeface="Arial" panose="020B0604020202020204" pitchFamily="34" charset="0"/>
              <a:ea typeface="Arial"/>
              <a:cs typeface="Arial" panose="020B0604020202020204" pitchFamily="34" charset="0"/>
              <a:sym typeface="Arial"/>
            </a:endParaRPr>
          </a:p>
        </p:txBody>
      </p:sp>
      <p:pic>
        <p:nvPicPr>
          <p:cNvPr id="2" name="Picture 1">
            <a:extLst>
              <a:ext uri="{FF2B5EF4-FFF2-40B4-BE49-F238E27FC236}">
                <a16:creationId xmlns:a16="http://schemas.microsoft.com/office/drawing/2014/main" id="{40E387E8-56F6-48FE-B0F5-5E13D392D29A}"/>
              </a:ext>
            </a:extLst>
          </p:cNvPr>
          <p:cNvPicPr>
            <a:picLocks noChangeAspect="1"/>
          </p:cNvPicPr>
          <p:nvPr/>
        </p:nvPicPr>
        <p:blipFill>
          <a:blip r:embed="rId3"/>
          <a:stretch>
            <a:fillRect/>
          </a:stretch>
        </p:blipFill>
        <p:spPr>
          <a:xfrm>
            <a:off x="746041" y="3586116"/>
            <a:ext cx="1200318" cy="533474"/>
          </a:xfrm>
          <a:prstGeom prst="rect">
            <a:avLst/>
          </a:prstGeom>
        </p:spPr>
      </p:pic>
      <p:pic>
        <p:nvPicPr>
          <p:cNvPr id="3" name="Picture 2">
            <a:extLst>
              <a:ext uri="{FF2B5EF4-FFF2-40B4-BE49-F238E27FC236}">
                <a16:creationId xmlns:a16="http://schemas.microsoft.com/office/drawing/2014/main" id="{61BC0C61-4F14-45E8-8611-770DCA8153C8}"/>
              </a:ext>
            </a:extLst>
          </p:cNvPr>
          <p:cNvPicPr>
            <a:picLocks noChangeAspect="1"/>
          </p:cNvPicPr>
          <p:nvPr/>
        </p:nvPicPr>
        <p:blipFill>
          <a:blip r:embed="rId4"/>
          <a:stretch>
            <a:fillRect/>
          </a:stretch>
        </p:blipFill>
        <p:spPr>
          <a:xfrm>
            <a:off x="3721236" y="4456028"/>
            <a:ext cx="5630061" cy="1952898"/>
          </a:xfrm>
          <a:prstGeom prst="rect">
            <a:avLst/>
          </a:prstGeom>
        </p:spPr>
      </p:pic>
      <p:pic>
        <p:nvPicPr>
          <p:cNvPr id="4" name="Picture 3">
            <a:extLst>
              <a:ext uri="{FF2B5EF4-FFF2-40B4-BE49-F238E27FC236}">
                <a16:creationId xmlns:a16="http://schemas.microsoft.com/office/drawing/2014/main" id="{391BCEEE-23B5-4DBB-84D8-51894D5884CD}"/>
              </a:ext>
            </a:extLst>
          </p:cNvPr>
          <p:cNvPicPr>
            <a:picLocks noChangeAspect="1"/>
          </p:cNvPicPr>
          <p:nvPr/>
        </p:nvPicPr>
        <p:blipFill>
          <a:blip r:embed="rId5"/>
          <a:stretch>
            <a:fillRect/>
          </a:stretch>
        </p:blipFill>
        <p:spPr>
          <a:xfrm>
            <a:off x="3721236" y="4175001"/>
            <a:ext cx="1495634" cy="562053"/>
          </a:xfrm>
          <a:prstGeom prst="rect">
            <a:avLst/>
          </a:prstGeom>
        </p:spPr>
      </p:pic>
      <p:pic>
        <p:nvPicPr>
          <p:cNvPr id="8" name="Picture 7">
            <a:extLst>
              <a:ext uri="{FF2B5EF4-FFF2-40B4-BE49-F238E27FC236}">
                <a16:creationId xmlns:a16="http://schemas.microsoft.com/office/drawing/2014/main" id="{E29410BC-143E-4A1C-9A60-066CE11D105B}"/>
              </a:ext>
            </a:extLst>
          </p:cNvPr>
          <p:cNvPicPr>
            <a:picLocks noChangeAspect="1"/>
          </p:cNvPicPr>
          <p:nvPr/>
        </p:nvPicPr>
        <p:blipFill>
          <a:blip r:embed="rId6"/>
          <a:stretch>
            <a:fillRect/>
          </a:stretch>
        </p:blipFill>
        <p:spPr>
          <a:xfrm>
            <a:off x="10827716" y="11474"/>
            <a:ext cx="1333686" cy="90500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latin typeface="Arial" panose="020B0604020202020204" pitchFamily="34" charset="0"/>
                <a:cs typeface="Arial" panose="020B0604020202020204" pitchFamily="34" charset="0"/>
              </a:rPr>
              <a:t>K Nearest Neighbours</a:t>
            </a:r>
          </a:p>
        </p:txBody>
      </p:sp>
      <p:sp>
        <p:nvSpPr>
          <p:cNvPr id="3" name="TextBox 2">
            <a:extLst>
              <a:ext uri="{FF2B5EF4-FFF2-40B4-BE49-F238E27FC236}">
                <a16:creationId xmlns:a16="http://schemas.microsoft.com/office/drawing/2014/main" id="{26EE27BE-C1C2-4970-A655-13C7F7C9D6F8}"/>
              </a:ext>
            </a:extLst>
          </p:cNvPr>
          <p:cNvSpPr txBox="1"/>
          <p:nvPr/>
        </p:nvSpPr>
        <p:spPr>
          <a:xfrm>
            <a:off x="336489" y="2363305"/>
            <a:ext cx="11336026" cy="2062103"/>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 scaled and balanced data, the combination of </a:t>
            </a:r>
            <a:r>
              <a:rPr lang="en-US" sz="1600" b="1" dirty="0">
                <a:latin typeface="Arial" panose="020B0604020202020204" pitchFamily="34" charset="0"/>
                <a:cs typeface="Arial" panose="020B0604020202020204" pitchFamily="34" charset="0"/>
              </a:rPr>
              <a:t>n=8, m=</a:t>
            </a:r>
            <a:r>
              <a:rPr lang="en-US" sz="1600" b="1" dirty="0" err="1">
                <a:latin typeface="Arial" panose="020B0604020202020204" pitchFamily="34" charset="0"/>
                <a:cs typeface="Arial" panose="020B0604020202020204" pitchFamily="34" charset="0"/>
              </a:rPr>
              <a:t>canberra</a:t>
            </a:r>
            <a:r>
              <a:rPr lang="en-US" sz="1600" b="1" dirty="0">
                <a:latin typeface="Arial" panose="020B0604020202020204" pitchFamily="34" charset="0"/>
                <a:cs typeface="Arial" panose="020B0604020202020204" pitchFamily="34" charset="0"/>
              </a:rPr>
              <a:t>, w=uniform</a:t>
            </a:r>
            <a:r>
              <a:rPr lang="en-US" sz="1600" dirty="0">
                <a:latin typeface="Arial" panose="020B0604020202020204" pitchFamily="34" charset="0"/>
                <a:cs typeface="Arial" panose="020B0604020202020204" pitchFamily="34" charset="0"/>
              </a:rPr>
              <a:t> give the best performance</a:t>
            </a:r>
          </a:p>
          <a:p>
            <a:pPr marL="285750" indent="-285750">
              <a:buFont typeface="Arial" panose="020B0604020202020204" pitchFamily="34" charset="0"/>
              <a:buChar char="•"/>
            </a:pPr>
            <a:r>
              <a:rPr lang="en-US" sz="1600" dirty="0" err="1">
                <a:latin typeface="Arial" panose="020B0604020202020204" pitchFamily="34" charset="0"/>
                <a:cs typeface="Arial" panose="020B0604020202020204" pitchFamily="34" charset="0"/>
              </a:rPr>
              <a:t>accuracy_score</a:t>
            </a:r>
            <a:r>
              <a:rPr lang="en-US" sz="1600" dirty="0">
                <a:latin typeface="Arial" panose="020B0604020202020204" pitchFamily="34" charset="0"/>
                <a:cs typeface="Arial" panose="020B0604020202020204" pitchFamily="34" charset="0"/>
              </a:rPr>
              <a:t>: 76%</a:t>
            </a:r>
          </a:p>
          <a:p>
            <a:pPr marL="285750" indent="-285750">
              <a:buFont typeface="Arial" panose="020B0604020202020204" pitchFamily="34" charset="0"/>
              <a:buChar char="•"/>
            </a:pPr>
            <a:r>
              <a:rPr lang="en-US" sz="1600" dirty="0" err="1">
                <a:latin typeface="Arial" panose="020B0604020202020204" pitchFamily="34" charset="0"/>
                <a:cs typeface="Arial" panose="020B0604020202020204" pitchFamily="34" charset="0"/>
              </a:rPr>
              <a:t>balanced_accuracy_score</a:t>
            </a:r>
            <a:r>
              <a:rPr lang="en-US" sz="1600" dirty="0">
                <a:latin typeface="Arial" panose="020B0604020202020204" pitchFamily="34" charset="0"/>
                <a:cs typeface="Arial" panose="020B0604020202020204" pitchFamily="34" charset="0"/>
              </a:rPr>
              <a:t>: 79%</a:t>
            </a:r>
          </a:p>
          <a:p>
            <a:pPr marL="285750" indent="-285750">
              <a:buFont typeface="Arial" panose="020B0604020202020204" pitchFamily="34" charset="0"/>
              <a:buChar char="•"/>
            </a:pPr>
            <a:r>
              <a:rPr lang="en-US" sz="1600" dirty="0" err="1">
                <a:latin typeface="Arial" panose="020B0604020202020204" pitchFamily="34" charset="0"/>
                <a:cs typeface="Arial" panose="020B0604020202020204" pitchFamily="34" charset="0"/>
              </a:rPr>
              <a:t>confusion_matrix</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err="1">
                <a:latin typeface="Arial" panose="020B0604020202020204" pitchFamily="34" charset="0"/>
                <a:cs typeface="Arial" panose="020B0604020202020204" pitchFamily="34" charset="0"/>
              </a:rPr>
              <a:t>classification_report</a:t>
            </a:r>
            <a:endParaRPr lang="en-US" sz="1600" dirty="0">
              <a:highlight>
                <a:srgbClr val="FFFF00"/>
              </a:highlight>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CFACE9A9-8603-4878-BD0D-9DC87CA97770}"/>
              </a:ext>
            </a:extLst>
          </p:cNvPr>
          <p:cNvGraphicFramePr>
            <a:graphicFrameLocks noGrp="1"/>
          </p:cNvGraphicFramePr>
          <p:nvPr>
            <p:extLst>
              <p:ext uri="{D42A27DB-BD31-4B8C-83A1-F6EECF244321}">
                <p14:modId xmlns:p14="http://schemas.microsoft.com/office/powerpoint/2010/main" val="2366706536"/>
              </p:ext>
            </p:extLst>
          </p:nvPr>
        </p:nvGraphicFramePr>
        <p:xfrm>
          <a:off x="455758" y="1070444"/>
          <a:ext cx="9702636" cy="1097833"/>
        </p:xfrm>
        <a:graphic>
          <a:graphicData uri="http://schemas.openxmlformats.org/drawingml/2006/table">
            <a:tbl>
              <a:tblPr>
                <a:tableStyleId>{5C22544A-7EE6-4342-B048-85BDC9FD1C3A}</a:tableStyleId>
              </a:tblPr>
              <a:tblGrid>
                <a:gridCol w="3606113">
                  <a:extLst>
                    <a:ext uri="{9D8B030D-6E8A-4147-A177-3AD203B41FA5}">
                      <a16:colId xmlns:a16="http://schemas.microsoft.com/office/drawing/2014/main" val="124784266"/>
                    </a:ext>
                  </a:extLst>
                </a:gridCol>
                <a:gridCol w="6096523">
                  <a:extLst>
                    <a:ext uri="{9D8B030D-6E8A-4147-A177-3AD203B41FA5}">
                      <a16:colId xmlns:a16="http://schemas.microsoft.com/office/drawing/2014/main" val="727382415"/>
                    </a:ext>
                  </a:extLst>
                </a:gridCol>
              </a:tblGrid>
              <a:tr h="274458">
                <a:tc>
                  <a:txBody>
                    <a:bodyPr/>
                    <a:lstStyle/>
                    <a:p>
                      <a:pPr algn="l" fontAlgn="b"/>
                      <a:r>
                        <a:rPr lang="en-US" sz="1600" b="1" u="none" strike="noStrike" dirty="0">
                          <a:effectLst/>
                          <a:latin typeface="Arial" panose="020B0604020202020204" pitchFamily="34" charset="0"/>
                          <a:cs typeface="Arial" panose="020B0604020202020204" pitchFamily="34" charset="0"/>
                        </a:rPr>
                        <a:t>Version of data</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pPr algn="l" fontAlgn="b"/>
                      <a:r>
                        <a:rPr lang="en-US" sz="1600" b="1" u="none" strike="noStrike" dirty="0">
                          <a:effectLst/>
                          <a:latin typeface="Arial" panose="020B0604020202020204" pitchFamily="34" charset="0"/>
                          <a:cs typeface="Arial" panose="020B0604020202020204" pitchFamily="34" charset="0"/>
                        </a:rPr>
                        <a:t>Parameter combination</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139365138"/>
                  </a:ext>
                </a:extLst>
              </a:tr>
              <a:tr h="823375">
                <a:tc>
                  <a:txBody>
                    <a:bodyPr/>
                    <a:lstStyle/>
                    <a:p>
                      <a:pPr algn="l" fontAlgn="b"/>
                      <a:r>
                        <a:rPr lang="en-US" sz="1600" u="none" strike="noStrike" dirty="0">
                          <a:effectLst/>
                          <a:latin typeface="Arial" panose="020B0604020202020204" pitchFamily="34" charset="0"/>
                          <a:cs typeface="Arial" panose="020B0604020202020204" pitchFamily="34" charset="0"/>
                        </a:rPr>
                        <a:t>- scaled and unbalanced data</a:t>
                      </a:r>
                      <a:br>
                        <a:rPr lang="en-US" sz="1600" u="none" strike="noStrike" dirty="0">
                          <a:effectLst/>
                          <a:latin typeface="Arial" panose="020B0604020202020204" pitchFamily="34" charset="0"/>
                          <a:cs typeface="Arial" panose="020B0604020202020204" pitchFamily="34" charset="0"/>
                        </a:rPr>
                      </a:br>
                      <a:r>
                        <a:rPr lang="en-US" sz="1600" u="none" strike="noStrike" dirty="0">
                          <a:effectLst/>
                          <a:latin typeface="Arial" panose="020B0604020202020204" pitchFamily="34" charset="0"/>
                          <a:cs typeface="Arial" panose="020B0604020202020204" pitchFamily="34" charset="0"/>
                        </a:rPr>
                        <a:t>- scaled and balanced data</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pPr algn="l" fontAlgn="b"/>
                      <a:r>
                        <a:rPr lang="en-US" sz="1600" u="none" strike="noStrike" dirty="0">
                          <a:effectLst/>
                          <a:latin typeface="Arial" panose="020B0604020202020204" pitchFamily="34" charset="0"/>
                          <a:cs typeface="Arial" panose="020B0604020202020204" pitchFamily="34" charset="0"/>
                        </a:rPr>
                        <a:t>- </a:t>
                      </a:r>
                      <a:r>
                        <a:rPr lang="en-US" sz="1600" u="none" strike="noStrike" dirty="0" err="1">
                          <a:effectLst/>
                          <a:latin typeface="Arial" panose="020B0604020202020204" pitchFamily="34" charset="0"/>
                          <a:cs typeface="Arial" panose="020B0604020202020204" pitchFamily="34" charset="0"/>
                        </a:rPr>
                        <a:t>n_neighbors</a:t>
                      </a:r>
                      <a:r>
                        <a:rPr lang="en-US" sz="1600" u="none" strike="noStrike" dirty="0">
                          <a:effectLst/>
                          <a:latin typeface="Arial" panose="020B0604020202020204" pitchFamily="34" charset="0"/>
                          <a:cs typeface="Arial" panose="020B0604020202020204" pitchFamily="34" charset="0"/>
                        </a:rPr>
                        <a:t>: 1-11</a:t>
                      </a:r>
                      <a:br>
                        <a:rPr lang="en-US" sz="1600" u="none" strike="noStrike" dirty="0">
                          <a:effectLst/>
                          <a:latin typeface="Arial" panose="020B0604020202020204" pitchFamily="34" charset="0"/>
                          <a:cs typeface="Arial" panose="020B0604020202020204" pitchFamily="34" charset="0"/>
                        </a:rPr>
                      </a:br>
                      <a:r>
                        <a:rPr lang="en-US" sz="1600" u="none" strike="noStrike" dirty="0">
                          <a:effectLst/>
                          <a:latin typeface="Arial" panose="020B0604020202020204" pitchFamily="34" charset="0"/>
                          <a:cs typeface="Arial" panose="020B0604020202020204" pitchFamily="34" charset="0"/>
                        </a:rPr>
                        <a:t>- metrics: "</a:t>
                      </a:r>
                      <a:r>
                        <a:rPr lang="en-US" sz="1600" u="none" strike="noStrike" dirty="0" err="1">
                          <a:effectLst/>
                          <a:latin typeface="Arial" panose="020B0604020202020204" pitchFamily="34" charset="0"/>
                          <a:cs typeface="Arial" panose="020B0604020202020204" pitchFamily="34" charset="0"/>
                        </a:rPr>
                        <a:t>minkowski</a:t>
                      </a:r>
                      <a:r>
                        <a:rPr lang="en-US" sz="1600" u="none" strike="noStrike" dirty="0">
                          <a:effectLst/>
                          <a:latin typeface="Arial" panose="020B0604020202020204" pitchFamily="34" charset="0"/>
                          <a:cs typeface="Arial" panose="020B0604020202020204" pitchFamily="34" charset="0"/>
                        </a:rPr>
                        <a:t>","</a:t>
                      </a:r>
                      <a:r>
                        <a:rPr lang="en-US" sz="1600" u="none" strike="noStrike" dirty="0" err="1">
                          <a:effectLst/>
                          <a:latin typeface="Arial" panose="020B0604020202020204" pitchFamily="34" charset="0"/>
                          <a:cs typeface="Arial" panose="020B0604020202020204" pitchFamily="34" charset="0"/>
                        </a:rPr>
                        <a:t>manhattan</a:t>
                      </a:r>
                      <a:r>
                        <a:rPr lang="en-US" sz="1600" u="none" strike="noStrike" dirty="0">
                          <a:effectLst/>
                          <a:latin typeface="Arial" panose="020B0604020202020204" pitchFamily="34" charset="0"/>
                          <a:cs typeface="Arial" panose="020B0604020202020204" pitchFamily="34" charset="0"/>
                        </a:rPr>
                        <a:t>","</a:t>
                      </a:r>
                      <a:r>
                        <a:rPr lang="en-US" sz="1600" u="none" strike="noStrike" dirty="0" err="1">
                          <a:effectLst/>
                          <a:latin typeface="Arial" panose="020B0604020202020204" pitchFamily="34" charset="0"/>
                          <a:cs typeface="Arial" panose="020B0604020202020204" pitchFamily="34" charset="0"/>
                        </a:rPr>
                        <a:t>euclidean</a:t>
                      </a:r>
                      <a:r>
                        <a:rPr lang="en-US" sz="1600" u="none" strike="noStrike" dirty="0">
                          <a:effectLst/>
                          <a:latin typeface="Arial" panose="020B0604020202020204" pitchFamily="34" charset="0"/>
                          <a:cs typeface="Arial" panose="020B0604020202020204" pitchFamily="34" charset="0"/>
                        </a:rPr>
                        <a:t>","</a:t>
                      </a:r>
                      <a:r>
                        <a:rPr lang="en-US" sz="1600" u="none" strike="noStrike" dirty="0" err="1">
                          <a:effectLst/>
                          <a:latin typeface="Arial" panose="020B0604020202020204" pitchFamily="34" charset="0"/>
                          <a:cs typeface="Arial" panose="020B0604020202020204" pitchFamily="34" charset="0"/>
                        </a:rPr>
                        <a:t>canberra</a:t>
                      </a:r>
                      <a:r>
                        <a:rPr lang="en-US" sz="1600" u="none" strike="noStrike" dirty="0">
                          <a:effectLst/>
                          <a:latin typeface="Arial" panose="020B0604020202020204" pitchFamily="34" charset="0"/>
                          <a:cs typeface="Arial" panose="020B0604020202020204" pitchFamily="34" charset="0"/>
                        </a:rPr>
                        <a:t>"</a:t>
                      </a:r>
                      <a:br>
                        <a:rPr lang="en-US" sz="1600" u="none" strike="noStrike" dirty="0">
                          <a:effectLst/>
                          <a:latin typeface="Arial" panose="020B0604020202020204" pitchFamily="34" charset="0"/>
                          <a:cs typeface="Arial" panose="020B0604020202020204" pitchFamily="34" charset="0"/>
                        </a:rPr>
                      </a:br>
                      <a:r>
                        <a:rPr lang="en-US" sz="1600" u="none" strike="noStrike" dirty="0">
                          <a:effectLst/>
                          <a:latin typeface="Arial" panose="020B0604020202020204" pitchFamily="34" charset="0"/>
                          <a:cs typeface="Arial" panose="020B0604020202020204" pitchFamily="34" charset="0"/>
                        </a:rPr>
                        <a:t>- weights: "</a:t>
                      </a:r>
                      <a:r>
                        <a:rPr lang="en-US" sz="1600" u="none" strike="noStrike" dirty="0" err="1">
                          <a:effectLst/>
                          <a:latin typeface="Arial" panose="020B0604020202020204" pitchFamily="34" charset="0"/>
                          <a:cs typeface="Arial" panose="020B0604020202020204" pitchFamily="34" charset="0"/>
                        </a:rPr>
                        <a:t>uniform","distance</a:t>
                      </a:r>
                      <a:r>
                        <a:rPr lang="en-US" sz="1600" u="none" strike="noStrike" dirty="0">
                          <a:effectLst/>
                          <a:latin typeface="Arial" panose="020B0604020202020204" pitchFamily="34" charset="0"/>
                          <a:cs typeface="Arial" panose="020B0604020202020204" pitchFamily="34" charset="0"/>
                        </a:rPr>
                        <a:t>"</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2956719809"/>
                  </a:ext>
                </a:extLst>
              </a:tr>
            </a:tbl>
          </a:graphicData>
        </a:graphic>
      </p:graphicFrame>
      <p:pic>
        <p:nvPicPr>
          <p:cNvPr id="6" name="Picture 5">
            <a:extLst>
              <a:ext uri="{FF2B5EF4-FFF2-40B4-BE49-F238E27FC236}">
                <a16:creationId xmlns:a16="http://schemas.microsoft.com/office/drawing/2014/main" id="{9B6203D6-A463-4212-9E15-1E0C3B114590}"/>
              </a:ext>
            </a:extLst>
          </p:cNvPr>
          <p:cNvPicPr>
            <a:picLocks noChangeAspect="1"/>
          </p:cNvPicPr>
          <p:nvPr/>
        </p:nvPicPr>
        <p:blipFill>
          <a:blip r:embed="rId2"/>
          <a:stretch>
            <a:fillRect/>
          </a:stretch>
        </p:blipFill>
        <p:spPr>
          <a:xfrm>
            <a:off x="3137077" y="3755410"/>
            <a:ext cx="5734850" cy="2343477"/>
          </a:xfrm>
          <a:prstGeom prst="rect">
            <a:avLst/>
          </a:prstGeom>
        </p:spPr>
      </p:pic>
      <p:pic>
        <p:nvPicPr>
          <p:cNvPr id="5" name="Picture 4">
            <a:extLst>
              <a:ext uri="{FF2B5EF4-FFF2-40B4-BE49-F238E27FC236}">
                <a16:creationId xmlns:a16="http://schemas.microsoft.com/office/drawing/2014/main" id="{C9BCBF8C-7A72-4EF7-8136-C29555EC607B}"/>
              </a:ext>
            </a:extLst>
          </p:cNvPr>
          <p:cNvPicPr>
            <a:picLocks noChangeAspect="1"/>
          </p:cNvPicPr>
          <p:nvPr/>
        </p:nvPicPr>
        <p:blipFill>
          <a:blip r:embed="rId3"/>
          <a:stretch>
            <a:fillRect/>
          </a:stretch>
        </p:blipFill>
        <p:spPr>
          <a:xfrm>
            <a:off x="575144" y="3429000"/>
            <a:ext cx="1371791" cy="674002"/>
          </a:xfrm>
          <a:prstGeom prst="rect">
            <a:avLst/>
          </a:prstGeom>
        </p:spPr>
      </p:pic>
      <p:pic>
        <p:nvPicPr>
          <p:cNvPr id="7" name="Picture 6">
            <a:extLst>
              <a:ext uri="{FF2B5EF4-FFF2-40B4-BE49-F238E27FC236}">
                <a16:creationId xmlns:a16="http://schemas.microsoft.com/office/drawing/2014/main" id="{51D8C20C-57B5-42F2-9C7B-E494502C8875}"/>
              </a:ext>
            </a:extLst>
          </p:cNvPr>
          <p:cNvPicPr>
            <a:picLocks noChangeAspect="1"/>
          </p:cNvPicPr>
          <p:nvPr/>
        </p:nvPicPr>
        <p:blipFill>
          <a:blip r:embed="rId4"/>
          <a:stretch>
            <a:fillRect/>
          </a:stretch>
        </p:blipFill>
        <p:spPr>
          <a:xfrm>
            <a:off x="3282719" y="3671977"/>
            <a:ext cx="1371791" cy="752580"/>
          </a:xfrm>
          <a:prstGeom prst="rect">
            <a:avLst/>
          </a:prstGeom>
        </p:spPr>
      </p:pic>
      <p:pic>
        <p:nvPicPr>
          <p:cNvPr id="8" name="Picture 7">
            <a:extLst>
              <a:ext uri="{FF2B5EF4-FFF2-40B4-BE49-F238E27FC236}">
                <a16:creationId xmlns:a16="http://schemas.microsoft.com/office/drawing/2014/main" id="{25E8853C-4D10-4966-84AF-E28E396E3F4B}"/>
              </a:ext>
            </a:extLst>
          </p:cNvPr>
          <p:cNvPicPr>
            <a:picLocks noChangeAspect="1"/>
          </p:cNvPicPr>
          <p:nvPr/>
        </p:nvPicPr>
        <p:blipFill>
          <a:blip r:embed="rId5"/>
          <a:stretch>
            <a:fillRect/>
          </a:stretch>
        </p:blipFill>
        <p:spPr>
          <a:xfrm>
            <a:off x="10827716" y="11474"/>
            <a:ext cx="1333686" cy="905001"/>
          </a:xfrm>
          <a:prstGeom prst="rect">
            <a:avLst/>
          </a:prstGeom>
        </p:spPr>
      </p:pic>
    </p:spTree>
    <p:extLst>
      <p:ext uri="{BB962C8B-B14F-4D97-AF65-F5344CB8AC3E}">
        <p14:creationId xmlns:p14="http://schemas.microsoft.com/office/powerpoint/2010/main" val="134070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latin typeface="Arial" panose="020B0604020202020204" pitchFamily="34" charset="0"/>
                <a:cs typeface="Arial" panose="020B0604020202020204" pitchFamily="34" charset="0"/>
              </a:rPr>
              <a:t>Random Forest</a:t>
            </a:r>
          </a:p>
        </p:txBody>
      </p:sp>
      <p:sp>
        <p:nvSpPr>
          <p:cNvPr id="7" name="TextBox 6">
            <a:extLst>
              <a:ext uri="{FF2B5EF4-FFF2-40B4-BE49-F238E27FC236}">
                <a16:creationId xmlns:a16="http://schemas.microsoft.com/office/drawing/2014/main" id="{E7A0381F-EB8F-47C4-96EF-3604485951C7}"/>
              </a:ext>
            </a:extLst>
          </p:cNvPr>
          <p:cNvSpPr txBox="1"/>
          <p:nvPr/>
        </p:nvSpPr>
        <p:spPr>
          <a:xfrm>
            <a:off x="336489" y="2363305"/>
            <a:ext cx="11336026" cy="2062103"/>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In unscaled and balanced data, the combination of </a:t>
            </a:r>
            <a:r>
              <a:rPr lang="fr-FR" sz="1600" b="1" dirty="0" err="1">
                <a:latin typeface="Arial" panose="020B0604020202020204" pitchFamily="34" charset="0"/>
                <a:cs typeface="Arial" panose="020B0604020202020204" pitchFamily="34" charset="0"/>
              </a:rPr>
              <a:t>max_depth</a:t>
            </a:r>
            <a:r>
              <a:rPr lang="fr-FR" sz="1600" b="1" dirty="0">
                <a:latin typeface="Arial" panose="020B0604020202020204" pitchFamily="34" charset="0"/>
                <a:cs typeface="Arial" panose="020B0604020202020204" pitchFamily="34" charset="0"/>
              </a:rPr>
              <a:t>=8, </a:t>
            </a:r>
            <a:r>
              <a:rPr lang="fr-FR" sz="1600" b="1" dirty="0" err="1">
                <a:latin typeface="Arial" panose="020B0604020202020204" pitchFamily="34" charset="0"/>
                <a:cs typeface="Arial" panose="020B0604020202020204" pitchFamily="34" charset="0"/>
              </a:rPr>
              <a:t>citerion</a:t>
            </a:r>
            <a:r>
              <a:rPr lang="fr-FR" sz="1600" b="1" dirty="0">
                <a:latin typeface="Arial" panose="020B0604020202020204" pitchFamily="34" charset="0"/>
                <a:cs typeface="Arial" panose="020B0604020202020204" pitchFamily="34" charset="0"/>
              </a:rPr>
              <a:t>=</a:t>
            </a:r>
            <a:r>
              <a:rPr lang="fr-FR" sz="1600" b="1" dirty="0" err="1">
                <a:latin typeface="Arial" panose="020B0604020202020204" pitchFamily="34" charset="0"/>
                <a:cs typeface="Arial" panose="020B0604020202020204" pitchFamily="34" charset="0"/>
              </a:rPr>
              <a:t>entropy</a:t>
            </a:r>
            <a:r>
              <a:rPr lang="en-US" sz="1600" dirty="0">
                <a:latin typeface="Arial" panose="020B0604020202020204" pitchFamily="34" charset="0"/>
                <a:cs typeface="Arial" panose="020B0604020202020204" pitchFamily="34" charset="0"/>
              </a:rPr>
              <a:t> give the best performance</a:t>
            </a:r>
          </a:p>
          <a:p>
            <a:pPr marL="285750" indent="-285750">
              <a:buFont typeface="Arial" panose="020B0604020202020204" pitchFamily="34" charset="0"/>
              <a:buChar char="•"/>
            </a:pPr>
            <a:r>
              <a:rPr lang="en-US" sz="1600" dirty="0" err="1">
                <a:latin typeface="Arial" panose="020B0604020202020204" pitchFamily="34" charset="0"/>
                <a:cs typeface="Arial" panose="020B0604020202020204" pitchFamily="34" charset="0"/>
              </a:rPr>
              <a:t>accuracy_score</a:t>
            </a:r>
            <a:r>
              <a:rPr lang="en-US" sz="1600" dirty="0">
                <a:latin typeface="Arial" panose="020B0604020202020204" pitchFamily="34" charset="0"/>
                <a:cs typeface="Arial" panose="020B0604020202020204" pitchFamily="34" charset="0"/>
              </a:rPr>
              <a:t>: 84%</a:t>
            </a:r>
          </a:p>
          <a:p>
            <a:pPr marL="285750" indent="-285750">
              <a:buFont typeface="Arial" panose="020B0604020202020204" pitchFamily="34" charset="0"/>
              <a:buChar char="•"/>
            </a:pPr>
            <a:r>
              <a:rPr lang="en-US" sz="1600" dirty="0" err="1">
                <a:latin typeface="Arial" panose="020B0604020202020204" pitchFamily="34" charset="0"/>
                <a:cs typeface="Arial" panose="020B0604020202020204" pitchFamily="34" charset="0"/>
              </a:rPr>
              <a:t>balanced_accuracy_score</a:t>
            </a:r>
            <a:r>
              <a:rPr lang="en-US" sz="1600" dirty="0">
                <a:latin typeface="Arial" panose="020B0604020202020204" pitchFamily="34" charset="0"/>
                <a:cs typeface="Arial" panose="020B0604020202020204" pitchFamily="34" charset="0"/>
              </a:rPr>
              <a:t>: 85%</a:t>
            </a:r>
          </a:p>
          <a:p>
            <a:pPr marL="285750" indent="-285750">
              <a:buFont typeface="Arial" panose="020B0604020202020204" pitchFamily="34" charset="0"/>
              <a:buChar char="•"/>
            </a:pPr>
            <a:r>
              <a:rPr lang="en-US" sz="1600" dirty="0" err="1">
                <a:latin typeface="Arial" panose="020B0604020202020204" pitchFamily="34" charset="0"/>
                <a:cs typeface="Arial" panose="020B0604020202020204" pitchFamily="34" charset="0"/>
              </a:rPr>
              <a:t>confusion_matrix</a:t>
            </a: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err="1">
                <a:latin typeface="Arial" panose="020B0604020202020204" pitchFamily="34" charset="0"/>
                <a:cs typeface="Arial" panose="020B0604020202020204" pitchFamily="34" charset="0"/>
              </a:rPr>
              <a:t>classification_report</a:t>
            </a:r>
            <a:endParaRPr lang="en-US" sz="1600" dirty="0">
              <a:highlight>
                <a:srgbClr val="FFFF00"/>
              </a:highlight>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6646027A-5415-4BE9-A37F-E5F9FAA9F069}"/>
              </a:ext>
            </a:extLst>
          </p:cNvPr>
          <p:cNvGraphicFramePr>
            <a:graphicFrameLocks noGrp="1"/>
          </p:cNvGraphicFramePr>
          <p:nvPr>
            <p:extLst>
              <p:ext uri="{D42A27DB-BD31-4B8C-83A1-F6EECF244321}">
                <p14:modId xmlns:p14="http://schemas.microsoft.com/office/powerpoint/2010/main" val="1455436059"/>
              </p:ext>
            </p:extLst>
          </p:nvPr>
        </p:nvGraphicFramePr>
        <p:xfrm>
          <a:off x="455758" y="1070444"/>
          <a:ext cx="9702636" cy="1256168"/>
        </p:xfrm>
        <a:graphic>
          <a:graphicData uri="http://schemas.openxmlformats.org/drawingml/2006/table">
            <a:tbl>
              <a:tblPr>
                <a:tableStyleId>{5C22544A-7EE6-4342-B048-85BDC9FD1C3A}</a:tableStyleId>
              </a:tblPr>
              <a:tblGrid>
                <a:gridCol w="3606113">
                  <a:extLst>
                    <a:ext uri="{9D8B030D-6E8A-4147-A177-3AD203B41FA5}">
                      <a16:colId xmlns:a16="http://schemas.microsoft.com/office/drawing/2014/main" val="124784266"/>
                    </a:ext>
                  </a:extLst>
                </a:gridCol>
                <a:gridCol w="6096523">
                  <a:extLst>
                    <a:ext uri="{9D8B030D-6E8A-4147-A177-3AD203B41FA5}">
                      <a16:colId xmlns:a16="http://schemas.microsoft.com/office/drawing/2014/main" val="727382415"/>
                    </a:ext>
                  </a:extLst>
                </a:gridCol>
              </a:tblGrid>
              <a:tr h="274458">
                <a:tc>
                  <a:txBody>
                    <a:bodyPr/>
                    <a:lstStyle/>
                    <a:p>
                      <a:pPr algn="l" fontAlgn="b"/>
                      <a:r>
                        <a:rPr lang="en-US" sz="1600" b="1" u="none" strike="noStrike" dirty="0">
                          <a:effectLst/>
                          <a:latin typeface="Arial" panose="020B0604020202020204" pitchFamily="34" charset="0"/>
                          <a:cs typeface="Arial" panose="020B0604020202020204" pitchFamily="34" charset="0"/>
                        </a:rPr>
                        <a:t>Version of data</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pPr algn="l" fontAlgn="b"/>
                      <a:r>
                        <a:rPr lang="en-US" sz="1600" b="1" u="none" strike="noStrike" dirty="0">
                          <a:effectLst/>
                          <a:latin typeface="Arial" panose="020B0604020202020204" pitchFamily="34" charset="0"/>
                          <a:cs typeface="Arial" panose="020B0604020202020204" pitchFamily="34" charset="0"/>
                        </a:rPr>
                        <a:t>Parameter combination</a:t>
                      </a:r>
                      <a:endParaRPr lang="en-US" sz="16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139365138"/>
                  </a:ext>
                </a:extLst>
              </a:tr>
              <a:tr h="823375">
                <a:tc>
                  <a:txBody>
                    <a:bodyPr/>
                    <a:lstStyle/>
                    <a:p>
                      <a:pPr algn="l" fontAlgn="b"/>
                      <a:r>
                        <a:rPr lang="en-US" sz="1600" u="none" strike="noStrike" dirty="0">
                          <a:effectLst/>
                          <a:latin typeface="Arial" panose="020B0604020202020204" pitchFamily="34" charset="0"/>
                          <a:cs typeface="Arial" panose="020B0604020202020204" pitchFamily="34" charset="0"/>
                        </a:rPr>
                        <a:t>- unscaled and unbalanced data</a:t>
                      </a:r>
                    </a:p>
                    <a:p>
                      <a:pPr marL="0" indent="0" algn="l" fontAlgn="b">
                        <a:buFontTx/>
                        <a:buNone/>
                      </a:pPr>
                      <a:r>
                        <a:rPr lang="en-US" sz="1600" u="none" strike="noStrike" dirty="0">
                          <a:effectLst/>
                          <a:latin typeface="Arial" panose="020B0604020202020204" pitchFamily="34" charset="0"/>
                          <a:cs typeface="Arial" panose="020B0604020202020204" pitchFamily="34" charset="0"/>
                        </a:rPr>
                        <a:t>- scaled and unbalanced data</a:t>
                      </a:r>
                    </a:p>
                    <a:p>
                      <a:pPr marL="0" indent="0" algn="l" fontAlgn="b">
                        <a:buFontTx/>
                        <a:buNone/>
                      </a:pPr>
                      <a:r>
                        <a:rPr lang="en-US" sz="1600" u="none" strike="noStrike" dirty="0">
                          <a:effectLst/>
                          <a:latin typeface="Arial" panose="020B0604020202020204" pitchFamily="34" charset="0"/>
                          <a:cs typeface="Arial" panose="020B0604020202020204" pitchFamily="34" charset="0"/>
                        </a:rPr>
                        <a:t>- unscaled and balanced data</a:t>
                      </a:r>
                      <a:br>
                        <a:rPr lang="en-US" sz="1600" u="none" strike="noStrike" dirty="0">
                          <a:effectLst/>
                          <a:latin typeface="Arial" panose="020B0604020202020204" pitchFamily="34" charset="0"/>
                          <a:cs typeface="Arial" panose="020B0604020202020204" pitchFamily="34" charset="0"/>
                        </a:rPr>
                      </a:br>
                      <a:r>
                        <a:rPr lang="en-US" sz="1600" u="none" strike="noStrike" dirty="0">
                          <a:effectLst/>
                          <a:latin typeface="Arial" panose="020B0604020202020204" pitchFamily="34" charset="0"/>
                          <a:cs typeface="Arial" panose="020B0604020202020204" pitchFamily="34" charset="0"/>
                        </a:rPr>
                        <a:t>- scaled and balanced data</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tc>
                  <a:txBody>
                    <a:bodyPr/>
                    <a:lstStyle/>
                    <a:p>
                      <a:pPr algn="l" fontAlgn="b"/>
                      <a:r>
                        <a:rPr lang="en-US" sz="1600" u="none" strike="noStrike" dirty="0">
                          <a:effectLst/>
                          <a:latin typeface="Arial" panose="020B0604020202020204" pitchFamily="34" charset="0"/>
                          <a:cs typeface="Arial" panose="020B0604020202020204" pitchFamily="34" charset="0"/>
                        </a:rPr>
                        <a:t>- </a:t>
                      </a:r>
                      <a:r>
                        <a:rPr lang="en-US" sz="1600" u="none" strike="noStrike" dirty="0" err="1">
                          <a:effectLst/>
                          <a:latin typeface="Arial" panose="020B0604020202020204" pitchFamily="34" charset="0"/>
                          <a:cs typeface="Arial" panose="020B0604020202020204" pitchFamily="34" charset="0"/>
                        </a:rPr>
                        <a:t>max_depths</a:t>
                      </a:r>
                      <a:r>
                        <a:rPr lang="en-US" sz="1600" u="none" strike="noStrike" dirty="0">
                          <a:effectLst/>
                          <a:latin typeface="Arial" panose="020B0604020202020204" pitchFamily="34" charset="0"/>
                          <a:cs typeface="Arial" panose="020B0604020202020204" pitchFamily="34" charset="0"/>
                        </a:rPr>
                        <a:t>: 1-21</a:t>
                      </a:r>
                      <a:br>
                        <a:rPr lang="en-US" sz="1600" u="none" strike="noStrike" dirty="0">
                          <a:effectLst/>
                          <a:latin typeface="Arial" panose="020B0604020202020204" pitchFamily="34" charset="0"/>
                          <a:cs typeface="Arial" panose="020B0604020202020204" pitchFamily="34" charset="0"/>
                        </a:rPr>
                      </a:br>
                      <a:r>
                        <a:rPr lang="en-US" sz="1600" u="none" strike="noStrike" dirty="0">
                          <a:effectLst/>
                          <a:latin typeface="Arial" panose="020B0604020202020204" pitchFamily="34" charset="0"/>
                          <a:cs typeface="Arial" panose="020B0604020202020204" pitchFamily="34" charset="0"/>
                        </a:rPr>
                        <a:t>- metrics: "</a:t>
                      </a:r>
                      <a:r>
                        <a:rPr lang="en-US" sz="1600" u="none" strike="noStrike" dirty="0" err="1">
                          <a:effectLst/>
                          <a:latin typeface="Arial" panose="020B0604020202020204" pitchFamily="34" charset="0"/>
                          <a:cs typeface="Arial" panose="020B0604020202020204" pitchFamily="34" charset="0"/>
                        </a:rPr>
                        <a:t>gini</a:t>
                      </a:r>
                      <a:r>
                        <a:rPr lang="en-US" sz="1600" u="none" strike="noStrike" dirty="0">
                          <a:effectLst/>
                          <a:latin typeface="Arial" panose="020B0604020202020204" pitchFamily="34" charset="0"/>
                          <a:cs typeface="Arial" panose="020B0604020202020204" pitchFamily="34" charset="0"/>
                        </a:rPr>
                        <a:t>", "entropy", "</a:t>
                      </a:r>
                      <a:r>
                        <a:rPr lang="en-US" sz="1600" u="none" strike="noStrike" dirty="0" err="1">
                          <a:effectLst/>
                          <a:latin typeface="Arial" panose="020B0604020202020204" pitchFamily="34" charset="0"/>
                          <a:cs typeface="Arial" panose="020B0604020202020204" pitchFamily="34" charset="0"/>
                        </a:rPr>
                        <a:t>log_loss</a:t>
                      </a:r>
                      <a:r>
                        <a:rPr lang="en-US" sz="1600" u="none" strike="noStrike" dirty="0">
                          <a:effectLst/>
                          <a:latin typeface="Arial" panose="020B0604020202020204" pitchFamily="34" charset="0"/>
                          <a:cs typeface="Arial" panose="020B0604020202020204" pitchFamily="34" charset="0"/>
                        </a:rPr>
                        <a:t>"</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solidFill>
                      <a:schemeClr val="bg1"/>
                    </a:solidFill>
                  </a:tcPr>
                </a:tc>
                <a:extLst>
                  <a:ext uri="{0D108BD9-81ED-4DB2-BD59-A6C34878D82A}">
                    <a16:rowId xmlns:a16="http://schemas.microsoft.com/office/drawing/2014/main" val="2956719809"/>
                  </a:ext>
                </a:extLst>
              </a:tr>
            </a:tbl>
          </a:graphicData>
        </a:graphic>
      </p:graphicFrame>
      <p:pic>
        <p:nvPicPr>
          <p:cNvPr id="10" name="Picture 9">
            <a:extLst>
              <a:ext uri="{FF2B5EF4-FFF2-40B4-BE49-F238E27FC236}">
                <a16:creationId xmlns:a16="http://schemas.microsoft.com/office/drawing/2014/main" id="{A769ED9E-5BDD-4C3B-B1B0-7BE4C94647FD}"/>
              </a:ext>
            </a:extLst>
          </p:cNvPr>
          <p:cNvPicPr>
            <a:picLocks noChangeAspect="1"/>
          </p:cNvPicPr>
          <p:nvPr/>
        </p:nvPicPr>
        <p:blipFill>
          <a:blip r:embed="rId2"/>
          <a:stretch>
            <a:fillRect/>
          </a:stretch>
        </p:blipFill>
        <p:spPr>
          <a:xfrm>
            <a:off x="3098971" y="3726041"/>
            <a:ext cx="5811061" cy="2429214"/>
          </a:xfrm>
          <a:prstGeom prst="rect">
            <a:avLst/>
          </a:prstGeom>
        </p:spPr>
      </p:pic>
      <p:pic>
        <p:nvPicPr>
          <p:cNvPr id="11" name="Picture 10">
            <a:extLst>
              <a:ext uri="{FF2B5EF4-FFF2-40B4-BE49-F238E27FC236}">
                <a16:creationId xmlns:a16="http://schemas.microsoft.com/office/drawing/2014/main" id="{AA40F71C-5E0F-40E3-854D-1C8F2325D0C7}"/>
              </a:ext>
            </a:extLst>
          </p:cNvPr>
          <p:cNvPicPr>
            <a:picLocks noChangeAspect="1"/>
          </p:cNvPicPr>
          <p:nvPr/>
        </p:nvPicPr>
        <p:blipFill>
          <a:blip r:embed="rId3"/>
          <a:stretch>
            <a:fillRect/>
          </a:stretch>
        </p:blipFill>
        <p:spPr>
          <a:xfrm>
            <a:off x="652113" y="3453788"/>
            <a:ext cx="1141225" cy="544506"/>
          </a:xfrm>
          <a:prstGeom prst="rect">
            <a:avLst/>
          </a:prstGeom>
        </p:spPr>
      </p:pic>
      <p:pic>
        <p:nvPicPr>
          <p:cNvPr id="12" name="Picture 11">
            <a:extLst>
              <a:ext uri="{FF2B5EF4-FFF2-40B4-BE49-F238E27FC236}">
                <a16:creationId xmlns:a16="http://schemas.microsoft.com/office/drawing/2014/main" id="{E7A7BD53-2295-417F-A8FF-D87368BEE370}"/>
              </a:ext>
            </a:extLst>
          </p:cNvPr>
          <p:cNvPicPr>
            <a:picLocks noChangeAspect="1"/>
          </p:cNvPicPr>
          <p:nvPr/>
        </p:nvPicPr>
        <p:blipFill>
          <a:blip r:embed="rId4"/>
          <a:stretch>
            <a:fillRect/>
          </a:stretch>
        </p:blipFill>
        <p:spPr>
          <a:xfrm>
            <a:off x="3258865" y="3672828"/>
            <a:ext cx="1371791" cy="752580"/>
          </a:xfrm>
          <a:prstGeom prst="rect">
            <a:avLst/>
          </a:prstGeom>
        </p:spPr>
      </p:pic>
      <p:pic>
        <p:nvPicPr>
          <p:cNvPr id="9" name="Picture 8">
            <a:extLst>
              <a:ext uri="{FF2B5EF4-FFF2-40B4-BE49-F238E27FC236}">
                <a16:creationId xmlns:a16="http://schemas.microsoft.com/office/drawing/2014/main" id="{33620448-43A8-4CC5-AE97-AC352C5849BC}"/>
              </a:ext>
            </a:extLst>
          </p:cNvPr>
          <p:cNvPicPr>
            <a:picLocks noChangeAspect="1"/>
          </p:cNvPicPr>
          <p:nvPr/>
        </p:nvPicPr>
        <p:blipFill>
          <a:blip r:embed="rId5"/>
          <a:stretch>
            <a:fillRect/>
          </a:stretch>
        </p:blipFill>
        <p:spPr>
          <a:xfrm>
            <a:off x="10827716" y="11474"/>
            <a:ext cx="1333686" cy="905001"/>
          </a:xfrm>
          <a:prstGeom prst="rect">
            <a:avLst/>
          </a:prstGeom>
        </p:spPr>
      </p:pic>
    </p:spTree>
    <p:extLst>
      <p:ext uri="{BB962C8B-B14F-4D97-AF65-F5344CB8AC3E}">
        <p14:creationId xmlns:p14="http://schemas.microsoft.com/office/powerpoint/2010/main" val="81457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489" y="106947"/>
            <a:ext cx="11519019" cy="888733"/>
          </a:xfrm>
        </p:spPr>
        <p:txBody>
          <a:bodyPr/>
          <a:lstStyle/>
          <a:p>
            <a:r>
              <a:rPr lang="en-IE" dirty="0">
                <a:latin typeface="Arial" panose="020B0604020202020204" pitchFamily="34" charset="0"/>
                <a:cs typeface="Arial" panose="020B0604020202020204" pitchFamily="34" charset="0"/>
              </a:rPr>
              <a:t>Evaluation Principle</a:t>
            </a:r>
          </a:p>
        </p:txBody>
      </p:sp>
      <p:grpSp>
        <p:nvGrpSpPr>
          <p:cNvPr id="110" name="Group 109">
            <a:extLst>
              <a:ext uri="{FF2B5EF4-FFF2-40B4-BE49-F238E27FC236}">
                <a16:creationId xmlns:a16="http://schemas.microsoft.com/office/drawing/2014/main" id="{6EFD5024-1888-4F9D-B8BA-1FF65B9265B2}"/>
              </a:ext>
            </a:extLst>
          </p:cNvPr>
          <p:cNvGrpSpPr/>
          <p:nvPr/>
        </p:nvGrpSpPr>
        <p:grpSpPr>
          <a:xfrm>
            <a:off x="2075435" y="1126459"/>
            <a:ext cx="8041125" cy="5079526"/>
            <a:chOff x="1941073" y="1160326"/>
            <a:chExt cx="8041125" cy="5079526"/>
          </a:xfrm>
        </p:grpSpPr>
        <p:sp>
          <p:nvSpPr>
            <p:cNvPr id="4" name="TextBox 3">
              <a:extLst>
                <a:ext uri="{FF2B5EF4-FFF2-40B4-BE49-F238E27FC236}">
                  <a16:creationId xmlns:a16="http://schemas.microsoft.com/office/drawing/2014/main" id="{FC1DF01F-E199-471C-BF0C-426FDC28B388}"/>
                </a:ext>
              </a:extLst>
            </p:cNvPr>
            <p:cNvSpPr txBox="1"/>
            <p:nvPr/>
          </p:nvSpPr>
          <p:spPr>
            <a:xfrm>
              <a:off x="1941074" y="1160326"/>
              <a:ext cx="3367016" cy="369332"/>
            </a:xfrm>
            <a:prstGeom prst="rect">
              <a:avLst/>
            </a:prstGeom>
            <a:solidFill>
              <a:schemeClr val="accent5">
                <a:lumMod val="20000"/>
                <a:lumOff val="80000"/>
              </a:schemeClr>
            </a:solidFill>
          </p:spPr>
          <p:txBody>
            <a:bodyPr wrap="square" rtlCol="0">
              <a:spAutoFit/>
            </a:bodyPr>
            <a:lstStyle/>
            <a:p>
              <a:pPr algn="ctr"/>
              <a:r>
                <a:rPr lang="en-US" dirty="0">
                  <a:latin typeface="Arial" panose="020B0604020202020204" pitchFamily="34" charset="0"/>
                  <a:cs typeface="Arial" panose="020B0604020202020204" pitchFamily="34" charset="0"/>
                </a:rPr>
                <a:t>Precision of Churned</a:t>
              </a:r>
            </a:p>
          </p:txBody>
        </p:sp>
        <p:sp>
          <p:nvSpPr>
            <p:cNvPr id="5" name="TextBox 4">
              <a:extLst>
                <a:ext uri="{FF2B5EF4-FFF2-40B4-BE49-F238E27FC236}">
                  <a16:creationId xmlns:a16="http://schemas.microsoft.com/office/drawing/2014/main" id="{B3279C16-F496-4824-BD08-6471856419EE}"/>
                </a:ext>
              </a:extLst>
            </p:cNvPr>
            <p:cNvSpPr txBox="1"/>
            <p:nvPr/>
          </p:nvSpPr>
          <p:spPr>
            <a:xfrm>
              <a:off x="6554155" y="1160326"/>
              <a:ext cx="3428043" cy="369332"/>
            </a:xfrm>
            <a:prstGeom prst="rect">
              <a:avLst/>
            </a:prstGeom>
            <a:solidFill>
              <a:schemeClr val="accent5">
                <a:lumMod val="20000"/>
                <a:lumOff val="80000"/>
              </a:schemeClr>
            </a:solidFill>
          </p:spPr>
          <p:txBody>
            <a:bodyPr wrap="square" rtlCol="0">
              <a:spAutoFit/>
            </a:bodyPr>
            <a:lstStyle/>
            <a:p>
              <a:pPr algn="ctr"/>
              <a:r>
                <a:rPr lang="en-US" dirty="0">
                  <a:latin typeface="Arial" panose="020B0604020202020204" pitchFamily="34" charset="0"/>
                  <a:cs typeface="Arial" panose="020B0604020202020204" pitchFamily="34" charset="0"/>
                </a:rPr>
                <a:t>Recall of Churned</a:t>
              </a:r>
            </a:p>
          </p:txBody>
        </p:sp>
        <p:sp>
          <p:nvSpPr>
            <p:cNvPr id="6" name="TextBox 5">
              <a:extLst>
                <a:ext uri="{FF2B5EF4-FFF2-40B4-BE49-F238E27FC236}">
                  <a16:creationId xmlns:a16="http://schemas.microsoft.com/office/drawing/2014/main" id="{94E01800-3832-4EAB-A0AC-EA1E3E7D4D4E}"/>
                </a:ext>
              </a:extLst>
            </p:cNvPr>
            <p:cNvSpPr txBox="1"/>
            <p:nvPr/>
          </p:nvSpPr>
          <p:spPr>
            <a:xfrm>
              <a:off x="5438804" y="1206492"/>
              <a:ext cx="984637"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and/or</a:t>
              </a:r>
            </a:p>
          </p:txBody>
        </p:sp>
        <p:sp>
          <p:nvSpPr>
            <p:cNvPr id="7" name="TextBox 6">
              <a:extLst>
                <a:ext uri="{FF2B5EF4-FFF2-40B4-BE49-F238E27FC236}">
                  <a16:creationId xmlns:a16="http://schemas.microsoft.com/office/drawing/2014/main" id="{AB84ADD2-6441-4F3B-B0A5-FB7711D2E4FF}"/>
                </a:ext>
              </a:extLst>
            </p:cNvPr>
            <p:cNvSpPr txBox="1"/>
            <p:nvPr/>
          </p:nvSpPr>
          <p:spPr>
            <a:xfrm>
              <a:off x="6554155" y="4143394"/>
              <a:ext cx="3428043" cy="646331"/>
            </a:xfrm>
            <a:prstGeom prst="rect">
              <a:avLst/>
            </a:prstGeom>
            <a:solidFill>
              <a:schemeClr val="accent5">
                <a:lumMod val="20000"/>
                <a:lumOff val="80000"/>
              </a:schemeClr>
            </a:solidFill>
          </p:spPr>
          <p:txBody>
            <a:bodyPr wrap="square" rtlCol="0">
              <a:spAutoFit/>
            </a:bodyPr>
            <a:lstStyle/>
            <a:p>
              <a:pPr algn="ctr"/>
              <a:r>
                <a:rPr lang="en-US" dirty="0">
                  <a:latin typeface="Arial" panose="020B0604020202020204" pitchFamily="34" charset="0"/>
                  <a:cs typeface="Arial" panose="020B0604020202020204" pitchFamily="34" charset="0"/>
                </a:rPr>
                <a:t>High cost of losing existing customers</a:t>
              </a:r>
            </a:p>
          </p:txBody>
        </p:sp>
        <p:sp>
          <p:nvSpPr>
            <p:cNvPr id="9" name="TextBox 8">
              <a:extLst>
                <a:ext uri="{FF2B5EF4-FFF2-40B4-BE49-F238E27FC236}">
                  <a16:creationId xmlns:a16="http://schemas.microsoft.com/office/drawing/2014/main" id="{28FC5D4E-4E85-4238-9C96-AAD768098BF7}"/>
                </a:ext>
              </a:extLst>
            </p:cNvPr>
            <p:cNvSpPr txBox="1"/>
            <p:nvPr/>
          </p:nvSpPr>
          <p:spPr>
            <a:xfrm>
              <a:off x="1941074" y="4143393"/>
              <a:ext cx="3367016" cy="646331"/>
            </a:xfrm>
            <a:prstGeom prst="rect">
              <a:avLst/>
            </a:prstGeom>
            <a:solidFill>
              <a:schemeClr val="accent5">
                <a:lumMod val="20000"/>
                <a:lumOff val="80000"/>
              </a:schemeClr>
            </a:solidFill>
          </p:spPr>
          <p:txBody>
            <a:bodyPr wrap="square" rtlCol="0">
              <a:spAutoFit/>
            </a:bodyPr>
            <a:lstStyle/>
            <a:p>
              <a:pPr algn="ctr"/>
              <a:r>
                <a:rPr lang="en-US" dirty="0">
                  <a:latin typeface="Arial" panose="020B0604020202020204" pitchFamily="34" charset="0"/>
                  <a:cs typeface="Arial" panose="020B0604020202020204" pitchFamily="34" charset="0"/>
                </a:rPr>
                <a:t>High cost of retaining customers who stayed anyway</a:t>
              </a:r>
            </a:p>
          </p:txBody>
        </p:sp>
        <p:cxnSp>
          <p:nvCxnSpPr>
            <p:cNvPr id="11" name="Straight Arrow Connector 10">
              <a:extLst>
                <a:ext uri="{FF2B5EF4-FFF2-40B4-BE49-F238E27FC236}">
                  <a16:creationId xmlns:a16="http://schemas.microsoft.com/office/drawing/2014/main" id="{E9FEEBC8-1729-4E44-894B-1111937E223B}"/>
                </a:ext>
              </a:extLst>
            </p:cNvPr>
            <p:cNvCxnSpPr>
              <a:cxnSpLocks/>
              <a:stCxn id="5" idx="2"/>
              <a:endCxn id="40" idx="0"/>
            </p:cNvCxnSpPr>
            <p:nvPr/>
          </p:nvCxnSpPr>
          <p:spPr>
            <a:xfrm flipH="1">
              <a:off x="8268176" y="1529658"/>
              <a:ext cx="1" cy="104893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DA71653-9272-4005-BC74-D1C215CFDE0F}"/>
                </a:ext>
              </a:extLst>
            </p:cNvPr>
            <p:cNvCxnSpPr>
              <a:cxnSpLocks/>
              <a:stCxn id="4" idx="2"/>
              <a:endCxn id="41" idx="0"/>
            </p:cNvCxnSpPr>
            <p:nvPr/>
          </p:nvCxnSpPr>
          <p:spPr>
            <a:xfrm flipH="1">
              <a:off x="3624581" y="1529658"/>
              <a:ext cx="1" cy="10489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8E8C233-4AEC-4E7B-BE0D-7CD9A83B9444}"/>
                </a:ext>
              </a:extLst>
            </p:cNvPr>
            <p:cNvSpPr txBox="1"/>
            <p:nvPr/>
          </p:nvSpPr>
          <p:spPr>
            <a:xfrm>
              <a:off x="8284158" y="1859163"/>
              <a:ext cx="589720"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If low</a:t>
              </a:r>
            </a:p>
          </p:txBody>
        </p:sp>
        <p:sp>
          <p:nvSpPr>
            <p:cNvPr id="17" name="TextBox 16">
              <a:extLst>
                <a:ext uri="{FF2B5EF4-FFF2-40B4-BE49-F238E27FC236}">
                  <a16:creationId xmlns:a16="http://schemas.microsoft.com/office/drawing/2014/main" id="{3F5EC4C7-A3AD-4C37-B508-8163CFDCDFAE}"/>
                </a:ext>
              </a:extLst>
            </p:cNvPr>
            <p:cNvSpPr txBox="1"/>
            <p:nvPr/>
          </p:nvSpPr>
          <p:spPr>
            <a:xfrm>
              <a:off x="3643910" y="1859163"/>
              <a:ext cx="589720" cy="276999"/>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If low</a:t>
              </a:r>
            </a:p>
          </p:txBody>
        </p:sp>
        <p:sp>
          <p:nvSpPr>
            <p:cNvPr id="18" name="TextBox 17">
              <a:extLst>
                <a:ext uri="{FF2B5EF4-FFF2-40B4-BE49-F238E27FC236}">
                  <a16:creationId xmlns:a16="http://schemas.microsoft.com/office/drawing/2014/main" id="{11166787-9BFA-4760-9D06-D55C2EC99E59}"/>
                </a:ext>
              </a:extLst>
            </p:cNvPr>
            <p:cNvSpPr txBox="1"/>
            <p:nvPr/>
          </p:nvSpPr>
          <p:spPr>
            <a:xfrm>
              <a:off x="8241824" y="5087428"/>
              <a:ext cx="1098602" cy="276999"/>
            </a:xfrm>
            <a:prstGeom prst="rect">
              <a:avLst/>
            </a:prstGeom>
            <a:noFill/>
          </p:spPr>
          <p:txBody>
            <a:bodyPr wrap="square" rtlCol="0">
              <a:spAutoFit/>
            </a:bodyPr>
            <a:lstStyle/>
            <a:p>
              <a:pPr algn="ctr"/>
              <a:r>
                <a:rPr lang="en-US" sz="1200" b="1" dirty="0">
                  <a:solidFill>
                    <a:srgbClr val="FF0000"/>
                  </a:solidFill>
                  <a:latin typeface="Arial" panose="020B0604020202020204" pitchFamily="34" charset="0"/>
                  <a:cs typeface="Arial" panose="020B0604020202020204" pitchFamily="34" charset="0"/>
                </a:rPr>
                <a:t>Very costly</a:t>
              </a:r>
            </a:p>
          </p:txBody>
        </p:sp>
        <p:sp>
          <p:nvSpPr>
            <p:cNvPr id="19" name="TextBox 18">
              <a:extLst>
                <a:ext uri="{FF2B5EF4-FFF2-40B4-BE49-F238E27FC236}">
                  <a16:creationId xmlns:a16="http://schemas.microsoft.com/office/drawing/2014/main" id="{5E5F22B4-BEB5-4DBC-8121-E2DC1B382192}"/>
                </a:ext>
              </a:extLst>
            </p:cNvPr>
            <p:cNvSpPr txBox="1"/>
            <p:nvPr/>
          </p:nvSpPr>
          <p:spPr>
            <a:xfrm>
              <a:off x="3624769" y="5087426"/>
              <a:ext cx="1098602" cy="276999"/>
            </a:xfrm>
            <a:prstGeom prst="rect">
              <a:avLst/>
            </a:prstGeom>
            <a:noFill/>
          </p:spPr>
          <p:txBody>
            <a:bodyPr wrap="square" rtlCol="0">
              <a:spAutoFit/>
            </a:bodyPr>
            <a:lstStyle/>
            <a:p>
              <a:pPr algn="ctr"/>
              <a:r>
                <a:rPr lang="en-US" sz="1200" b="1" dirty="0">
                  <a:solidFill>
                    <a:srgbClr val="FF0000"/>
                  </a:solidFill>
                  <a:latin typeface="Arial" panose="020B0604020202020204" pitchFamily="34" charset="0"/>
                  <a:cs typeface="Arial" panose="020B0604020202020204" pitchFamily="34" charset="0"/>
                </a:rPr>
                <a:t>Less costly</a:t>
              </a:r>
            </a:p>
          </p:txBody>
        </p:sp>
        <p:cxnSp>
          <p:nvCxnSpPr>
            <p:cNvPr id="20" name="Straight Arrow Connector 19">
              <a:extLst>
                <a:ext uri="{FF2B5EF4-FFF2-40B4-BE49-F238E27FC236}">
                  <a16:creationId xmlns:a16="http://schemas.microsoft.com/office/drawing/2014/main" id="{CF1B8CC6-5CB9-4FAB-BE69-AAB0D99583BF}"/>
                </a:ext>
              </a:extLst>
            </p:cNvPr>
            <p:cNvCxnSpPr>
              <a:cxnSpLocks/>
              <a:stCxn id="9" idx="2"/>
            </p:cNvCxnSpPr>
            <p:nvPr/>
          </p:nvCxnSpPr>
          <p:spPr>
            <a:xfrm>
              <a:off x="3624582" y="4789724"/>
              <a:ext cx="0" cy="10489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13EACFC-1E43-4626-9ACA-B41F9BC64B88}"/>
                </a:ext>
              </a:extLst>
            </p:cNvPr>
            <p:cNvCxnSpPr>
              <a:cxnSpLocks/>
              <a:stCxn id="7" idx="2"/>
            </p:cNvCxnSpPr>
            <p:nvPr/>
          </p:nvCxnSpPr>
          <p:spPr>
            <a:xfrm>
              <a:off x="8268177" y="4789725"/>
              <a:ext cx="0" cy="10807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A776E77-AEEC-430A-8538-3AE4F9BFA733}"/>
                </a:ext>
              </a:extLst>
            </p:cNvPr>
            <p:cNvSpPr txBox="1"/>
            <p:nvPr/>
          </p:nvSpPr>
          <p:spPr>
            <a:xfrm>
              <a:off x="1941073" y="5870520"/>
              <a:ext cx="8041124" cy="369332"/>
            </a:xfrm>
            <a:prstGeom prst="rect">
              <a:avLst/>
            </a:prstGeom>
            <a:solidFill>
              <a:schemeClr val="accent5">
                <a:lumMod val="20000"/>
                <a:lumOff val="80000"/>
              </a:schemeClr>
            </a:solidFill>
          </p:spPr>
          <p:txBody>
            <a:bodyPr wrap="square" rtlCol="0">
              <a:spAutoFit/>
            </a:bodyPr>
            <a:lstStyle/>
            <a:p>
              <a:pPr algn="ctr"/>
              <a:r>
                <a:rPr lang="en-US" b="1" dirty="0">
                  <a:latin typeface="Arial" panose="020B0604020202020204" pitchFamily="34" charset="0"/>
                  <a:cs typeface="Arial" panose="020B0604020202020204" pitchFamily="34" charset="0"/>
                </a:rPr>
                <a:t>High Recall</a:t>
              </a:r>
              <a:r>
                <a:rPr lang="en-US" dirty="0">
                  <a:latin typeface="Arial" panose="020B0604020202020204" pitchFamily="34" charset="0"/>
                  <a:cs typeface="Arial" panose="020B0604020202020204" pitchFamily="34" charset="0"/>
                </a:rPr>
                <a:t> of Churned and </a:t>
              </a:r>
              <a:r>
                <a:rPr lang="en-US" b="1" dirty="0">
                  <a:latin typeface="Arial" panose="020B0604020202020204" pitchFamily="34" charset="0"/>
                  <a:cs typeface="Arial" panose="020B0604020202020204" pitchFamily="34" charset="0"/>
                </a:rPr>
                <a:t>Acceptable Precision</a:t>
              </a:r>
              <a:r>
                <a:rPr lang="en-US" dirty="0">
                  <a:latin typeface="Arial" panose="020B0604020202020204" pitchFamily="34" charset="0"/>
                  <a:cs typeface="Arial" panose="020B0604020202020204" pitchFamily="34" charset="0"/>
                </a:rPr>
                <a:t> of Churned</a:t>
              </a:r>
            </a:p>
          </p:txBody>
        </p:sp>
        <p:sp>
          <p:nvSpPr>
            <p:cNvPr id="40" name="TextBox 39">
              <a:extLst>
                <a:ext uri="{FF2B5EF4-FFF2-40B4-BE49-F238E27FC236}">
                  <a16:creationId xmlns:a16="http://schemas.microsoft.com/office/drawing/2014/main" id="{1B52A701-A735-43E1-96FE-B7005FC4DF13}"/>
                </a:ext>
              </a:extLst>
            </p:cNvPr>
            <p:cNvSpPr txBox="1"/>
            <p:nvPr/>
          </p:nvSpPr>
          <p:spPr>
            <a:xfrm>
              <a:off x="6554154" y="2578597"/>
              <a:ext cx="3428043" cy="646331"/>
            </a:xfrm>
            <a:prstGeom prst="rect">
              <a:avLst/>
            </a:prstGeom>
            <a:solidFill>
              <a:schemeClr val="accent5">
                <a:lumMod val="20000"/>
                <a:lumOff val="80000"/>
              </a:schemeClr>
            </a:solidFill>
          </p:spPr>
          <p:txBody>
            <a:bodyPr wrap="square" rtlCol="0">
              <a:spAutoFit/>
            </a:bodyPr>
            <a:lstStyle/>
            <a:p>
              <a:pPr algn="ctr"/>
              <a:r>
                <a:rPr lang="en-US" dirty="0">
                  <a:latin typeface="Arial" panose="020B0604020202020204" pitchFamily="34" charset="0"/>
                  <a:cs typeface="Arial" panose="020B0604020202020204" pitchFamily="34" charset="0"/>
                </a:rPr>
                <a:t>More customers who were predicted to stay but churned</a:t>
              </a:r>
            </a:p>
          </p:txBody>
        </p:sp>
        <p:sp>
          <p:nvSpPr>
            <p:cNvPr id="41" name="TextBox 40">
              <a:extLst>
                <a:ext uri="{FF2B5EF4-FFF2-40B4-BE49-F238E27FC236}">
                  <a16:creationId xmlns:a16="http://schemas.microsoft.com/office/drawing/2014/main" id="{783A32D1-3254-4BA6-AD85-0D858F8ADEFC}"/>
                </a:ext>
              </a:extLst>
            </p:cNvPr>
            <p:cNvSpPr txBox="1"/>
            <p:nvPr/>
          </p:nvSpPr>
          <p:spPr>
            <a:xfrm>
              <a:off x="1941073" y="2578596"/>
              <a:ext cx="3367016" cy="646331"/>
            </a:xfrm>
            <a:prstGeom prst="rect">
              <a:avLst/>
            </a:prstGeom>
            <a:solidFill>
              <a:schemeClr val="accent5">
                <a:lumMod val="20000"/>
                <a:lumOff val="80000"/>
              </a:schemeClr>
            </a:solidFill>
          </p:spPr>
          <p:txBody>
            <a:bodyPr wrap="square" rtlCol="0">
              <a:spAutoFit/>
            </a:bodyPr>
            <a:lstStyle/>
            <a:p>
              <a:pPr algn="ctr"/>
              <a:r>
                <a:rPr lang="en-US" dirty="0">
                  <a:latin typeface="Arial" panose="020B0604020202020204" pitchFamily="34" charset="0"/>
                  <a:cs typeface="Arial" panose="020B0604020202020204" pitchFamily="34" charset="0"/>
                </a:rPr>
                <a:t>More customers who were predicted to churn but stayed</a:t>
              </a:r>
            </a:p>
          </p:txBody>
        </p:sp>
        <p:cxnSp>
          <p:nvCxnSpPr>
            <p:cNvPr id="44" name="Straight Arrow Connector 43">
              <a:extLst>
                <a:ext uri="{FF2B5EF4-FFF2-40B4-BE49-F238E27FC236}">
                  <a16:creationId xmlns:a16="http://schemas.microsoft.com/office/drawing/2014/main" id="{CFFE6790-6579-4F53-8084-72A67328F63E}"/>
                </a:ext>
              </a:extLst>
            </p:cNvPr>
            <p:cNvCxnSpPr>
              <a:cxnSpLocks/>
              <a:stCxn id="40" idx="2"/>
              <a:endCxn id="7" idx="0"/>
            </p:cNvCxnSpPr>
            <p:nvPr/>
          </p:nvCxnSpPr>
          <p:spPr>
            <a:xfrm>
              <a:off x="8268176" y="3224928"/>
              <a:ext cx="1" cy="9184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9BD2096-26A7-4F4E-9BCA-69A5A85AD1BE}"/>
                </a:ext>
              </a:extLst>
            </p:cNvPr>
            <p:cNvCxnSpPr>
              <a:cxnSpLocks/>
              <a:stCxn id="41" idx="2"/>
              <a:endCxn id="9" idx="0"/>
            </p:cNvCxnSpPr>
            <p:nvPr/>
          </p:nvCxnSpPr>
          <p:spPr>
            <a:xfrm>
              <a:off x="3624581" y="3224927"/>
              <a:ext cx="1" cy="9184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pic>
        <p:nvPicPr>
          <p:cNvPr id="22" name="Picture 21">
            <a:extLst>
              <a:ext uri="{FF2B5EF4-FFF2-40B4-BE49-F238E27FC236}">
                <a16:creationId xmlns:a16="http://schemas.microsoft.com/office/drawing/2014/main" id="{E8E58766-81D6-4384-8EE9-7C626DE7B623}"/>
              </a:ext>
            </a:extLst>
          </p:cNvPr>
          <p:cNvPicPr>
            <a:picLocks noChangeAspect="1"/>
          </p:cNvPicPr>
          <p:nvPr/>
        </p:nvPicPr>
        <p:blipFill>
          <a:blip r:embed="rId3"/>
          <a:stretch>
            <a:fillRect/>
          </a:stretch>
        </p:blipFill>
        <p:spPr>
          <a:xfrm>
            <a:off x="10827716" y="11474"/>
            <a:ext cx="1333686" cy="905001"/>
          </a:xfrm>
          <a:prstGeom prst="rect">
            <a:avLst/>
          </a:prstGeom>
        </p:spPr>
      </p:pic>
    </p:spTree>
    <p:extLst>
      <p:ext uri="{BB962C8B-B14F-4D97-AF65-F5344CB8AC3E}">
        <p14:creationId xmlns:p14="http://schemas.microsoft.com/office/powerpoint/2010/main" val="4247792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latin typeface="Arial" panose="020B0604020202020204" pitchFamily="34" charset="0"/>
                <a:cs typeface="Arial" panose="020B0604020202020204" pitchFamily="34" charset="0"/>
              </a:rPr>
              <a:t>Conclusion</a:t>
            </a:r>
            <a:endParaRPr lang="en-IE"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E052F88B-76FE-4AAC-BD57-55FDF0A17726}"/>
              </a:ext>
            </a:extLst>
          </p:cNvPr>
          <p:cNvGraphicFramePr>
            <a:graphicFrameLocks noGrp="1"/>
          </p:cNvGraphicFramePr>
          <p:nvPr>
            <p:extLst>
              <p:ext uri="{D42A27DB-BD31-4B8C-83A1-F6EECF244321}">
                <p14:modId xmlns:p14="http://schemas.microsoft.com/office/powerpoint/2010/main" val="1952364840"/>
              </p:ext>
            </p:extLst>
          </p:nvPr>
        </p:nvGraphicFramePr>
        <p:xfrm>
          <a:off x="482599" y="1056217"/>
          <a:ext cx="11176001" cy="2110314"/>
        </p:xfrm>
        <a:graphic>
          <a:graphicData uri="http://schemas.openxmlformats.org/drawingml/2006/table">
            <a:tbl>
              <a:tblPr>
                <a:tableStyleId>{5C22544A-7EE6-4342-B048-85BDC9FD1C3A}</a:tableStyleId>
              </a:tblPr>
              <a:tblGrid>
                <a:gridCol w="1465385">
                  <a:extLst>
                    <a:ext uri="{9D8B030D-6E8A-4147-A177-3AD203B41FA5}">
                      <a16:colId xmlns:a16="http://schemas.microsoft.com/office/drawing/2014/main" val="1546028994"/>
                    </a:ext>
                  </a:extLst>
                </a:gridCol>
                <a:gridCol w="1484923">
                  <a:extLst>
                    <a:ext uri="{9D8B030D-6E8A-4147-A177-3AD203B41FA5}">
                      <a16:colId xmlns:a16="http://schemas.microsoft.com/office/drawing/2014/main" val="1394437897"/>
                    </a:ext>
                  </a:extLst>
                </a:gridCol>
                <a:gridCol w="2305539">
                  <a:extLst>
                    <a:ext uri="{9D8B030D-6E8A-4147-A177-3AD203B41FA5}">
                      <a16:colId xmlns:a16="http://schemas.microsoft.com/office/drawing/2014/main" val="2641610479"/>
                    </a:ext>
                  </a:extLst>
                </a:gridCol>
                <a:gridCol w="1992923">
                  <a:extLst>
                    <a:ext uri="{9D8B030D-6E8A-4147-A177-3AD203B41FA5}">
                      <a16:colId xmlns:a16="http://schemas.microsoft.com/office/drawing/2014/main" val="3631521321"/>
                    </a:ext>
                  </a:extLst>
                </a:gridCol>
                <a:gridCol w="1699847">
                  <a:extLst>
                    <a:ext uri="{9D8B030D-6E8A-4147-A177-3AD203B41FA5}">
                      <a16:colId xmlns:a16="http://schemas.microsoft.com/office/drawing/2014/main" val="3861876256"/>
                    </a:ext>
                  </a:extLst>
                </a:gridCol>
                <a:gridCol w="1289538">
                  <a:extLst>
                    <a:ext uri="{9D8B030D-6E8A-4147-A177-3AD203B41FA5}">
                      <a16:colId xmlns:a16="http://schemas.microsoft.com/office/drawing/2014/main" val="3679253013"/>
                    </a:ext>
                  </a:extLst>
                </a:gridCol>
                <a:gridCol w="937846">
                  <a:extLst>
                    <a:ext uri="{9D8B030D-6E8A-4147-A177-3AD203B41FA5}">
                      <a16:colId xmlns:a16="http://schemas.microsoft.com/office/drawing/2014/main" val="2057969976"/>
                    </a:ext>
                  </a:extLst>
                </a:gridCol>
              </a:tblGrid>
              <a:tr h="351719">
                <a:tc>
                  <a:txBody>
                    <a:bodyPr/>
                    <a:lstStyle/>
                    <a:p>
                      <a:pPr algn="l" fontAlgn="b"/>
                      <a:r>
                        <a:rPr lang="en-US" sz="1400" b="1" u="none" strike="noStrike" dirty="0">
                          <a:effectLst/>
                          <a:latin typeface="Arial" panose="020B0604020202020204" pitchFamily="34" charset="0"/>
                          <a:cs typeface="Arial" panose="020B0604020202020204" pitchFamily="34" charset="0"/>
                        </a:rPr>
                        <a:t>Model</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b="1" u="none" strike="noStrike" dirty="0">
                          <a:effectLst/>
                          <a:latin typeface="Arial" panose="020B0604020202020204" pitchFamily="34" charset="0"/>
                          <a:cs typeface="Arial" panose="020B0604020202020204" pitchFamily="34" charset="0"/>
                        </a:rPr>
                        <a:t>Accuracy score</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b="1" u="none" strike="noStrike" dirty="0">
                          <a:effectLst/>
                          <a:latin typeface="Arial" panose="020B0604020202020204" pitchFamily="34" charset="0"/>
                          <a:cs typeface="Arial" panose="020B0604020202020204" pitchFamily="34" charset="0"/>
                        </a:rPr>
                        <a:t>Balance accuracy score</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b="1" u="none" strike="noStrike" dirty="0">
                          <a:effectLst/>
                          <a:latin typeface="Arial" panose="020B0604020202020204" pitchFamily="34" charset="0"/>
                          <a:cs typeface="Arial" panose="020B0604020202020204" pitchFamily="34" charset="0"/>
                        </a:rPr>
                        <a:t>Precision of Churned</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b="1" u="none" strike="noStrike" dirty="0">
                          <a:effectLst/>
                          <a:latin typeface="Arial" panose="020B0604020202020204" pitchFamily="34" charset="0"/>
                          <a:cs typeface="Arial" panose="020B0604020202020204" pitchFamily="34" charset="0"/>
                        </a:rPr>
                        <a:t>Recall of Churned</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b="1" u="none" strike="noStrike" dirty="0">
                          <a:effectLst/>
                          <a:latin typeface="Arial" panose="020B0604020202020204" pitchFamily="34" charset="0"/>
                          <a:cs typeface="Arial" panose="020B0604020202020204" pitchFamily="34" charset="0"/>
                        </a:rPr>
                        <a:t>F1</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b="1" u="none" strike="noStrike" dirty="0">
                          <a:effectLst/>
                          <a:latin typeface="Arial" panose="020B0604020202020204" pitchFamily="34" charset="0"/>
                          <a:cs typeface="Arial" panose="020B0604020202020204" pitchFamily="34" charset="0"/>
                        </a:rPr>
                        <a:t>Ranking</a:t>
                      </a:r>
                      <a:endParaRPr lang="en-US" sz="1400" b="1"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extLst>
                  <a:ext uri="{0D108BD9-81ED-4DB2-BD59-A6C34878D82A}">
                    <a16:rowId xmlns:a16="http://schemas.microsoft.com/office/drawing/2014/main" val="3405236597"/>
                  </a:ext>
                </a:extLst>
              </a:tr>
              <a:tr h="351719">
                <a:tc>
                  <a:txBody>
                    <a:bodyPr/>
                    <a:lstStyle/>
                    <a:p>
                      <a:pPr algn="l" fontAlgn="b"/>
                      <a:r>
                        <a:rPr lang="en-US" sz="1400" u="none" strike="noStrike" dirty="0">
                          <a:effectLst/>
                          <a:latin typeface="Arial" panose="020B0604020202020204" pitchFamily="34" charset="0"/>
                          <a:cs typeface="Arial" panose="020B0604020202020204" pitchFamily="34" charset="0"/>
                        </a:rPr>
                        <a:t>Logistics</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dirty="0">
                          <a:effectLst/>
                          <a:latin typeface="Arial" panose="020B0604020202020204" pitchFamily="34" charset="0"/>
                          <a:cs typeface="Arial" panose="020B0604020202020204" pitchFamily="34" charset="0"/>
                        </a:rPr>
                        <a:t>81.49%</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dirty="0">
                          <a:effectLst/>
                          <a:latin typeface="Arial" panose="020B0604020202020204" pitchFamily="34" charset="0"/>
                          <a:cs typeface="Arial" panose="020B0604020202020204" pitchFamily="34" charset="0"/>
                        </a:rPr>
                        <a:t>82.81%</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dirty="0">
                          <a:effectLst/>
                          <a:latin typeface="Arial" panose="020B0604020202020204" pitchFamily="34" charset="0"/>
                          <a:cs typeface="Arial" panose="020B0604020202020204" pitchFamily="34" charset="0"/>
                        </a:rPr>
                        <a:t>62.77%</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dirty="0">
                          <a:effectLst/>
                          <a:latin typeface="Arial" panose="020B0604020202020204" pitchFamily="34" charset="0"/>
                          <a:cs typeface="Arial" panose="020B0604020202020204" pitchFamily="34" charset="0"/>
                        </a:rPr>
                        <a:t>85.87%</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a:effectLst/>
                          <a:latin typeface="Arial" panose="020B0604020202020204" pitchFamily="34" charset="0"/>
                          <a:cs typeface="Arial" panose="020B0604020202020204" pitchFamily="34" charset="0"/>
                        </a:rPr>
                        <a:t>72.52%</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a:effectLst/>
                          <a:latin typeface="Arial" panose="020B0604020202020204" pitchFamily="34" charset="0"/>
                          <a:cs typeface="Arial" panose="020B0604020202020204" pitchFamily="34" charset="0"/>
                        </a:rPr>
                        <a:t>2</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extLst>
                  <a:ext uri="{0D108BD9-81ED-4DB2-BD59-A6C34878D82A}">
                    <a16:rowId xmlns:a16="http://schemas.microsoft.com/office/drawing/2014/main" val="1373393951"/>
                  </a:ext>
                </a:extLst>
              </a:tr>
              <a:tr h="351719">
                <a:tc>
                  <a:txBody>
                    <a:bodyPr/>
                    <a:lstStyle/>
                    <a:p>
                      <a:pPr algn="l" fontAlgn="b"/>
                      <a:r>
                        <a:rPr lang="en-US" sz="1400" u="none" strike="noStrike" dirty="0">
                          <a:effectLst/>
                          <a:latin typeface="Arial" panose="020B0604020202020204" pitchFamily="34" charset="0"/>
                          <a:cs typeface="Arial" panose="020B0604020202020204" pitchFamily="34" charset="0"/>
                        </a:rPr>
                        <a:t>KNN</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dirty="0">
                          <a:effectLst/>
                          <a:latin typeface="Arial" panose="020B0604020202020204" pitchFamily="34" charset="0"/>
                          <a:cs typeface="Arial" panose="020B0604020202020204" pitchFamily="34" charset="0"/>
                        </a:rPr>
                        <a:t>75.80%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dirty="0">
                          <a:effectLst/>
                          <a:latin typeface="Arial" panose="020B0604020202020204" pitchFamily="34" charset="0"/>
                          <a:cs typeface="Arial" panose="020B0604020202020204" pitchFamily="34" charset="0"/>
                        </a:rPr>
                        <a:t>79.47%</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a:effectLst/>
                          <a:latin typeface="Arial" panose="020B0604020202020204" pitchFamily="34" charset="0"/>
                          <a:cs typeface="Arial" panose="020B0604020202020204" pitchFamily="34" charset="0"/>
                        </a:rPr>
                        <a:t>54.64%</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a:effectLst/>
                          <a:latin typeface="Arial" panose="020B0604020202020204" pitchFamily="34" charset="0"/>
                          <a:cs typeface="Arial" panose="020B0604020202020204" pitchFamily="34" charset="0"/>
                        </a:rPr>
                        <a:t>88.00%</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a:effectLst/>
                          <a:latin typeface="Arial" panose="020B0604020202020204" pitchFamily="34" charset="0"/>
                          <a:cs typeface="Arial" panose="020B0604020202020204" pitchFamily="34" charset="0"/>
                        </a:rPr>
                        <a:t>67.42%</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a:effectLst/>
                          <a:latin typeface="Arial" panose="020B0604020202020204" pitchFamily="34" charset="0"/>
                          <a:cs typeface="Arial" panose="020B0604020202020204" pitchFamily="34" charset="0"/>
                        </a:rPr>
                        <a:t>4</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extLst>
                  <a:ext uri="{0D108BD9-81ED-4DB2-BD59-A6C34878D82A}">
                    <a16:rowId xmlns:a16="http://schemas.microsoft.com/office/drawing/2014/main" val="2394610935"/>
                  </a:ext>
                </a:extLst>
              </a:tr>
              <a:tr h="351719">
                <a:tc>
                  <a:txBody>
                    <a:bodyPr/>
                    <a:lstStyle/>
                    <a:p>
                      <a:pPr algn="l" fontAlgn="b"/>
                      <a:r>
                        <a:rPr lang="en-US" sz="1400" u="none" strike="noStrike">
                          <a:effectLst/>
                          <a:latin typeface="Arial" panose="020B0604020202020204" pitchFamily="34" charset="0"/>
                          <a:cs typeface="Arial" panose="020B0604020202020204" pitchFamily="34" charset="0"/>
                        </a:rPr>
                        <a:t>Decision Tree</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a:effectLst/>
                          <a:latin typeface="Arial" panose="020B0604020202020204" pitchFamily="34" charset="0"/>
                          <a:cs typeface="Arial" panose="020B0604020202020204" pitchFamily="34" charset="0"/>
                        </a:rPr>
                        <a:t>73.07%</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dirty="0">
                          <a:effectLst/>
                          <a:latin typeface="Arial" panose="020B0604020202020204" pitchFamily="34" charset="0"/>
                          <a:cs typeface="Arial" panose="020B0604020202020204" pitchFamily="34" charset="0"/>
                        </a:rPr>
                        <a:t>77.96%</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a:effectLst/>
                          <a:latin typeface="Arial" panose="020B0604020202020204" pitchFamily="34" charset="0"/>
                          <a:cs typeface="Arial" panose="020B0604020202020204" pitchFamily="34" charset="0"/>
                        </a:rPr>
                        <a:t>51.54%</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dirty="0">
                          <a:effectLst/>
                          <a:latin typeface="Arial" panose="020B0604020202020204" pitchFamily="34" charset="0"/>
                          <a:cs typeface="Arial" panose="020B0604020202020204" pitchFamily="34" charset="0"/>
                        </a:rPr>
                        <a:t>89.33%</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a:effectLst/>
                          <a:latin typeface="Arial" panose="020B0604020202020204" pitchFamily="34" charset="0"/>
                          <a:cs typeface="Arial" panose="020B0604020202020204" pitchFamily="34" charset="0"/>
                        </a:rPr>
                        <a:t>65.37%</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a:effectLst/>
                          <a:latin typeface="Arial" panose="020B0604020202020204" pitchFamily="34" charset="0"/>
                          <a:cs typeface="Arial" panose="020B0604020202020204" pitchFamily="34" charset="0"/>
                        </a:rPr>
                        <a:t>3</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extLst>
                  <a:ext uri="{0D108BD9-81ED-4DB2-BD59-A6C34878D82A}">
                    <a16:rowId xmlns:a16="http://schemas.microsoft.com/office/drawing/2014/main" val="1809645845"/>
                  </a:ext>
                </a:extLst>
              </a:tr>
              <a:tr h="351719">
                <a:tc>
                  <a:txBody>
                    <a:bodyPr/>
                    <a:lstStyle/>
                    <a:p>
                      <a:pPr algn="l" fontAlgn="b"/>
                      <a:r>
                        <a:rPr lang="en-US" sz="1400" u="none" strike="noStrike">
                          <a:effectLst/>
                          <a:latin typeface="Arial" panose="020B0604020202020204" pitchFamily="34" charset="0"/>
                          <a:cs typeface="Arial" panose="020B0604020202020204" pitchFamily="34" charset="0"/>
                        </a:rPr>
                        <a:t>GaussianNB</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a:effectLst/>
                          <a:latin typeface="Arial" panose="020B0604020202020204" pitchFamily="34" charset="0"/>
                          <a:cs typeface="Arial" panose="020B0604020202020204" pitchFamily="34" charset="0"/>
                        </a:rPr>
                        <a:t>69.58%</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a:effectLst/>
                          <a:latin typeface="Arial" panose="020B0604020202020204" pitchFamily="34" charset="0"/>
                          <a:cs typeface="Arial" panose="020B0604020202020204" pitchFamily="34" charset="0"/>
                        </a:rPr>
                        <a:t>74.00%</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dirty="0">
                          <a:effectLst/>
                          <a:latin typeface="Arial" panose="020B0604020202020204" pitchFamily="34" charset="0"/>
                          <a:cs typeface="Arial" panose="020B0604020202020204" pitchFamily="34" charset="0"/>
                        </a:rPr>
                        <a:t>48.00%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dirty="0">
                          <a:effectLst/>
                          <a:latin typeface="Arial" panose="020B0604020202020204" pitchFamily="34" charset="0"/>
                          <a:cs typeface="Arial" panose="020B0604020202020204" pitchFamily="34" charset="0"/>
                        </a:rPr>
                        <a:t>84.00%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dirty="0">
                          <a:effectLst/>
                          <a:latin typeface="Arial" panose="020B0604020202020204" pitchFamily="34" charset="0"/>
                          <a:cs typeface="Arial" panose="020B0604020202020204" pitchFamily="34" charset="0"/>
                        </a:rPr>
                        <a:t>61.00%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a:effectLst/>
                          <a:latin typeface="Arial" panose="020B0604020202020204" pitchFamily="34" charset="0"/>
                          <a:cs typeface="Arial" panose="020B0604020202020204" pitchFamily="34" charset="0"/>
                        </a:rPr>
                        <a:t>5</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extLst>
                  <a:ext uri="{0D108BD9-81ED-4DB2-BD59-A6C34878D82A}">
                    <a16:rowId xmlns:a16="http://schemas.microsoft.com/office/drawing/2014/main" val="1447893228"/>
                  </a:ext>
                </a:extLst>
              </a:tr>
              <a:tr h="351719">
                <a:tc>
                  <a:txBody>
                    <a:bodyPr/>
                    <a:lstStyle/>
                    <a:p>
                      <a:pPr algn="l" fontAlgn="b"/>
                      <a:r>
                        <a:rPr lang="en-US" sz="1400" u="none" strike="noStrike">
                          <a:effectLst/>
                          <a:latin typeface="Arial" panose="020B0604020202020204" pitchFamily="34" charset="0"/>
                          <a:cs typeface="Arial" panose="020B0604020202020204" pitchFamily="34" charset="0"/>
                        </a:rPr>
                        <a:t>Random Forest</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a:effectLst/>
                          <a:latin typeface="Arial" panose="020B0604020202020204" pitchFamily="34" charset="0"/>
                          <a:cs typeface="Arial" panose="020B0604020202020204" pitchFamily="34" charset="0"/>
                        </a:rPr>
                        <a:t>84.37%</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a:effectLst/>
                          <a:latin typeface="Arial" panose="020B0604020202020204" pitchFamily="34" charset="0"/>
                          <a:cs typeface="Arial" panose="020B0604020202020204" pitchFamily="34" charset="0"/>
                        </a:rPr>
                        <a:t>84.66%</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dirty="0">
                          <a:effectLst/>
                          <a:latin typeface="Arial" panose="020B0604020202020204" pitchFamily="34" charset="0"/>
                          <a:cs typeface="Arial" panose="020B0604020202020204" pitchFamily="34" charset="0"/>
                        </a:rPr>
                        <a:t>67.94%</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dirty="0">
                          <a:effectLst/>
                          <a:latin typeface="Arial" panose="020B0604020202020204" pitchFamily="34" charset="0"/>
                          <a:cs typeface="Arial" panose="020B0604020202020204" pitchFamily="34" charset="0"/>
                        </a:rPr>
                        <a:t>85.33%</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dirty="0">
                          <a:effectLst/>
                          <a:latin typeface="Arial" panose="020B0604020202020204" pitchFamily="34" charset="0"/>
                          <a:cs typeface="Arial" panose="020B0604020202020204" pitchFamily="34" charset="0"/>
                        </a:rPr>
                        <a:t>75.65%</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tc>
                  <a:txBody>
                    <a:bodyPr/>
                    <a:lstStyle/>
                    <a:p>
                      <a:pPr algn="r" fontAlgn="b"/>
                      <a:r>
                        <a:rPr lang="en-US" sz="1400" u="none" strike="noStrike" dirty="0">
                          <a:effectLst/>
                          <a:latin typeface="Arial" panose="020B0604020202020204" pitchFamily="34" charset="0"/>
                          <a:cs typeface="Arial" panose="020B0604020202020204" pitchFamily="34" charset="0"/>
                        </a:rPr>
                        <a:t>1</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solidFill>
                      <a:schemeClr val="accent5">
                        <a:lumMod val="20000"/>
                        <a:lumOff val="80000"/>
                      </a:schemeClr>
                    </a:solidFill>
                  </a:tcPr>
                </a:tc>
                <a:extLst>
                  <a:ext uri="{0D108BD9-81ED-4DB2-BD59-A6C34878D82A}">
                    <a16:rowId xmlns:a16="http://schemas.microsoft.com/office/drawing/2014/main" val="2571029274"/>
                  </a:ext>
                </a:extLst>
              </a:tr>
            </a:tbl>
          </a:graphicData>
        </a:graphic>
      </p:graphicFrame>
      <p:sp>
        <p:nvSpPr>
          <p:cNvPr id="6" name="Rectangle 5">
            <a:extLst>
              <a:ext uri="{FF2B5EF4-FFF2-40B4-BE49-F238E27FC236}">
                <a16:creationId xmlns:a16="http://schemas.microsoft.com/office/drawing/2014/main" id="{61F750A7-3C05-41D3-8D64-EBB7991EA92D}"/>
              </a:ext>
            </a:extLst>
          </p:cNvPr>
          <p:cNvSpPr/>
          <p:nvPr/>
        </p:nvSpPr>
        <p:spPr>
          <a:xfrm>
            <a:off x="296334" y="2802467"/>
            <a:ext cx="11519019" cy="4246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26FB395-A78F-444E-9F73-C83EC3D40F6B}"/>
              </a:ext>
            </a:extLst>
          </p:cNvPr>
          <p:cNvSpPr txBox="1"/>
          <p:nvPr/>
        </p:nvSpPr>
        <p:spPr>
          <a:xfrm>
            <a:off x="550332" y="3505199"/>
            <a:ext cx="11108267" cy="3016210"/>
          </a:xfrm>
          <a:prstGeom prst="rect">
            <a:avLst/>
          </a:prstGeom>
          <a:noFill/>
        </p:spPr>
        <p:txBody>
          <a:bodyPr wrap="square" rtlCol="0">
            <a:spAutoFit/>
          </a:bodyPr>
          <a:lstStyle/>
          <a:p>
            <a:r>
              <a:rPr lang="en-US" b="1" u="sng" dirty="0">
                <a:latin typeface="Arial" panose="020B0604020202020204" pitchFamily="34" charset="0"/>
                <a:cs typeface="Arial" panose="020B0604020202020204" pitchFamily="34" charset="0"/>
              </a:rPr>
              <a:t>Recommendation:</a:t>
            </a:r>
          </a:p>
          <a:p>
            <a:endParaRPr lang="en-US" b="1" u="sng"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solidFill>
                  <a:schemeClr val="accent5">
                    <a:lumMod val="75000"/>
                  </a:schemeClr>
                </a:solidFill>
                <a:latin typeface="Arial" panose="020B0604020202020204" pitchFamily="34" charset="0"/>
                <a:cs typeface="Arial" panose="020B0604020202020204" pitchFamily="34" charset="0"/>
              </a:rPr>
              <a:t>Stop offer E</a:t>
            </a:r>
            <a:r>
              <a:rPr lang="en-US" sz="1400" dirty="0">
                <a:latin typeface="Arial" panose="020B0604020202020204" pitchFamily="34" charset="0"/>
                <a:cs typeface="Arial" panose="020B0604020202020204" pitchFamily="34" charset="0"/>
              </a:rPr>
              <a:t> which is a new offer (low Total Revenue) and only accept among new customers because it does not perform well (low Monthly Charge), and more people who churned when accepted this offer. </a:t>
            </a:r>
            <a:r>
              <a:rPr lang="en-US" sz="1400" b="1" dirty="0">
                <a:solidFill>
                  <a:schemeClr val="accent5">
                    <a:lumMod val="75000"/>
                  </a:schemeClr>
                </a:solidFill>
                <a:latin typeface="Arial" panose="020B0604020202020204" pitchFamily="34" charset="0"/>
                <a:cs typeface="Arial" panose="020B0604020202020204" pitchFamily="34" charset="0"/>
              </a:rPr>
              <a:t>Promote Offer A and B</a:t>
            </a:r>
            <a:r>
              <a:rPr lang="en-US" sz="14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400" b="1" dirty="0">
                <a:solidFill>
                  <a:schemeClr val="accent5">
                    <a:lumMod val="75000"/>
                  </a:schemeClr>
                </a:solidFill>
                <a:latin typeface="Arial" panose="020B0604020202020204" pitchFamily="34" charset="0"/>
                <a:cs typeface="Arial" panose="020B0604020202020204" pitchFamily="34" charset="0"/>
              </a:rPr>
              <a:t>Promote Long Distance Service</a:t>
            </a:r>
            <a:r>
              <a:rPr lang="en-US" sz="1400" dirty="0">
                <a:latin typeface="Arial" panose="020B0604020202020204" pitchFamily="34" charset="0"/>
                <a:cs typeface="Arial" panose="020B0604020202020204" pitchFamily="34" charset="0"/>
              </a:rPr>
              <a:t> because Total revenue mainly comes from Total Charges and Total Long Distance Charge (Total Refunds and Total Extra Data Charges are small).</a:t>
            </a:r>
          </a:p>
          <a:p>
            <a:pPr marL="285750" indent="-285750">
              <a:buFont typeface="Arial" panose="020B0604020202020204" pitchFamily="34" charset="0"/>
              <a:buChar char="•"/>
            </a:pPr>
            <a:r>
              <a:rPr lang="en-US" sz="1400" b="1" dirty="0">
                <a:solidFill>
                  <a:schemeClr val="accent5">
                    <a:lumMod val="75000"/>
                  </a:schemeClr>
                </a:solidFill>
                <a:latin typeface="Arial" panose="020B0604020202020204" pitchFamily="34" charset="0"/>
                <a:cs typeface="Arial" panose="020B0604020202020204" pitchFamily="34" charset="0"/>
              </a:rPr>
              <a:t>Improve competitiveness</a:t>
            </a:r>
            <a:r>
              <a:rPr lang="en-US" sz="1400" dirty="0">
                <a:latin typeface="Arial" panose="020B0604020202020204" pitchFamily="34" charset="0"/>
                <a:cs typeface="Arial" panose="020B0604020202020204" pitchFamily="34" charset="0"/>
              </a:rPr>
              <a:t> by researching about Competitors’ services and improving their own services because there are many long-term customers and high-value customers who churned, they have higher average Total Revenue and Monthly Charge than all customers, and most of them leaving because of Competitor, Dissatisfaction and Price</a:t>
            </a:r>
          </a:p>
          <a:p>
            <a:pPr marL="285750" indent="-285750">
              <a:buFont typeface="Arial" panose="020B0604020202020204" pitchFamily="34" charset="0"/>
              <a:buChar char="•"/>
            </a:pPr>
            <a:r>
              <a:rPr lang="en-US" sz="1400" b="1" dirty="0">
                <a:solidFill>
                  <a:schemeClr val="accent5">
                    <a:lumMod val="75000"/>
                  </a:schemeClr>
                </a:solidFill>
                <a:latin typeface="Arial" panose="020B0604020202020204" pitchFamily="34" charset="0"/>
                <a:cs typeface="Arial" panose="020B0604020202020204" pitchFamily="34" charset="0"/>
              </a:rPr>
              <a:t>Promote for Married customers</a:t>
            </a:r>
            <a:r>
              <a:rPr lang="en-US" sz="1400" dirty="0">
                <a:latin typeface="Arial" panose="020B0604020202020204" pitchFamily="34" charset="0"/>
                <a:cs typeface="Arial" panose="020B0604020202020204" pitchFamily="34" charset="0"/>
              </a:rPr>
              <a:t> because they tend to stay longer and single customers and they generate more revenue.</a:t>
            </a:r>
          </a:p>
          <a:p>
            <a:pPr marL="285750" indent="-285750">
              <a:buFont typeface="Arial" panose="020B0604020202020204" pitchFamily="34" charset="0"/>
              <a:buChar char="•"/>
            </a:pPr>
            <a:r>
              <a:rPr lang="en-US" sz="1400" b="1" dirty="0">
                <a:solidFill>
                  <a:schemeClr val="accent5">
                    <a:lumMod val="75000"/>
                  </a:schemeClr>
                </a:solidFill>
                <a:latin typeface="Arial" panose="020B0604020202020204" pitchFamily="34" charset="0"/>
                <a:cs typeface="Arial" panose="020B0604020202020204" pitchFamily="34" charset="0"/>
              </a:rPr>
              <a:t>Focus on converting monthly customers to yearly customers </a:t>
            </a:r>
            <a:r>
              <a:rPr lang="en-US" sz="1400" dirty="0">
                <a:latin typeface="Arial" panose="020B0604020202020204" pitchFamily="34" charset="0"/>
                <a:cs typeface="Arial" panose="020B0604020202020204" pitchFamily="34" charset="0"/>
              </a:rPr>
              <a:t>instead of acquiring new customers, and change in business strategy to generate more revenue from monthly customers, because yearly customers create more revenue and the company already have so many monthly customers.</a:t>
            </a:r>
          </a:p>
        </p:txBody>
      </p:sp>
      <p:pic>
        <p:nvPicPr>
          <p:cNvPr id="8" name="Picture 7">
            <a:extLst>
              <a:ext uri="{FF2B5EF4-FFF2-40B4-BE49-F238E27FC236}">
                <a16:creationId xmlns:a16="http://schemas.microsoft.com/office/drawing/2014/main" id="{EF8B8076-25F4-4DDE-9087-104A3D1AE579}"/>
              </a:ext>
            </a:extLst>
          </p:cNvPr>
          <p:cNvPicPr>
            <a:picLocks noChangeAspect="1"/>
          </p:cNvPicPr>
          <p:nvPr/>
        </p:nvPicPr>
        <p:blipFill>
          <a:blip r:embed="rId2"/>
          <a:stretch>
            <a:fillRect/>
          </a:stretch>
        </p:blipFill>
        <p:spPr>
          <a:xfrm>
            <a:off x="10827716" y="11474"/>
            <a:ext cx="1333686" cy="905001"/>
          </a:xfrm>
          <a:prstGeom prst="rect">
            <a:avLst/>
          </a:prstGeom>
        </p:spPr>
      </p:pic>
    </p:spTree>
    <p:extLst>
      <p:ext uri="{BB962C8B-B14F-4D97-AF65-F5344CB8AC3E}">
        <p14:creationId xmlns:p14="http://schemas.microsoft.com/office/powerpoint/2010/main" val="286946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latin typeface="Arial" panose="020B0604020202020204" pitchFamily="34" charset="0"/>
                <a:cs typeface="Arial" panose="020B0604020202020204" pitchFamily="34" charset="0"/>
              </a:rPr>
              <a:t>Presentation Outline</a:t>
            </a:r>
          </a:p>
        </p:txBody>
      </p:sp>
      <p:sp>
        <p:nvSpPr>
          <p:cNvPr id="5" name="Text Placeholder 4">
            <a:extLst>
              <a:ext uri="{FF2B5EF4-FFF2-40B4-BE49-F238E27FC236}">
                <a16:creationId xmlns:a16="http://schemas.microsoft.com/office/drawing/2014/main" id="{73091421-6FCC-4575-9B9B-9B3BBB66F19F}"/>
              </a:ext>
            </a:extLst>
          </p:cNvPr>
          <p:cNvSpPr txBox="1">
            <a:spLocks/>
          </p:cNvSpPr>
          <p:nvPr/>
        </p:nvSpPr>
        <p:spPr>
          <a:xfrm>
            <a:off x="336489" y="1377508"/>
            <a:ext cx="9022196" cy="4609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800" kern="1200">
                <a:solidFill>
                  <a:schemeClr val="tx1"/>
                </a:solidFill>
                <a:latin typeface="+mj-lt"/>
                <a:ea typeface="+mn-ea"/>
                <a:cs typeface="+mn-cs"/>
              </a:defRPr>
            </a:lvl1pPr>
            <a:lvl2pPr marL="538163" indent="-228600" algn="l" defTabSz="914400" rtl="0" eaLnBrk="1" latinLnBrk="0" hangingPunct="1">
              <a:lnSpc>
                <a:spcPct val="90000"/>
              </a:lnSpc>
              <a:spcBef>
                <a:spcPts val="500"/>
              </a:spcBef>
              <a:buClr>
                <a:schemeClr val="accent5">
                  <a:lumMod val="75000"/>
                </a:schemeClr>
              </a:buClr>
              <a:buSzPct val="60000"/>
              <a:buFont typeface="Arial Black" panose="020B0A04020102020204" pitchFamily="34" charset="0"/>
              <a:buChar char="−"/>
              <a:defRPr sz="2400" kern="1200">
                <a:solidFill>
                  <a:schemeClr val="tx1"/>
                </a:solidFill>
                <a:latin typeface="+mj-lt"/>
                <a:ea typeface="+mn-ea"/>
                <a:cs typeface="+mn-cs"/>
              </a:defRPr>
            </a:lvl2pPr>
            <a:lvl3pPr marL="803275" indent="-179388" algn="l" defTabSz="914400" rtl="0" eaLnBrk="1" latinLnBrk="0" hangingPunct="1">
              <a:lnSpc>
                <a:spcPct val="90000"/>
              </a:lnSpc>
              <a:spcBef>
                <a:spcPts val="500"/>
              </a:spcBef>
              <a:buClr>
                <a:schemeClr val="accent6">
                  <a:lumMod val="75000"/>
                </a:schemeClr>
              </a:buClr>
              <a:buFont typeface="Arial" panose="020B0604020202020204" pitchFamily="34" charset="0"/>
              <a:buChar char="•"/>
              <a:defRPr sz="2000" kern="1200">
                <a:solidFill>
                  <a:schemeClr val="tx1"/>
                </a:solidFill>
                <a:latin typeface="+mj-lt"/>
                <a:ea typeface="+mn-ea"/>
                <a:cs typeface="+mn-cs"/>
              </a:defRPr>
            </a:lvl3pPr>
            <a:lvl4pPr marL="982663" indent="-179388" algn="l" defTabSz="914400" rtl="0" eaLnBrk="1" latinLnBrk="0" hangingPunct="1">
              <a:lnSpc>
                <a:spcPct val="90000"/>
              </a:lnSpc>
              <a:spcBef>
                <a:spcPts val="500"/>
              </a:spcBef>
              <a:buClr>
                <a:schemeClr val="accent2">
                  <a:lumMod val="75000"/>
                </a:schemeClr>
              </a:buClr>
              <a:buSzPct val="60000"/>
              <a:buFont typeface="Wingdings" panose="05000000000000000000" pitchFamily="2" charset="2"/>
              <a:buChar char="§"/>
              <a:defRPr sz="1800" kern="1200">
                <a:solidFill>
                  <a:schemeClr val="tx1"/>
                </a:solidFill>
                <a:latin typeface="+mj-lt"/>
                <a:ea typeface="+mn-ea"/>
                <a:cs typeface="+mn-cs"/>
              </a:defRPr>
            </a:lvl4pPr>
            <a:lvl5pPr marL="1162050" indent="-134938" algn="l" defTabSz="914400" rtl="0" eaLnBrk="1" latinLnBrk="0" hangingPunct="1">
              <a:lnSpc>
                <a:spcPct val="90000"/>
              </a:lnSpc>
              <a:spcBef>
                <a:spcPts val="500"/>
              </a:spcBef>
              <a:buSzPct val="60000"/>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Data Overview</a:t>
            </a:r>
          </a:p>
          <a:p>
            <a:r>
              <a:rPr lang="en-US" dirty="0">
                <a:latin typeface="Arial" panose="020B0604020202020204" pitchFamily="34" charset="0"/>
                <a:cs typeface="Arial" panose="020B0604020202020204" pitchFamily="34" charset="0"/>
              </a:rPr>
              <a:t>Data Exploration</a:t>
            </a:r>
          </a:p>
          <a:p>
            <a:r>
              <a:rPr lang="en-US" dirty="0">
                <a:latin typeface="Arial" panose="020B0604020202020204" pitchFamily="34" charset="0"/>
                <a:cs typeface="Arial" panose="020B0604020202020204" pitchFamily="34" charset="0"/>
              </a:rPr>
              <a:t>Customer Churn Prediction</a:t>
            </a:r>
          </a:p>
        </p:txBody>
      </p:sp>
      <p:pic>
        <p:nvPicPr>
          <p:cNvPr id="4" name="Picture 3">
            <a:extLst>
              <a:ext uri="{FF2B5EF4-FFF2-40B4-BE49-F238E27FC236}">
                <a16:creationId xmlns:a16="http://schemas.microsoft.com/office/drawing/2014/main" id="{30F08889-4A5B-41B5-9A93-F129E53BD801}"/>
              </a:ext>
            </a:extLst>
          </p:cNvPr>
          <p:cNvPicPr>
            <a:picLocks noChangeAspect="1"/>
          </p:cNvPicPr>
          <p:nvPr/>
        </p:nvPicPr>
        <p:blipFill>
          <a:blip r:embed="rId2"/>
          <a:stretch>
            <a:fillRect/>
          </a:stretch>
        </p:blipFill>
        <p:spPr>
          <a:xfrm>
            <a:off x="10858314" y="-16934"/>
            <a:ext cx="1333686" cy="905001"/>
          </a:xfrm>
          <a:prstGeom prst="rect">
            <a:avLst/>
          </a:prstGeom>
        </p:spPr>
      </p:pic>
    </p:spTree>
    <p:extLst>
      <p:ext uri="{BB962C8B-B14F-4D97-AF65-F5344CB8AC3E}">
        <p14:creationId xmlns:p14="http://schemas.microsoft.com/office/powerpoint/2010/main" val="310301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38276"/>
            <a:ext cx="9144000" cy="981448"/>
          </a:xfrm>
        </p:spPr>
        <p:txBody>
          <a:bodyPr>
            <a:normAutofit/>
          </a:bodyPr>
          <a:lstStyle/>
          <a:p>
            <a:r>
              <a:rPr lang="en-US" dirty="0">
                <a:latin typeface="Arial" panose="020B0604020202020204" pitchFamily="34" charset="0"/>
                <a:cs typeface="Arial" panose="020B0604020202020204" pitchFamily="34" charset="0"/>
              </a:rPr>
              <a:t>Data Overview</a:t>
            </a:r>
          </a:p>
        </p:txBody>
      </p:sp>
      <p:pic>
        <p:nvPicPr>
          <p:cNvPr id="3" name="Picture 2">
            <a:extLst>
              <a:ext uri="{FF2B5EF4-FFF2-40B4-BE49-F238E27FC236}">
                <a16:creationId xmlns:a16="http://schemas.microsoft.com/office/drawing/2014/main" id="{A96F7325-9A16-4723-9CD7-7E3FB6847378}"/>
              </a:ext>
            </a:extLst>
          </p:cNvPr>
          <p:cNvPicPr>
            <a:picLocks noChangeAspect="1"/>
          </p:cNvPicPr>
          <p:nvPr/>
        </p:nvPicPr>
        <p:blipFill>
          <a:blip r:embed="rId2"/>
          <a:stretch>
            <a:fillRect/>
          </a:stretch>
        </p:blipFill>
        <p:spPr>
          <a:xfrm>
            <a:off x="0" y="76199"/>
            <a:ext cx="1809194" cy="1227667"/>
          </a:xfrm>
          <a:prstGeom prst="rect">
            <a:avLst/>
          </a:prstGeom>
        </p:spPr>
      </p:pic>
    </p:spTree>
    <p:extLst>
      <p:ext uri="{BB962C8B-B14F-4D97-AF65-F5344CB8AC3E}">
        <p14:creationId xmlns:p14="http://schemas.microsoft.com/office/powerpoint/2010/main" val="2097276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latin typeface="Arial" panose="020B0604020202020204" pitchFamily="34" charset="0"/>
                <a:cs typeface="Arial" panose="020B0604020202020204" pitchFamily="34" charset="0"/>
              </a:rPr>
              <a:t>Data Overview</a:t>
            </a:r>
          </a:p>
        </p:txBody>
      </p:sp>
      <p:graphicFrame>
        <p:nvGraphicFramePr>
          <p:cNvPr id="3" name="Diagram 2">
            <a:extLst>
              <a:ext uri="{FF2B5EF4-FFF2-40B4-BE49-F238E27FC236}">
                <a16:creationId xmlns:a16="http://schemas.microsoft.com/office/drawing/2014/main" id="{7388A2A5-03E7-46E6-AE95-EE7390584B6B}"/>
              </a:ext>
            </a:extLst>
          </p:cNvPr>
          <p:cNvGraphicFramePr/>
          <p:nvPr>
            <p:extLst>
              <p:ext uri="{D42A27DB-BD31-4B8C-83A1-F6EECF244321}">
                <p14:modId xmlns:p14="http://schemas.microsoft.com/office/powerpoint/2010/main" val="1110043503"/>
              </p:ext>
            </p:extLst>
          </p:nvPr>
        </p:nvGraphicFramePr>
        <p:xfrm>
          <a:off x="2494771" y="789191"/>
          <a:ext cx="7801754" cy="5608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3" name="Group 12">
            <a:extLst>
              <a:ext uri="{FF2B5EF4-FFF2-40B4-BE49-F238E27FC236}">
                <a16:creationId xmlns:a16="http://schemas.microsoft.com/office/drawing/2014/main" id="{CB0DA29F-9342-4CFC-84DA-BB98A3EF5EDC}"/>
              </a:ext>
            </a:extLst>
          </p:cNvPr>
          <p:cNvGrpSpPr/>
          <p:nvPr/>
        </p:nvGrpSpPr>
        <p:grpSpPr>
          <a:xfrm>
            <a:off x="10946371" y="5165321"/>
            <a:ext cx="909135" cy="1027795"/>
            <a:chOff x="5641432" y="2915102"/>
            <a:chExt cx="909135" cy="1027795"/>
          </a:xfrm>
        </p:grpSpPr>
        <p:grpSp>
          <p:nvGrpSpPr>
            <p:cNvPr id="4" name="Group 3">
              <a:extLst>
                <a:ext uri="{FF2B5EF4-FFF2-40B4-BE49-F238E27FC236}">
                  <a16:creationId xmlns:a16="http://schemas.microsoft.com/office/drawing/2014/main" id="{0122EC0D-BE49-4037-A409-12622F198100}"/>
                </a:ext>
              </a:extLst>
            </p:cNvPr>
            <p:cNvGrpSpPr/>
            <p:nvPr/>
          </p:nvGrpSpPr>
          <p:grpSpPr>
            <a:xfrm>
              <a:off x="5641432" y="3273799"/>
              <a:ext cx="903869" cy="346752"/>
              <a:chOff x="0" y="358697"/>
              <a:chExt cx="1429176" cy="714588"/>
            </a:xfrm>
          </p:grpSpPr>
          <p:sp>
            <p:nvSpPr>
              <p:cNvPr id="11" name="Rectangle 10">
                <a:extLst>
                  <a:ext uri="{FF2B5EF4-FFF2-40B4-BE49-F238E27FC236}">
                    <a16:creationId xmlns:a16="http://schemas.microsoft.com/office/drawing/2014/main" id="{D08A612D-C500-4479-8337-C26003631B68}"/>
                  </a:ext>
                </a:extLst>
              </p:cNvPr>
              <p:cNvSpPr/>
              <p:nvPr/>
            </p:nvSpPr>
            <p:spPr>
              <a:xfrm>
                <a:off x="0" y="358697"/>
                <a:ext cx="1429176" cy="714588"/>
              </a:xfrm>
              <a:prstGeom prst="rect">
                <a:avLst/>
              </a:prstGeom>
              <a:solidFill>
                <a:schemeClr val="accent6">
                  <a:lumMod val="75000"/>
                </a:schemeClr>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wrap="square"/>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900">
                  <a:latin typeface="Arial" panose="020B0604020202020204" pitchFamily="34" charset="0"/>
                  <a:cs typeface="Arial" panose="020B0604020202020204" pitchFamily="34" charset="0"/>
                </a:endParaRPr>
              </a:p>
            </p:txBody>
          </p:sp>
          <p:sp>
            <p:nvSpPr>
              <p:cNvPr id="12" name="TextBox 10">
                <a:extLst>
                  <a:ext uri="{FF2B5EF4-FFF2-40B4-BE49-F238E27FC236}">
                    <a16:creationId xmlns:a16="http://schemas.microsoft.com/office/drawing/2014/main" id="{A467B245-CDD9-4874-8316-CBA5BE256F54}"/>
                  </a:ext>
                </a:extLst>
              </p:cNvPr>
              <p:cNvSpPr txBox="1"/>
              <p:nvPr/>
            </p:nvSpPr>
            <p:spPr>
              <a:xfrm>
                <a:off x="0" y="358697"/>
                <a:ext cx="1429176" cy="71458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lvl="0" indent="0" algn="ctr" defTabSz="53340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Continuous variable</a:t>
                </a:r>
              </a:p>
            </p:txBody>
          </p:sp>
        </p:grpSp>
        <p:grpSp>
          <p:nvGrpSpPr>
            <p:cNvPr id="5" name="Group 4">
              <a:extLst>
                <a:ext uri="{FF2B5EF4-FFF2-40B4-BE49-F238E27FC236}">
                  <a16:creationId xmlns:a16="http://schemas.microsoft.com/office/drawing/2014/main" id="{0D19920D-5F10-40F7-A0C1-5D7A66D534E4}"/>
                </a:ext>
              </a:extLst>
            </p:cNvPr>
            <p:cNvGrpSpPr/>
            <p:nvPr/>
          </p:nvGrpSpPr>
          <p:grpSpPr>
            <a:xfrm>
              <a:off x="5641432" y="3636207"/>
              <a:ext cx="903869" cy="306690"/>
              <a:chOff x="0" y="721105"/>
              <a:chExt cx="1429176" cy="714588"/>
            </a:xfrm>
            <a:solidFill>
              <a:schemeClr val="accent5">
                <a:lumMod val="75000"/>
              </a:schemeClr>
            </a:solidFill>
          </p:grpSpPr>
          <p:sp>
            <p:nvSpPr>
              <p:cNvPr id="9" name="Rectangle 8">
                <a:extLst>
                  <a:ext uri="{FF2B5EF4-FFF2-40B4-BE49-F238E27FC236}">
                    <a16:creationId xmlns:a16="http://schemas.microsoft.com/office/drawing/2014/main" id="{343A1AFF-62B3-4AE9-9846-8AE948357797}"/>
                  </a:ext>
                </a:extLst>
              </p:cNvPr>
              <p:cNvSpPr/>
              <p:nvPr/>
            </p:nvSpPr>
            <p:spPr>
              <a:xfrm>
                <a:off x="0" y="721105"/>
                <a:ext cx="1429176" cy="714588"/>
              </a:xfrm>
              <a:prstGeom prst="rect">
                <a:avLst/>
              </a:prstGeom>
              <a:grp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wrap="square"/>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900">
                  <a:latin typeface="Arial" panose="020B0604020202020204" pitchFamily="34" charset="0"/>
                  <a:cs typeface="Arial" panose="020B0604020202020204" pitchFamily="34" charset="0"/>
                </a:endParaRPr>
              </a:p>
            </p:txBody>
          </p:sp>
          <p:sp>
            <p:nvSpPr>
              <p:cNvPr id="10" name="TextBox 13">
                <a:extLst>
                  <a:ext uri="{FF2B5EF4-FFF2-40B4-BE49-F238E27FC236}">
                    <a16:creationId xmlns:a16="http://schemas.microsoft.com/office/drawing/2014/main" id="{CA689C28-C1C6-4A63-AAEA-C30AB0BF477C}"/>
                  </a:ext>
                </a:extLst>
              </p:cNvPr>
              <p:cNvSpPr txBox="1"/>
              <p:nvPr/>
            </p:nvSpPr>
            <p:spPr>
              <a:xfrm>
                <a:off x="0" y="721105"/>
                <a:ext cx="1429176" cy="714588"/>
              </a:xfrm>
              <a:prstGeom prst="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lvl="0" indent="0" algn="ctr" defTabSz="53340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Categorical variable</a:t>
                </a:r>
              </a:p>
            </p:txBody>
          </p:sp>
        </p:grpSp>
        <p:grpSp>
          <p:nvGrpSpPr>
            <p:cNvPr id="6" name="Group 5">
              <a:extLst>
                <a:ext uri="{FF2B5EF4-FFF2-40B4-BE49-F238E27FC236}">
                  <a16:creationId xmlns:a16="http://schemas.microsoft.com/office/drawing/2014/main" id="{779B1D23-4AB9-461B-A395-E67DB6171AD3}"/>
                </a:ext>
              </a:extLst>
            </p:cNvPr>
            <p:cNvGrpSpPr/>
            <p:nvPr/>
          </p:nvGrpSpPr>
          <p:grpSpPr>
            <a:xfrm>
              <a:off x="5646698" y="2915102"/>
              <a:ext cx="903869" cy="346752"/>
              <a:chOff x="5266" y="0"/>
              <a:chExt cx="1429176" cy="714588"/>
            </a:xfrm>
            <a:solidFill>
              <a:schemeClr val="bg2">
                <a:lumMod val="75000"/>
              </a:schemeClr>
            </a:solidFill>
          </p:grpSpPr>
          <p:sp>
            <p:nvSpPr>
              <p:cNvPr id="7" name="Rectangle 6">
                <a:extLst>
                  <a:ext uri="{FF2B5EF4-FFF2-40B4-BE49-F238E27FC236}">
                    <a16:creationId xmlns:a16="http://schemas.microsoft.com/office/drawing/2014/main" id="{1A407D22-5AE3-4CC6-ABD2-CD5835C471CB}"/>
                  </a:ext>
                </a:extLst>
              </p:cNvPr>
              <p:cNvSpPr/>
              <p:nvPr/>
            </p:nvSpPr>
            <p:spPr>
              <a:xfrm>
                <a:off x="5266" y="0"/>
                <a:ext cx="1429176" cy="714588"/>
              </a:xfrm>
              <a:prstGeom prst="rect">
                <a:avLst/>
              </a:prstGeom>
              <a:grp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wrap="square"/>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sz="900">
                  <a:latin typeface="Arial" panose="020B0604020202020204" pitchFamily="34" charset="0"/>
                  <a:cs typeface="Arial" panose="020B0604020202020204" pitchFamily="34" charset="0"/>
                </a:endParaRPr>
              </a:p>
            </p:txBody>
          </p:sp>
          <p:sp>
            <p:nvSpPr>
              <p:cNvPr id="8" name="TextBox 10">
                <a:extLst>
                  <a:ext uri="{FF2B5EF4-FFF2-40B4-BE49-F238E27FC236}">
                    <a16:creationId xmlns:a16="http://schemas.microsoft.com/office/drawing/2014/main" id="{AFF5D2E8-F7C1-4DFE-8EAA-D998CBFE7EAA}"/>
                  </a:ext>
                </a:extLst>
              </p:cNvPr>
              <p:cNvSpPr txBox="1"/>
              <p:nvPr/>
            </p:nvSpPr>
            <p:spPr>
              <a:xfrm>
                <a:off x="5266" y="0"/>
                <a:ext cx="1429176" cy="714588"/>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lvl="0" indent="0" algn="ctr" defTabSz="533400">
                  <a:lnSpc>
                    <a:spcPct val="90000"/>
                  </a:lnSpc>
                  <a:spcBef>
                    <a:spcPct val="0"/>
                  </a:spcBef>
                  <a:spcAft>
                    <a:spcPct val="35000"/>
                  </a:spcAft>
                  <a:buNone/>
                </a:pPr>
                <a:r>
                  <a:rPr lang="en-US" sz="900" kern="1200">
                    <a:latin typeface="Arial" panose="020B0604020202020204" pitchFamily="34" charset="0"/>
                    <a:cs typeface="Arial" panose="020B0604020202020204" pitchFamily="34" charset="0"/>
                  </a:rPr>
                  <a:t>For classification</a:t>
                </a:r>
              </a:p>
            </p:txBody>
          </p:sp>
        </p:grpSp>
      </p:grpSp>
      <p:pic>
        <p:nvPicPr>
          <p:cNvPr id="14" name="Picture 13">
            <a:extLst>
              <a:ext uri="{FF2B5EF4-FFF2-40B4-BE49-F238E27FC236}">
                <a16:creationId xmlns:a16="http://schemas.microsoft.com/office/drawing/2014/main" id="{69422A63-9D4F-43BA-B690-714F43A00863}"/>
              </a:ext>
            </a:extLst>
          </p:cNvPr>
          <p:cNvPicPr>
            <a:picLocks noChangeAspect="1"/>
          </p:cNvPicPr>
          <p:nvPr/>
        </p:nvPicPr>
        <p:blipFill>
          <a:blip r:embed="rId7"/>
          <a:stretch>
            <a:fillRect/>
          </a:stretch>
        </p:blipFill>
        <p:spPr>
          <a:xfrm>
            <a:off x="10858314" y="0"/>
            <a:ext cx="1333686" cy="905001"/>
          </a:xfrm>
          <a:prstGeom prst="rect">
            <a:avLst/>
          </a:prstGeom>
        </p:spPr>
      </p:pic>
      <p:pic>
        <p:nvPicPr>
          <p:cNvPr id="15" name="Picture 14">
            <a:extLst>
              <a:ext uri="{FF2B5EF4-FFF2-40B4-BE49-F238E27FC236}">
                <a16:creationId xmlns:a16="http://schemas.microsoft.com/office/drawing/2014/main" id="{B95EE6F3-2EFA-4D62-A6E0-F4907C1F516B}"/>
              </a:ext>
            </a:extLst>
          </p:cNvPr>
          <p:cNvPicPr>
            <a:picLocks noChangeAspect="1"/>
          </p:cNvPicPr>
          <p:nvPr/>
        </p:nvPicPr>
        <p:blipFill>
          <a:blip r:embed="rId7"/>
          <a:stretch>
            <a:fillRect/>
          </a:stretch>
        </p:blipFill>
        <p:spPr>
          <a:xfrm>
            <a:off x="10858314" y="-16934"/>
            <a:ext cx="1333686" cy="905001"/>
          </a:xfrm>
          <a:prstGeom prst="rect">
            <a:avLst/>
          </a:prstGeom>
        </p:spPr>
      </p:pic>
    </p:spTree>
    <p:extLst>
      <p:ext uri="{BB962C8B-B14F-4D97-AF65-F5344CB8AC3E}">
        <p14:creationId xmlns:p14="http://schemas.microsoft.com/office/powerpoint/2010/main" val="108990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38276"/>
            <a:ext cx="9144000" cy="981448"/>
          </a:xfrm>
        </p:spPr>
        <p:txBody>
          <a:bodyPr>
            <a:normAutofit/>
          </a:bodyPr>
          <a:lstStyle/>
          <a:p>
            <a:r>
              <a:rPr lang="en-US">
                <a:latin typeface="Arial" panose="020B0604020202020204" pitchFamily="34" charset="0"/>
                <a:cs typeface="Arial" panose="020B0604020202020204" pitchFamily="34" charset="0"/>
              </a:rPr>
              <a:t>Data Exploration</a:t>
            </a: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4ED3B0F-3351-4882-90B0-4E073E6A6740}"/>
              </a:ext>
            </a:extLst>
          </p:cNvPr>
          <p:cNvPicPr>
            <a:picLocks noChangeAspect="1"/>
          </p:cNvPicPr>
          <p:nvPr/>
        </p:nvPicPr>
        <p:blipFill>
          <a:blip r:embed="rId2"/>
          <a:stretch>
            <a:fillRect/>
          </a:stretch>
        </p:blipFill>
        <p:spPr>
          <a:xfrm>
            <a:off x="0" y="76199"/>
            <a:ext cx="1809194" cy="1227667"/>
          </a:xfrm>
          <a:prstGeom prst="rect">
            <a:avLst/>
          </a:prstGeom>
        </p:spPr>
      </p:pic>
    </p:spTree>
    <p:extLst>
      <p:ext uri="{BB962C8B-B14F-4D97-AF65-F5344CB8AC3E}">
        <p14:creationId xmlns:p14="http://schemas.microsoft.com/office/powerpoint/2010/main" val="230981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6"/>
          <p:cNvSpPr txBox="1">
            <a:spLocks noGrp="1"/>
          </p:cNvSpPr>
          <p:nvPr>
            <p:ph type="title"/>
          </p:nvPr>
        </p:nvSpPr>
        <p:spPr>
          <a:xfrm>
            <a:off x="336489" y="106947"/>
            <a:ext cx="11519019" cy="8887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9EDF"/>
              </a:buClr>
              <a:buSzPts val="4400"/>
              <a:buFont typeface="Arial"/>
              <a:buNone/>
            </a:pPr>
            <a:r>
              <a:rPr lang="en-US" dirty="0">
                <a:latin typeface="Arial"/>
                <a:ea typeface="Arial"/>
                <a:cs typeface="Arial"/>
                <a:sym typeface="Arial"/>
              </a:rPr>
              <a:t>Data Exploration - Offer types</a:t>
            </a:r>
            <a:endParaRPr dirty="0">
              <a:latin typeface="Arial"/>
              <a:ea typeface="Arial"/>
              <a:cs typeface="Arial"/>
              <a:sym typeface="Arial"/>
            </a:endParaRPr>
          </a:p>
        </p:txBody>
      </p:sp>
      <p:pic>
        <p:nvPicPr>
          <p:cNvPr id="12" name="Picture 11" descr="A diagram of a chart&#10;&#10;Description automatically generated with medium confidence">
            <a:extLst>
              <a:ext uri="{FF2B5EF4-FFF2-40B4-BE49-F238E27FC236}">
                <a16:creationId xmlns:a16="http://schemas.microsoft.com/office/drawing/2014/main" id="{01485869-C6C0-4699-9046-5C801AE205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3090" y="820223"/>
            <a:ext cx="3340100" cy="2263774"/>
          </a:xfrm>
          <a:prstGeom prst="rect">
            <a:avLst/>
          </a:prstGeom>
        </p:spPr>
      </p:pic>
      <p:pic>
        <p:nvPicPr>
          <p:cNvPr id="13" name="Picture 12" descr="A graph of a monthly charge by offer&#10;&#10;Description automatically generated">
            <a:extLst>
              <a:ext uri="{FF2B5EF4-FFF2-40B4-BE49-F238E27FC236}">
                <a16:creationId xmlns:a16="http://schemas.microsoft.com/office/drawing/2014/main" id="{D8FD67CE-2B52-41D5-A195-18F7D98D7F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7483" y="974527"/>
            <a:ext cx="4227195" cy="2023110"/>
          </a:xfrm>
          <a:prstGeom prst="rect">
            <a:avLst/>
          </a:prstGeom>
        </p:spPr>
      </p:pic>
      <p:pic>
        <p:nvPicPr>
          <p:cNvPr id="15" name="Picture 14" descr="A graph of different colored squares&#10;&#10;Description automatically generated">
            <a:extLst>
              <a:ext uri="{FF2B5EF4-FFF2-40B4-BE49-F238E27FC236}">
                <a16:creationId xmlns:a16="http://schemas.microsoft.com/office/drawing/2014/main" id="{4C02EFE6-1F98-4ECF-8070-D1411E1B2C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0201" y="3176072"/>
            <a:ext cx="4227195" cy="2326322"/>
          </a:xfrm>
          <a:prstGeom prst="rect">
            <a:avLst/>
          </a:prstGeom>
        </p:spPr>
      </p:pic>
      <p:sp>
        <p:nvSpPr>
          <p:cNvPr id="16" name="TextBox 15">
            <a:extLst>
              <a:ext uri="{FF2B5EF4-FFF2-40B4-BE49-F238E27FC236}">
                <a16:creationId xmlns:a16="http://schemas.microsoft.com/office/drawing/2014/main" id="{636E1375-4024-92BA-6D7C-6B6664588451}"/>
              </a:ext>
            </a:extLst>
          </p:cNvPr>
          <p:cNvSpPr txBox="1"/>
          <p:nvPr/>
        </p:nvSpPr>
        <p:spPr>
          <a:xfrm>
            <a:off x="775135" y="5764539"/>
            <a:ext cx="9394559" cy="646331"/>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Offer E is the least performing offer &amp; also customers churned are also from Offer 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Company should either discontinue or make changes to make this offer more attractive.</a:t>
            </a:r>
            <a:endParaRPr lang="en-AE"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FAE7F92-9DE1-40F7-80B4-F7283204E81D}"/>
              </a:ext>
            </a:extLst>
          </p:cNvPr>
          <p:cNvPicPr>
            <a:picLocks noChangeAspect="1"/>
          </p:cNvPicPr>
          <p:nvPr/>
        </p:nvPicPr>
        <p:blipFill>
          <a:blip r:embed="rId6"/>
          <a:stretch>
            <a:fillRect/>
          </a:stretch>
        </p:blipFill>
        <p:spPr>
          <a:xfrm>
            <a:off x="2022306" y="3176072"/>
            <a:ext cx="3340101" cy="2588467"/>
          </a:xfrm>
          <a:prstGeom prst="rect">
            <a:avLst/>
          </a:prstGeom>
        </p:spPr>
      </p:pic>
      <p:pic>
        <p:nvPicPr>
          <p:cNvPr id="8" name="Picture 7">
            <a:extLst>
              <a:ext uri="{FF2B5EF4-FFF2-40B4-BE49-F238E27FC236}">
                <a16:creationId xmlns:a16="http://schemas.microsoft.com/office/drawing/2014/main" id="{38F62832-CFCD-4019-B5E2-DE67B453272D}"/>
              </a:ext>
            </a:extLst>
          </p:cNvPr>
          <p:cNvPicPr>
            <a:picLocks noChangeAspect="1"/>
          </p:cNvPicPr>
          <p:nvPr/>
        </p:nvPicPr>
        <p:blipFill>
          <a:blip r:embed="rId7"/>
          <a:stretch>
            <a:fillRect/>
          </a:stretch>
        </p:blipFill>
        <p:spPr>
          <a:xfrm>
            <a:off x="10858314" y="-16934"/>
            <a:ext cx="1333686" cy="9050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7"/>
          <p:cNvSpPr txBox="1">
            <a:spLocks noGrp="1"/>
          </p:cNvSpPr>
          <p:nvPr>
            <p:ph type="title"/>
          </p:nvPr>
        </p:nvSpPr>
        <p:spPr>
          <a:xfrm>
            <a:off x="336489" y="106947"/>
            <a:ext cx="11519019" cy="888733"/>
          </a:xfrm>
          <a:prstGeom prst="rect">
            <a:avLst/>
          </a:prstGeom>
          <a:noFill/>
          <a:ln>
            <a:noFill/>
          </a:ln>
        </p:spPr>
        <p:txBody>
          <a:bodyPr spcFirstLastPara="1" wrap="square" lIns="91425" tIns="45700" rIns="91425" bIns="45700" anchor="ctr" anchorCtr="0">
            <a:normAutofit/>
          </a:bodyPr>
          <a:lstStyle/>
          <a:p>
            <a:pPr lvl="0">
              <a:spcBef>
                <a:spcPts val="0"/>
              </a:spcBef>
              <a:buClr>
                <a:srgbClr val="009EDF"/>
              </a:buClr>
              <a:buSzPts val="4400"/>
            </a:pPr>
            <a:r>
              <a:rPr lang="en-US" dirty="0">
                <a:latin typeface="Arial"/>
                <a:ea typeface="Arial"/>
                <a:cs typeface="Arial"/>
                <a:sym typeface="Arial"/>
              </a:rPr>
              <a:t>Data Exploration - Revenue Streams</a:t>
            </a:r>
            <a:endParaRPr dirty="0">
              <a:latin typeface="Arial"/>
              <a:ea typeface="Arial"/>
              <a:cs typeface="Arial"/>
              <a:sym typeface="Arial"/>
            </a:endParaRPr>
          </a:p>
        </p:txBody>
      </p:sp>
      <p:pic>
        <p:nvPicPr>
          <p:cNvPr id="2" name="Picture 1" descr="A group of blue rectangular shapes&#10;&#10;Description automatically generated">
            <a:extLst>
              <a:ext uri="{FF2B5EF4-FFF2-40B4-BE49-F238E27FC236}">
                <a16:creationId xmlns:a16="http://schemas.microsoft.com/office/drawing/2014/main" id="{8D2A4135-5C2F-419B-869C-5E0FCFE77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375" y="1193602"/>
            <a:ext cx="10763250" cy="4254698"/>
          </a:xfrm>
          <a:prstGeom prst="rect">
            <a:avLst/>
          </a:prstGeom>
        </p:spPr>
      </p:pic>
      <p:sp>
        <p:nvSpPr>
          <p:cNvPr id="4" name="TextBox 3">
            <a:extLst>
              <a:ext uri="{FF2B5EF4-FFF2-40B4-BE49-F238E27FC236}">
                <a16:creationId xmlns:a16="http://schemas.microsoft.com/office/drawing/2014/main" id="{D418350D-0F1B-4B10-2444-167C5BA1CEB5}"/>
              </a:ext>
            </a:extLst>
          </p:cNvPr>
          <p:cNvSpPr txBox="1"/>
          <p:nvPr/>
        </p:nvSpPr>
        <p:spPr>
          <a:xfrm>
            <a:off x="403225" y="5837767"/>
            <a:ext cx="11527515" cy="646331"/>
          </a:xfrm>
          <a:prstGeom prst="rect">
            <a:avLst/>
          </a:prstGeom>
          <a:noFill/>
        </p:spPr>
        <p:txBody>
          <a:bodyPr wrap="none" rtlCol="0">
            <a:spAutoFit/>
          </a:bodyPr>
          <a:lstStyle/>
          <a:p>
            <a:pPr marL="285750" indent="-285750">
              <a:buFont typeface="Arial" panose="020B0604020202020204" pitchFamily="34" charset="0"/>
              <a:buChar char="•"/>
            </a:pPr>
            <a:r>
              <a:rPr lang="en-US" sz="1800" dirty="0">
                <a:effectLst/>
                <a:latin typeface="Arial" panose="020B0604020202020204" pitchFamily="34" charset="0"/>
                <a:ea typeface="Arial" panose="020B0604020202020204" pitchFamily="34" charset="0"/>
              </a:rPr>
              <a:t>Total revenue is based on total charges &amp; total charges are mainly contributed by the long-distance charges.</a:t>
            </a:r>
          </a:p>
          <a:p>
            <a:pPr marL="285750" indent="-285750">
              <a:buFont typeface="Arial" panose="020B0604020202020204" pitchFamily="34" charset="0"/>
              <a:buChar char="•"/>
            </a:pPr>
            <a:r>
              <a:rPr lang="en-US" sz="1800" dirty="0">
                <a:effectLst/>
                <a:latin typeface="Arial" panose="020B0604020202020204" pitchFamily="34" charset="0"/>
                <a:ea typeface="Arial" panose="020B0604020202020204" pitchFamily="34" charset="0"/>
              </a:rPr>
              <a:t>Total refunds &amp; extra data charges are very low.</a:t>
            </a:r>
            <a:endParaRPr lang="en-AE" dirty="0"/>
          </a:p>
        </p:txBody>
      </p:sp>
      <p:pic>
        <p:nvPicPr>
          <p:cNvPr id="5" name="Picture 4">
            <a:extLst>
              <a:ext uri="{FF2B5EF4-FFF2-40B4-BE49-F238E27FC236}">
                <a16:creationId xmlns:a16="http://schemas.microsoft.com/office/drawing/2014/main" id="{89256097-EEA0-42AE-85C6-6823D23470CD}"/>
              </a:ext>
            </a:extLst>
          </p:cNvPr>
          <p:cNvPicPr>
            <a:picLocks noChangeAspect="1"/>
          </p:cNvPicPr>
          <p:nvPr/>
        </p:nvPicPr>
        <p:blipFill>
          <a:blip r:embed="rId4"/>
          <a:stretch>
            <a:fillRect/>
          </a:stretch>
        </p:blipFill>
        <p:spPr>
          <a:xfrm>
            <a:off x="10858314" y="1"/>
            <a:ext cx="1333686" cy="905001"/>
          </a:xfrm>
          <a:prstGeom prst="rect">
            <a:avLst/>
          </a:prstGeom>
        </p:spPr>
      </p:pic>
      <p:pic>
        <p:nvPicPr>
          <p:cNvPr id="6" name="Picture 5">
            <a:extLst>
              <a:ext uri="{FF2B5EF4-FFF2-40B4-BE49-F238E27FC236}">
                <a16:creationId xmlns:a16="http://schemas.microsoft.com/office/drawing/2014/main" id="{5DE6688E-5BBD-47E3-B589-5795274D2146}"/>
              </a:ext>
            </a:extLst>
          </p:cNvPr>
          <p:cNvPicPr>
            <a:picLocks noChangeAspect="1"/>
          </p:cNvPicPr>
          <p:nvPr/>
        </p:nvPicPr>
        <p:blipFill>
          <a:blip r:embed="rId4"/>
          <a:stretch>
            <a:fillRect/>
          </a:stretch>
        </p:blipFill>
        <p:spPr>
          <a:xfrm>
            <a:off x="10810782" y="28407"/>
            <a:ext cx="1333686" cy="9050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8"/>
          <p:cNvSpPr txBox="1">
            <a:spLocks noGrp="1"/>
          </p:cNvSpPr>
          <p:nvPr>
            <p:ph type="title"/>
          </p:nvPr>
        </p:nvSpPr>
        <p:spPr>
          <a:xfrm>
            <a:off x="336489" y="106947"/>
            <a:ext cx="11519019" cy="8887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9EDF"/>
              </a:buClr>
              <a:buSzPts val="4400"/>
              <a:buFont typeface="Arial"/>
              <a:buNone/>
            </a:pPr>
            <a:r>
              <a:rPr lang="en-US" dirty="0">
                <a:latin typeface="Arial"/>
                <a:ea typeface="Arial"/>
                <a:cs typeface="Arial"/>
                <a:sym typeface="Arial"/>
              </a:rPr>
              <a:t>Data Exploration – Churn reason</a:t>
            </a:r>
            <a:endParaRPr dirty="0">
              <a:latin typeface="Arial"/>
              <a:ea typeface="Arial"/>
              <a:cs typeface="Arial"/>
              <a:sym typeface="Arial"/>
            </a:endParaRPr>
          </a:p>
        </p:txBody>
      </p:sp>
      <p:sp>
        <p:nvSpPr>
          <p:cNvPr id="2" name="Rectangle 4">
            <a:extLst>
              <a:ext uri="{FF2B5EF4-FFF2-40B4-BE49-F238E27FC236}">
                <a16:creationId xmlns:a16="http://schemas.microsoft.com/office/drawing/2014/main" id="{F4013F06-55A8-662E-14E9-E42167B9BEC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13BED640-B6FC-C074-0236-CE10AA75F6A5}"/>
              </a:ext>
            </a:extLst>
          </p:cNvPr>
          <p:cNvGrpSpPr/>
          <p:nvPr/>
        </p:nvGrpSpPr>
        <p:grpSpPr>
          <a:xfrm>
            <a:off x="2235200" y="832899"/>
            <a:ext cx="3451164" cy="2545601"/>
            <a:chOff x="0" y="0"/>
            <a:chExt cx="7932204" cy="3325475"/>
          </a:xfrm>
        </p:grpSpPr>
        <p:pic>
          <p:nvPicPr>
            <p:cNvPr id="4" name="Picture 3">
              <a:extLst>
                <a:ext uri="{FF2B5EF4-FFF2-40B4-BE49-F238E27FC236}">
                  <a16:creationId xmlns:a16="http://schemas.microsoft.com/office/drawing/2014/main" id="{E755BC09-71AE-B386-EB40-87BB7AF209B4}"/>
                </a:ext>
              </a:extLst>
            </p:cNvPr>
            <p:cNvPicPr>
              <a:picLocks noChangeAspect="1"/>
            </p:cNvPicPr>
            <p:nvPr/>
          </p:nvPicPr>
          <p:blipFill>
            <a:blip r:embed="rId3"/>
            <a:stretch>
              <a:fillRect/>
            </a:stretch>
          </p:blipFill>
          <p:spPr>
            <a:xfrm>
              <a:off x="0" y="0"/>
              <a:ext cx="7932204" cy="3325475"/>
            </a:xfrm>
            <a:prstGeom prst="rect">
              <a:avLst/>
            </a:prstGeom>
          </p:spPr>
        </p:pic>
        <p:sp>
          <p:nvSpPr>
            <p:cNvPr id="5" name="Oval 4">
              <a:extLst>
                <a:ext uri="{FF2B5EF4-FFF2-40B4-BE49-F238E27FC236}">
                  <a16:creationId xmlns:a16="http://schemas.microsoft.com/office/drawing/2014/main" id="{BDC47369-D242-0FB2-D98F-624BB3A4B63E}"/>
                </a:ext>
              </a:extLst>
            </p:cNvPr>
            <p:cNvSpPr/>
            <p:nvPr/>
          </p:nvSpPr>
          <p:spPr>
            <a:xfrm>
              <a:off x="3966102" y="321679"/>
              <a:ext cx="304800" cy="31145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E"/>
            </a:p>
          </p:txBody>
        </p:sp>
      </p:grpSp>
      <p:grpSp>
        <p:nvGrpSpPr>
          <p:cNvPr id="8" name="Group 7">
            <a:extLst>
              <a:ext uri="{FF2B5EF4-FFF2-40B4-BE49-F238E27FC236}">
                <a16:creationId xmlns:a16="http://schemas.microsoft.com/office/drawing/2014/main" id="{99A8F2D2-E831-7F50-63A4-6B438D3B1BCF}"/>
              </a:ext>
            </a:extLst>
          </p:cNvPr>
          <p:cNvGrpSpPr/>
          <p:nvPr/>
        </p:nvGrpSpPr>
        <p:grpSpPr>
          <a:xfrm>
            <a:off x="5940364" y="910801"/>
            <a:ext cx="3791585" cy="2467699"/>
            <a:chOff x="0" y="0"/>
            <a:chExt cx="5129824" cy="2811155"/>
          </a:xfrm>
        </p:grpSpPr>
        <p:pic>
          <p:nvPicPr>
            <p:cNvPr id="9" name="Picture 8">
              <a:extLst>
                <a:ext uri="{FF2B5EF4-FFF2-40B4-BE49-F238E27FC236}">
                  <a16:creationId xmlns:a16="http://schemas.microsoft.com/office/drawing/2014/main" id="{C49EE3E9-48F3-4D34-CD15-A18AC2590233}"/>
                </a:ext>
              </a:extLst>
            </p:cNvPr>
            <p:cNvPicPr>
              <a:picLocks noChangeAspect="1"/>
            </p:cNvPicPr>
            <p:nvPr/>
          </p:nvPicPr>
          <p:blipFill>
            <a:blip r:embed="rId4"/>
            <a:stretch>
              <a:fillRect/>
            </a:stretch>
          </p:blipFill>
          <p:spPr>
            <a:xfrm>
              <a:off x="0" y="0"/>
              <a:ext cx="5129824" cy="2811155"/>
            </a:xfrm>
            <a:prstGeom prst="rect">
              <a:avLst/>
            </a:prstGeom>
          </p:spPr>
        </p:pic>
        <p:sp>
          <p:nvSpPr>
            <p:cNvPr id="10" name="Oval 9">
              <a:extLst>
                <a:ext uri="{FF2B5EF4-FFF2-40B4-BE49-F238E27FC236}">
                  <a16:creationId xmlns:a16="http://schemas.microsoft.com/office/drawing/2014/main" id="{EE416D3D-F9DB-EFC7-8921-009E92FB906C}"/>
                </a:ext>
              </a:extLst>
            </p:cNvPr>
            <p:cNvSpPr/>
            <p:nvPr/>
          </p:nvSpPr>
          <p:spPr>
            <a:xfrm>
              <a:off x="2991227" y="1170095"/>
              <a:ext cx="1745191" cy="47201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AE"/>
            </a:p>
          </p:txBody>
        </p:sp>
      </p:grpSp>
      <p:pic>
        <p:nvPicPr>
          <p:cNvPr id="11" name="Picture 10" descr="A table with numbers and words&#10;&#10;Description automatically generated">
            <a:extLst>
              <a:ext uri="{FF2B5EF4-FFF2-40B4-BE49-F238E27FC236}">
                <a16:creationId xmlns:a16="http://schemas.microsoft.com/office/drawing/2014/main" id="{6964C6F4-11B6-4AB2-B2CB-58B7D1F3B8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78288" y="3490534"/>
            <a:ext cx="3263750" cy="2288327"/>
          </a:xfrm>
          <a:prstGeom prst="rect">
            <a:avLst/>
          </a:prstGeom>
        </p:spPr>
      </p:pic>
      <p:pic>
        <p:nvPicPr>
          <p:cNvPr id="12" name="Picture 11" descr="A table with text on it&#10;&#10;Description automatically generated">
            <a:extLst>
              <a:ext uri="{FF2B5EF4-FFF2-40B4-BE49-F238E27FC236}">
                <a16:creationId xmlns:a16="http://schemas.microsoft.com/office/drawing/2014/main" id="{8538EC20-C3ED-4263-ADB5-0543BAF2EF3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9097" y="3479500"/>
            <a:ext cx="3263750" cy="2299361"/>
          </a:xfrm>
          <a:prstGeom prst="rect">
            <a:avLst/>
          </a:prstGeom>
        </p:spPr>
      </p:pic>
      <p:sp>
        <p:nvSpPr>
          <p:cNvPr id="13" name="TextBox 12">
            <a:extLst>
              <a:ext uri="{FF2B5EF4-FFF2-40B4-BE49-F238E27FC236}">
                <a16:creationId xmlns:a16="http://schemas.microsoft.com/office/drawing/2014/main" id="{5349890F-2B5D-B2E6-7821-8751044921E7}"/>
              </a:ext>
            </a:extLst>
          </p:cNvPr>
          <p:cNvSpPr txBox="1"/>
          <p:nvPr/>
        </p:nvSpPr>
        <p:spPr>
          <a:xfrm>
            <a:off x="462646" y="5778861"/>
            <a:ext cx="11392862" cy="584775"/>
          </a:xfrm>
          <a:prstGeom prst="rect">
            <a:avLst/>
          </a:prstGeom>
          <a:noFill/>
        </p:spPr>
        <p:txBody>
          <a:bodyPr wrap="none" rtlCol="0">
            <a:spAutoFit/>
          </a:bodyPr>
          <a:lstStyle/>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company is losing its revenue mainly due to competitor's strategy, dissatisfaction &amp; attitude of the company</a:t>
            </a:r>
          </a:p>
          <a:p>
            <a:pPr marL="285750" indent="-285750">
              <a:buFont typeface="Arial" panose="020B0604020202020204" pitchFamily="34" charset="0"/>
              <a:buChar char="•"/>
            </a:pPr>
            <a:r>
              <a:rPr lang="en-US" sz="1600" dirty="0">
                <a:effectLst/>
                <a:latin typeface="Arial" panose="020B0604020202020204" pitchFamily="34" charset="0"/>
                <a:ea typeface="Arial" panose="020B0604020202020204" pitchFamily="34" charset="0"/>
                <a:cs typeface="Arial" panose="020B0604020202020204" pitchFamily="34" charset="0"/>
              </a:rPr>
              <a:t>Company should conduct a thorough analysis of competitors' services, pricing models, and customer satisfaction levels</a:t>
            </a:r>
            <a:r>
              <a:rPr lang="en-US" sz="1600" dirty="0">
                <a:latin typeface="Arial" panose="020B0604020202020204" pitchFamily="34" charset="0"/>
                <a:cs typeface="Arial" panose="020B0604020202020204" pitchFamily="34" charset="0"/>
              </a:rPr>
              <a:t>. </a:t>
            </a:r>
            <a:endParaRPr lang="en-AE" sz="16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C07D0149-F50C-4E91-9004-D0A5516E6A8F}"/>
              </a:ext>
            </a:extLst>
          </p:cNvPr>
          <p:cNvPicPr>
            <a:picLocks noChangeAspect="1"/>
          </p:cNvPicPr>
          <p:nvPr/>
        </p:nvPicPr>
        <p:blipFill>
          <a:blip r:embed="rId7"/>
          <a:stretch>
            <a:fillRect/>
          </a:stretch>
        </p:blipFill>
        <p:spPr>
          <a:xfrm>
            <a:off x="10810782" y="28407"/>
            <a:ext cx="1333686" cy="9050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showing a number of revenue by married&#10;&#10;Description automatically generated">
            <a:extLst>
              <a:ext uri="{FF2B5EF4-FFF2-40B4-BE49-F238E27FC236}">
                <a16:creationId xmlns:a16="http://schemas.microsoft.com/office/drawing/2014/main" id="{BF8818CD-336D-4E43-80CE-B547A6652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427" y="1477867"/>
            <a:ext cx="4958398" cy="2943225"/>
          </a:xfrm>
          <a:prstGeom prst="rect">
            <a:avLst/>
          </a:prstGeom>
        </p:spPr>
      </p:pic>
      <p:sp>
        <p:nvSpPr>
          <p:cNvPr id="10" name="TextBox 9">
            <a:extLst>
              <a:ext uri="{FF2B5EF4-FFF2-40B4-BE49-F238E27FC236}">
                <a16:creationId xmlns:a16="http://schemas.microsoft.com/office/drawing/2014/main" id="{AB9FA061-F5D6-755D-BF87-1C41D71D19E3}"/>
              </a:ext>
            </a:extLst>
          </p:cNvPr>
          <p:cNvSpPr txBox="1"/>
          <p:nvPr/>
        </p:nvSpPr>
        <p:spPr>
          <a:xfrm>
            <a:off x="830861" y="5536141"/>
            <a:ext cx="10802957" cy="646331"/>
          </a:xfrm>
          <a:prstGeom prst="rect">
            <a:avLst/>
          </a:prstGeom>
          <a:noFill/>
        </p:spPr>
        <p:txBody>
          <a:bodyPr wrap="none" rtlCol="0">
            <a:spAutoFit/>
          </a:bodyPr>
          <a:lstStyle/>
          <a:p>
            <a:r>
              <a:rPr lang="en-US" sz="1800" dirty="0">
                <a:effectLst/>
                <a:latin typeface="Arial" panose="020B0604020202020204" pitchFamily="34" charset="0"/>
                <a:ea typeface="Arial" panose="020B0604020202020204" pitchFamily="34" charset="0"/>
              </a:rPr>
              <a:t>The company is generating more revenue from married people &amp; the tenure of the contract is also more </a:t>
            </a:r>
          </a:p>
          <a:p>
            <a:r>
              <a:rPr lang="en-US" sz="1800" dirty="0">
                <a:effectLst/>
                <a:latin typeface="Arial" panose="020B0604020202020204" pitchFamily="34" charset="0"/>
                <a:ea typeface="Arial" panose="020B0604020202020204" pitchFamily="34" charset="0"/>
              </a:rPr>
              <a:t>as compared to the single people.</a:t>
            </a:r>
            <a:endParaRPr lang="en-AE" dirty="0"/>
          </a:p>
        </p:txBody>
      </p:sp>
      <p:sp>
        <p:nvSpPr>
          <p:cNvPr id="11" name="Google Shape;761;p8">
            <a:extLst>
              <a:ext uri="{FF2B5EF4-FFF2-40B4-BE49-F238E27FC236}">
                <a16:creationId xmlns:a16="http://schemas.microsoft.com/office/drawing/2014/main" id="{2E958009-1D86-4550-8BB6-372C28046931}"/>
              </a:ext>
            </a:extLst>
          </p:cNvPr>
          <p:cNvSpPr txBox="1">
            <a:spLocks noGrp="1"/>
          </p:cNvSpPr>
          <p:nvPr>
            <p:ph type="title"/>
          </p:nvPr>
        </p:nvSpPr>
        <p:spPr>
          <a:xfrm>
            <a:off x="336489" y="106947"/>
            <a:ext cx="11519019" cy="8887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9EDF"/>
              </a:buClr>
              <a:buSzPts val="4400"/>
              <a:buFont typeface="Arial"/>
              <a:buNone/>
            </a:pPr>
            <a:r>
              <a:rPr lang="en-US" dirty="0">
                <a:latin typeface="Arial"/>
                <a:ea typeface="Arial"/>
                <a:cs typeface="Arial"/>
                <a:sym typeface="Arial"/>
              </a:rPr>
              <a:t>Data Exploration – Married/Single</a:t>
            </a:r>
            <a:endParaRPr dirty="0">
              <a:latin typeface="Arial"/>
              <a:ea typeface="Arial"/>
              <a:cs typeface="Arial"/>
              <a:sym typeface="Arial"/>
            </a:endParaRPr>
          </a:p>
        </p:txBody>
      </p:sp>
      <p:pic>
        <p:nvPicPr>
          <p:cNvPr id="2" name="Picture 1">
            <a:extLst>
              <a:ext uri="{FF2B5EF4-FFF2-40B4-BE49-F238E27FC236}">
                <a16:creationId xmlns:a16="http://schemas.microsoft.com/office/drawing/2014/main" id="{E567D494-D8A4-4A91-96D9-7D7CDE0E68E7}"/>
              </a:ext>
            </a:extLst>
          </p:cNvPr>
          <p:cNvPicPr>
            <a:picLocks noChangeAspect="1"/>
          </p:cNvPicPr>
          <p:nvPr/>
        </p:nvPicPr>
        <p:blipFill>
          <a:blip r:embed="rId3"/>
          <a:stretch>
            <a:fillRect/>
          </a:stretch>
        </p:blipFill>
        <p:spPr>
          <a:xfrm>
            <a:off x="6232340" y="1098360"/>
            <a:ext cx="4730993" cy="3702240"/>
          </a:xfrm>
          <a:prstGeom prst="rect">
            <a:avLst/>
          </a:prstGeom>
        </p:spPr>
      </p:pic>
      <p:pic>
        <p:nvPicPr>
          <p:cNvPr id="6" name="Picture 5">
            <a:extLst>
              <a:ext uri="{FF2B5EF4-FFF2-40B4-BE49-F238E27FC236}">
                <a16:creationId xmlns:a16="http://schemas.microsoft.com/office/drawing/2014/main" id="{ADD22759-40AB-41AC-9899-09DE76A65C8F}"/>
              </a:ext>
            </a:extLst>
          </p:cNvPr>
          <p:cNvPicPr>
            <a:picLocks noChangeAspect="1"/>
          </p:cNvPicPr>
          <p:nvPr/>
        </p:nvPicPr>
        <p:blipFill>
          <a:blip r:embed="rId4"/>
          <a:stretch>
            <a:fillRect/>
          </a:stretch>
        </p:blipFill>
        <p:spPr>
          <a:xfrm>
            <a:off x="10810782" y="28407"/>
            <a:ext cx="1333686" cy="905001"/>
          </a:xfrm>
          <a:prstGeom prst="rect">
            <a:avLst/>
          </a:prstGeom>
        </p:spPr>
      </p:pic>
    </p:spTree>
    <p:extLst>
      <p:ext uri="{BB962C8B-B14F-4D97-AF65-F5344CB8AC3E}">
        <p14:creationId xmlns:p14="http://schemas.microsoft.com/office/powerpoint/2010/main" val="3130831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B316D29-9F8A-FF43-A457-236E364C0980}" vid="{B109C536-E460-E04E-8B41-81EF7070A5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1361</TotalTime>
  <Words>976</Words>
  <Application>Microsoft Office PowerPoint</Application>
  <PresentationFormat>Widescreen</PresentationFormat>
  <Paragraphs>198</Paragraphs>
  <Slides>18</Slides>
  <Notes>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18</vt:i4>
      </vt:variant>
    </vt:vector>
  </HeadingPairs>
  <TitlesOfParts>
    <vt:vector size="33" baseType="lpstr">
      <vt:lpstr>Arial</vt:lpstr>
      <vt:lpstr>Arial Black</vt:lpstr>
      <vt:lpstr>Avenir Light</vt:lpstr>
      <vt:lpstr>Avenir Next</vt:lpstr>
      <vt:lpstr>Avenir Next Medium</vt:lpstr>
      <vt:lpstr>Calibri</vt:lpstr>
      <vt:lpstr>Calibri Light</vt:lpstr>
      <vt:lpstr>Didot</vt:lpstr>
      <vt:lpstr>Gill Sans</vt:lpstr>
      <vt:lpstr>Helvetica</vt:lpstr>
      <vt:lpstr>Helvetica Light</vt:lpstr>
      <vt:lpstr>Helvetica Neue</vt:lpstr>
      <vt:lpstr>Helvetica Neue Thin</vt:lpstr>
      <vt:lpstr>Wingdings</vt:lpstr>
      <vt:lpstr>Office Theme</vt:lpstr>
      <vt:lpstr>Customer Churn  Descriptive and Predictive Analysis</vt:lpstr>
      <vt:lpstr>Presentation Outline</vt:lpstr>
      <vt:lpstr>Data Overview</vt:lpstr>
      <vt:lpstr>Data Overview</vt:lpstr>
      <vt:lpstr>Data Exploration</vt:lpstr>
      <vt:lpstr>Data Exploration - Offer types</vt:lpstr>
      <vt:lpstr>Data Exploration - Revenue Streams</vt:lpstr>
      <vt:lpstr>Data Exploration – Churn reason</vt:lpstr>
      <vt:lpstr>Data Exploration – Married/Single</vt:lpstr>
      <vt:lpstr>Data Exploration – Contract types</vt:lpstr>
      <vt:lpstr>Customer Churn Prediction</vt:lpstr>
      <vt:lpstr>Logistics Regression</vt:lpstr>
      <vt:lpstr>Decision Tree</vt:lpstr>
      <vt:lpstr>Gaussian Naïve Bayes</vt:lpstr>
      <vt:lpstr>K Nearest Neighbours</vt:lpstr>
      <vt:lpstr>Random Forest</vt:lpstr>
      <vt:lpstr>Evaluation Principle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and Valuation</dc:title>
  <dc:creator>20013873@mydbs.ie</dc:creator>
  <cp:lastModifiedBy>Nguyễn Ngọc Tuệ Minh</cp:lastModifiedBy>
  <cp:revision>259</cp:revision>
  <dcterms:created xsi:type="dcterms:W3CDTF">2021-02-02T19:43:18Z</dcterms:created>
  <dcterms:modified xsi:type="dcterms:W3CDTF">2024-09-24T08:25:23Z</dcterms:modified>
</cp:coreProperties>
</file>