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70" r:id="rId2"/>
    <p:sldId id="271" r:id="rId3"/>
    <p:sldId id="257" r:id="rId4"/>
    <p:sldId id="265" r:id="rId5"/>
    <p:sldId id="290" r:id="rId6"/>
    <p:sldId id="276" r:id="rId7"/>
    <p:sldId id="288" r:id="rId8"/>
    <p:sldId id="292" r:id="rId9"/>
    <p:sldId id="295" r:id="rId10"/>
    <p:sldId id="280" r:id="rId11"/>
    <p:sldId id="283" r:id="rId12"/>
    <p:sldId id="272" r:id="rId13"/>
    <p:sldId id="275" r:id="rId14"/>
    <p:sldId id="284" r:id="rId15"/>
    <p:sldId id="277" r:id="rId16"/>
    <p:sldId id="293" r:id="rId17"/>
    <p:sldId id="281" r:id="rId18"/>
    <p:sldId id="285" r:id="rId19"/>
    <p:sldId id="287" r:id="rId20"/>
    <p:sldId id="289" r:id="rId21"/>
    <p:sldId id="286" r:id="rId22"/>
    <p:sldId id="278" r:id="rId23"/>
    <p:sldId id="282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3:14:0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3:14:0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5T03:14:0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891DCAD-F251-4D8E-B6C3-8E0094DB5E20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39146484-1991-41F4-AB23-B9714EF72186}" type="datetime1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3DED3075-8762-49F6-98CE-E08F9AEA4D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98" y="2147480"/>
            <a:ext cx="6645604" cy="2894806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23D40E6-58D7-4013-B530-0235DBDA7D25}"/>
              </a:ext>
            </a:extLst>
          </p:cNvPr>
          <p:cNvSpPr txBox="1">
            <a:spLocks/>
          </p:cNvSpPr>
          <p:nvPr/>
        </p:nvSpPr>
        <p:spPr>
          <a:xfrm>
            <a:off x="411062" y="1000033"/>
            <a:ext cx="7952762" cy="677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1007277-2C6A-4E02-B88F-442ED2AF160B}"/>
              </a:ext>
            </a:extLst>
          </p:cNvPr>
          <p:cNvSpPr txBox="1">
            <a:spLocks/>
          </p:cNvSpPr>
          <p:nvPr/>
        </p:nvSpPr>
        <p:spPr>
          <a:xfrm>
            <a:off x="2311074" y="5286097"/>
            <a:ext cx="4802789" cy="451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 err="1">
                <a:solidFill>
                  <a:srgbClr val="404040"/>
                </a:solidFill>
                <a:latin typeface="TimesNewRomanPS-ItalicMT"/>
              </a:rPr>
              <a:t>Hình:</a:t>
            </a:r>
            <a:r>
              <a:rPr lang="en-US" sz="1800" b="0" i="1" dirty="0" err="1">
                <a:solidFill>
                  <a:srgbClr val="404040"/>
                </a:solidFill>
                <a:effectLst/>
                <a:latin typeface="TimesNewRomanPS-ItalicMT"/>
              </a:rPr>
              <a:t>Ví</a:t>
            </a:r>
            <a:r>
              <a:rPr lang="en-US" sz="1800" b="0" i="1" dirty="0">
                <a:solidFill>
                  <a:srgbClr val="404040"/>
                </a:solidFill>
                <a:effectLst/>
                <a:latin typeface="TimesNewRomanPS-ItalicMT"/>
              </a:rPr>
              <a:t> </a:t>
            </a:r>
            <a:r>
              <a:rPr lang="en-US" sz="1800" b="0" i="1" dirty="0" err="1">
                <a:solidFill>
                  <a:srgbClr val="404040"/>
                </a:solidFill>
                <a:effectLst/>
                <a:latin typeface="TimesNewRomanPS-ItalicMT"/>
              </a:rPr>
              <a:t>dụ</a:t>
            </a:r>
            <a:r>
              <a:rPr lang="en-US" sz="1800" b="0" i="1" dirty="0">
                <a:solidFill>
                  <a:srgbClr val="404040"/>
                </a:solidFill>
                <a:effectLst/>
                <a:latin typeface="TimesNewRomanPS-ItalicMT"/>
              </a:rPr>
              <a:t> </a:t>
            </a:r>
            <a:r>
              <a:rPr lang="en-US" sz="1800" b="0" i="1" dirty="0" err="1">
                <a:solidFill>
                  <a:srgbClr val="404040"/>
                </a:solidFill>
                <a:effectLst/>
                <a:latin typeface="TimesNewRomanPS-ItalicMT"/>
              </a:rPr>
              <a:t>dữ</a:t>
            </a:r>
            <a:r>
              <a:rPr lang="en-US" sz="1800" b="0" i="1" dirty="0">
                <a:solidFill>
                  <a:srgbClr val="404040"/>
                </a:solidFill>
                <a:effectLst/>
                <a:latin typeface="TimesNewRomanPS-ItalicMT"/>
              </a:rPr>
              <a:t> </a:t>
            </a:r>
            <a:r>
              <a:rPr lang="en-US" sz="1800" b="0" i="1" dirty="0" err="1">
                <a:solidFill>
                  <a:srgbClr val="404040"/>
                </a:solidFill>
                <a:effectLst/>
                <a:latin typeface="TimesNewRomanPS-ItalicMT"/>
              </a:rPr>
              <a:t>liệu</a:t>
            </a:r>
            <a:r>
              <a:rPr lang="en-US" sz="1800" b="0" i="1" dirty="0">
                <a:solidFill>
                  <a:srgbClr val="404040"/>
                </a:solidFill>
                <a:effectLst/>
                <a:latin typeface="TimesNewRomanPS-ItalicMT"/>
              </a:rPr>
              <a:t> </a:t>
            </a:r>
            <a:r>
              <a:rPr lang="en-US" sz="1800" b="0" i="1" dirty="0" err="1">
                <a:solidFill>
                  <a:srgbClr val="404040"/>
                </a:solidFill>
                <a:effectLst/>
                <a:latin typeface="TimesNewRomanPS-ItalicMT"/>
              </a:rPr>
              <a:t>về</a:t>
            </a:r>
            <a:r>
              <a:rPr lang="en-US" sz="1800" b="0" i="1" dirty="0">
                <a:solidFill>
                  <a:srgbClr val="404040"/>
                </a:solidFill>
                <a:effectLst/>
                <a:latin typeface="TimesNewRomanPS-ItalicMT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TimesNewRomanPS-ItalicMT"/>
              </a:rPr>
              <a:t>dinh</a:t>
            </a:r>
            <a:r>
              <a:rPr lang="en-US" sz="1800" i="1" dirty="0">
                <a:solidFill>
                  <a:srgbClr val="404040"/>
                </a:solidFill>
                <a:latin typeface="TimesNewRomanPS-ItalicMT"/>
              </a:rPr>
              <a:t> </a:t>
            </a:r>
            <a:r>
              <a:rPr lang="en-US" sz="1800" i="1" dirty="0" err="1">
                <a:solidFill>
                  <a:srgbClr val="404040"/>
                </a:solidFill>
                <a:latin typeface="TimesNewRomanPS-ItalicMT"/>
              </a:rPr>
              <a:t>dưỡng</a:t>
            </a:r>
            <a:r>
              <a:rPr lang="en-US" sz="1800" b="0" i="1" dirty="0">
                <a:solidFill>
                  <a:srgbClr val="404040"/>
                </a:solidFill>
                <a:effectLst/>
                <a:latin typeface="TimesNewRomanPS-ItalicMT"/>
              </a:rPr>
              <a:t> (</a:t>
            </a:r>
            <a:r>
              <a:rPr lang="en-US" sz="1800" b="0" i="1" dirty="0" err="1">
                <a:solidFill>
                  <a:srgbClr val="404040"/>
                </a:solidFill>
                <a:effectLst/>
                <a:latin typeface="TimesNewRomanPS-ItalicMT"/>
              </a:rPr>
              <a:t>Nguồn</a:t>
            </a:r>
            <a:r>
              <a:rPr lang="en-US" sz="1800" b="0" i="1" dirty="0">
                <a:solidFill>
                  <a:srgbClr val="404040"/>
                </a:solidFill>
                <a:effectLst/>
                <a:latin typeface="TimesNewRomanPS-ItalicMT"/>
              </a:rPr>
              <a:t>: FAO)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DDFCAB5-DCEE-4A5D-B8A2-87D4F64B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F4D2A2A-11C5-4EC7-A1DE-0F0112AED4A2}"/>
              </a:ext>
            </a:extLst>
          </p:cNvPr>
          <p:cNvSpPr txBox="1">
            <a:spLocks/>
          </p:cNvSpPr>
          <p:nvPr/>
        </p:nvSpPr>
        <p:spPr>
          <a:xfrm>
            <a:off x="436229" y="1206739"/>
            <a:ext cx="4135771" cy="559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496E5-8D50-4475-99C0-F7185D425DEB}"/>
              </a:ext>
            </a:extLst>
          </p:cNvPr>
          <p:cNvSpPr txBox="1">
            <a:spLocks/>
          </p:cNvSpPr>
          <p:nvPr/>
        </p:nvSpPr>
        <p:spPr>
          <a:xfrm>
            <a:off x="597947" y="3055214"/>
            <a:ext cx="4135771" cy="1315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B216096-3204-4AFC-8262-84B53336673C}"/>
              </a:ext>
            </a:extLst>
          </p:cNvPr>
          <p:cNvSpPr txBox="1">
            <a:spLocks/>
          </p:cNvSpPr>
          <p:nvPr/>
        </p:nvSpPr>
        <p:spPr>
          <a:xfrm>
            <a:off x="537595" y="1183836"/>
            <a:ext cx="8068810" cy="342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4C2B4AF-164B-4BA2-A95B-DE82E1B88B53}"/>
              </a:ext>
            </a:extLst>
          </p:cNvPr>
          <p:cNvSpPr txBox="1">
            <a:spLocks/>
          </p:cNvSpPr>
          <p:nvPr/>
        </p:nvSpPr>
        <p:spPr>
          <a:xfrm>
            <a:off x="537595" y="1891789"/>
            <a:ext cx="8068810" cy="342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7F16CF-D612-47E8-941F-F519BA3358BA}"/>
              </a:ext>
            </a:extLst>
          </p:cNvPr>
          <p:cNvSpPr txBox="1">
            <a:spLocks/>
          </p:cNvSpPr>
          <p:nvPr/>
        </p:nvSpPr>
        <p:spPr>
          <a:xfrm>
            <a:off x="537595" y="1526441"/>
            <a:ext cx="8068810" cy="342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3C7B801-67B6-4A81-8AF4-E93C5B388808}"/>
              </a:ext>
            </a:extLst>
          </p:cNvPr>
          <p:cNvSpPr txBox="1">
            <a:spLocks/>
          </p:cNvSpPr>
          <p:nvPr/>
        </p:nvSpPr>
        <p:spPr>
          <a:xfrm>
            <a:off x="537595" y="841231"/>
            <a:ext cx="8068810" cy="3426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1" name="Hình ảnh 20" descr="Ảnh có chứa văn bản, ảnh chụp màn hình, trong nhà, máy tính&#10;&#10;Mô tả được tạo tự động">
            <a:extLst>
              <a:ext uri="{FF2B5EF4-FFF2-40B4-BE49-F238E27FC236}">
                <a16:creationId xmlns:a16="http://schemas.microsoft.com/office/drawing/2014/main" id="{F2742A31-7C78-4B97-A5C1-105F952A0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67" y="2320800"/>
            <a:ext cx="7272555" cy="3876841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8A1DB627-371A-438C-9095-9D2753CC6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2320799"/>
            <a:ext cx="7523327" cy="3876841"/>
          </a:xfrm>
          <a:prstGeom prst="rect">
            <a:avLst/>
          </a:prstGeom>
        </p:spPr>
      </p:pic>
      <p:pic>
        <p:nvPicPr>
          <p:cNvPr id="25" name="Hình ảnh 24" descr="Ảnh có chứa bàn&#10;&#10;Mô tả được tạo tự động">
            <a:extLst>
              <a:ext uri="{FF2B5EF4-FFF2-40B4-BE49-F238E27FC236}">
                <a16:creationId xmlns:a16="http://schemas.microsoft.com/office/drawing/2014/main" id="{B2CF5D83-0B29-454C-8921-540E6A79E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34" y="2320798"/>
            <a:ext cx="6291826" cy="3990959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43F1D760-B4D1-45E4-BA6A-121C1DE12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80" y="2395674"/>
            <a:ext cx="6589839" cy="3841206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4CBB9B9-4D4B-4E05-91DF-91B42207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F4DBE1-0712-45F9-A2B7-CF618BEC90AC}"/>
              </a:ext>
            </a:extLst>
          </p:cNvPr>
          <p:cNvSpPr txBox="1">
            <a:spLocks/>
          </p:cNvSpPr>
          <p:nvPr/>
        </p:nvSpPr>
        <p:spPr>
          <a:xfrm>
            <a:off x="235077" y="841248"/>
            <a:ext cx="4336923" cy="559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69F2E780-1D37-4077-9EF6-63FA45686D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4" y="841375"/>
            <a:ext cx="7791971" cy="5303838"/>
          </a:xfr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9C8109E-8C67-4747-AAAB-9E5BAAF0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5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8CB7D295-7223-4CBC-93BC-DD431A3768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3" y="799368"/>
            <a:ext cx="8783029" cy="467864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4F485125-8D4D-4B52-8290-87C34012F722}"/>
                  </a:ext>
                </a:extLst>
              </p14:cNvPr>
              <p14:cNvContentPartPr/>
              <p14:nvPr/>
            </p14:nvContentPartPr>
            <p14:xfrm>
              <a:off x="3028287" y="2516314"/>
              <a:ext cx="360" cy="36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4F485125-8D4D-4B52-8290-87C34012F7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19287" y="25073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Viết tay 9">
                <a:extLst>
                  <a:ext uri="{FF2B5EF4-FFF2-40B4-BE49-F238E27FC236}">
                    <a16:creationId xmlns:a16="http://schemas.microsoft.com/office/drawing/2014/main" id="{CFCC79A7-BEF7-4201-AC54-938F3FE6CBA2}"/>
                  </a:ext>
                </a:extLst>
              </p14:cNvPr>
              <p14:cNvContentPartPr/>
              <p14:nvPr/>
            </p14:nvContentPartPr>
            <p14:xfrm>
              <a:off x="3187407" y="2952634"/>
              <a:ext cx="360" cy="360"/>
            </p14:xfrm>
          </p:contentPart>
        </mc:Choice>
        <mc:Fallback xmlns="">
          <p:pic>
            <p:nvPicPr>
              <p:cNvPr id="10" name="Viết tay 9">
                <a:extLst>
                  <a:ext uri="{FF2B5EF4-FFF2-40B4-BE49-F238E27FC236}">
                    <a16:creationId xmlns:a16="http://schemas.microsoft.com/office/drawing/2014/main" id="{CFCC79A7-BEF7-4201-AC54-938F3FE6CB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8767" y="29436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707830AF-BCA7-4EAD-AD3D-6A16DCEAFE36}"/>
                  </a:ext>
                </a:extLst>
              </p14:cNvPr>
              <p14:cNvContentPartPr/>
              <p14:nvPr/>
            </p14:nvContentPartPr>
            <p14:xfrm>
              <a:off x="4731087" y="4160434"/>
              <a:ext cx="360" cy="360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707830AF-BCA7-4EAD-AD3D-6A16DCEAFE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2447" y="41517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6962644-2552-44AB-9C06-EE2A1AB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6CB9ED62-24EC-4669-B25A-A0B9BC3E9E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872343"/>
            <a:ext cx="8674100" cy="5241902"/>
          </a:xfrm>
        </p:spPr>
      </p:pic>
      <p:sp>
        <p:nvSpPr>
          <p:cNvPr id="16" name="Hình tự do: Hình 15">
            <a:extLst>
              <a:ext uri="{FF2B5EF4-FFF2-40B4-BE49-F238E27FC236}">
                <a16:creationId xmlns:a16="http://schemas.microsoft.com/office/drawing/2014/main" id="{4FC78F53-25AD-4F6E-8313-49B3F9737A25}"/>
              </a:ext>
            </a:extLst>
          </p:cNvPr>
          <p:cNvSpPr/>
          <p:nvPr/>
        </p:nvSpPr>
        <p:spPr>
          <a:xfrm>
            <a:off x="142613" y="810816"/>
            <a:ext cx="4588777" cy="5397054"/>
          </a:xfrm>
          <a:custGeom>
            <a:avLst/>
            <a:gdLst>
              <a:gd name="connsiteX0" fmla="*/ 2256638 w 4630723"/>
              <a:gd name="connsiteY0" fmla="*/ 0 h 5452844"/>
              <a:gd name="connsiteX1" fmla="*/ 2265027 w 4630723"/>
              <a:gd name="connsiteY1" fmla="*/ 1157681 h 5452844"/>
              <a:gd name="connsiteX2" fmla="*/ 0 w 4630723"/>
              <a:gd name="connsiteY2" fmla="*/ 1182848 h 5452844"/>
              <a:gd name="connsiteX3" fmla="*/ 8389 w 4630723"/>
              <a:gd name="connsiteY3" fmla="*/ 5436066 h 5452844"/>
              <a:gd name="connsiteX4" fmla="*/ 2231471 w 4630723"/>
              <a:gd name="connsiteY4" fmla="*/ 5452844 h 5452844"/>
              <a:gd name="connsiteX5" fmla="*/ 2223082 w 4630723"/>
              <a:gd name="connsiteY5" fmla="*/ 3305263 h 5452844"/>
              <a:gd name="connsiteX6" fmla="*/ 4630723 w 4630723"/>
              <a:gd name="connsiteY6" fmla="*/ 3296874 h 5452844"/>
              <a:gd name="connsiteX7" fmla="*/ 4588778 w 4630723"/>
              <a:gd name="connsiteY7" fmla="*/ 50334 h 5452844"/>
              <a:gd name="connsiteX8" fmla="*/ 2256638 w 4630723"/>
              <a:gd name="connsiteY8" fmla="*/ 0 h 5452844"/>
              <a:gd name="connsiteX0" fmla="*/ 2256638 w 4630723"/>
              <a:gd name="connsiteY0" fmla="*/ 0 h 5452844"/>
              <a:gd name="connsiteX1" fmla="*/ 2265027 w 4630723"/>
              <a:gd name="connsiteY1" fmla="*/ 1157681 h 5452844"/>
              <a:gd name="connsiteX2" fmla="*/ 0 w 4630723"/>
              <a:gd name="connsiteY2" fmla="*/ 1182848 h 5452844"/>
              <a:gd name="connsiteX3" fmla="*/ 8389 w 4630723"/>
              <a:gd name="connsiteY3" fmla="*/ 5436066 h 5452844"/>
              <a:gd name="connsiteX4" fmla="*/ 2231471 w 4630723"/>
              <a:gd name="connsiteY4" fmla="*/ 5452844 h 5452844"/>
              <a:gd name="connsiteX5" fmla="*/ 2223082 w 4630723"/>
              <a:gd name="connsiteY5" fmla="*/ 3305263 h 5452844"/>
              <a:gd name="connsiteX6" fmla="*/ 4630723 w 4630723"/>
              <a:gd name="connsiteY6" fmla="*/ 3296874 h 5452844"/>
              <a:gd name="connsiteX7" fmla="*/ 4588778 w 4630723"/>
              <a:gd name="connsiteY7" fmla="*/ 50334 h 5452844"/>
              <a:gd name="connsiteX8" fmla="*/ 2256638 w 4630723"/>
              <a:gd name="connsiteY8" fmla="*/ 0 h 5452844"/>
              <a:gd name="connsiteX0" fmla="*/ 2256638 w 4630723"/>
              <a:gd name="connsiteY0" fmla="*/ 16846 h 5469690"/>
              <a:gd name="connsiteX1" fmla="*/ 2265027 w 4630723"/>
              <a:gd name="connsiteY1" fmla="*/ 1174527 h 5469690"/>
              <a:gd name="connsiteX2" fmla="*/ 0 w 4630723"/>
              <a:gd name="connsiteY2" fmla="*/ 1199694 h 5469690"/>
              <a:gd name="connsiteX3" fmla="*/ 8389 w 4630723"/>
              <a:gd name="connsiteY3" fmla="*/ 5452912 h 5469690"/>
              <a:gd name="connsiteX4" fmla="*/ 2231471 w 4630723"/>
              <a:gd name="connsiteY4" fmla="*/ 5469690 h 5469690"/>
              <a:gd name="connsiteX5" fmla="*/ 2223082 w 4630723"/>
              <a:gd name="connsiteY5" fmla="*/ 3322109 h 5469690"/>
              <a:gd name="connsiteX6" fmla="*/ 4630723 w 4630723"/>
              <a:gd name="connsiteY6" fmla="*/ 3313720 h 5469690"/>
              <a:gd name="connsiteX7" fmla="*/ 4571939 w 4630723"/>
              <a:gd name="connsiteY7" fmla="*/ 0 h 5469690"/>
              <a:gd name="connsiteX8" fmla="*/ 2256638 w 4630723"/>
              <a:gd name="connsiteY8" fmla="*/ 16846 h 5469690"/>
              <a:gd name="connsiteX0" fmla="*/ 2256638 w 4630723"/>
              <a:gd name="connsiteY0" fmla="*/ 0 h 5452844"/>
              <a:gd name="connsiteX1" fmla="*/ 2265027 w 4630723"/>
              <a:gd name="connsiteY1" fmla="*/ 1157681 h 5452844"/>
              <a:gd name="connsiteX2" fmla="*/ 0 w 4630723"/>
              <a:gd name="connsiteY2" fmla="*/ 1182848 h 5452844"/>
              <a:gd name="connsiteX3" fmla="*/ 8389 w 4630723"/>
              <a:gd name="connsiteY3" fmla="*/ 5436066 h 5452844"/>
              <a:gd name="connsiteX4" fmla="*/ 2231471 w 4630723"/>
              <a:gd name="connsiteY4" fmla="*/ 5452844 h 5452844"/>
              <a:gd name="connsiteX5" fmla="*/ 2223082 w 4630723"/>
              <a:gd name="connsiteY5" fmla="*/ 3305263 h 5452844"/>
              <a:gd name="connsiteX6" fmla="*/ 4630723 w 4630723"/>
              <a:gd name="connsiteY6" fmla="*/ 3296874 h 5452844"/>
              <a:gd name="connsiteX7" fmla="*/ 4563519 w 4630723"/>
              <a:gd name="connsiteY7" fmla="*/ 67129 h 5452844"/>
              <a:gd name="connsiteX8" fmla="*/ 2256638 w 4630723"/>
              <a:gd name="connsiteY8" fmla="*/ 0 h 5452844"/>
              <a:gd name="connsiteX0" fmla="*/ 2273477 w 4630723"/>
              <a:gd name="connsiteY0" fmla="*/ 16846 h 5385715"/>
              <a:gd name="connsiteX1" fmla="*/ 2265027 w 4630723"/>
              <a:gd name="connsiteY1" fmla="*/ 1090552 h 5385715"/>
              <a:gd name="connsiteX2" fmla="*/ 0 w 4630723"/>
              <a:gd name="connsiteY2" fmla="*/ 1115719 h 5385715"/>
              <a:gd name="connsiteX3" fmla="*/ 8389 w 4630723"/>
              <a:gd name="connsiteY3" fmla="*/ 5368937 h 5385715"/>
              <a:gd name="connsiteX4" fmla="*/ 2231471 w 4630723"/>
              <a:gd name="connsiteY4" fmla="*/ 5385715 h 5385715"/>
              <a:gd name="connsiteX5" fmla="*/ 2223082 w 4630723"/>
              <a:gd name="connsiteY5" fmla="*/ 3238134 h 5385715"/>
              <a:gd name="connsiteX6" fmla="*/ 4630723 w 4630723"/>
              <a:gd name="connsiteY6" fmla="*/ 3229745 h 5385715"/>
              <a:gd name="connsiteX7" fmla="*/ 4563519 w 4630723"/>
              <a:gd name="connsiteY7" fmla="*/ 0 h 5385715"/>
              <a:gd name="connsiteX8" fmla="*/ 2273477 w 4630723"/>
              <a:gd name="connsiteY8" fmla="*/ 16846 h 5385715"/>
              <a:gd name="connsiteX0" fmla="*/ 2273477 w 4605464"/>
              <a:gd name="connsiteY0" fmla="*/ 16846 h 5385715"/>
              <a:gd name="connsiteX1" fmla="*/ 2265027 w 4605464"/>
              <a:gd name="connsiteY1" fmla="*/ 1090552 h 5385715"/>
              <a:gd name="connsiteX2" fmla="*/ 0 w 4605464"/>
              <a:gd name="connsiteY2" fmla="*/ 1115719 h 5385715"/>
              <a:gd name="connsiteX3" fmla="*/ 8389 w 4605464"/>
              <a:gd name="connsiteY3" fmla="*/ 5368937 h 5385715"/>
              <a:gd name="connsiteX4" fmla="*/ 2231471 w 4605464"/>
              <a:gd name="connsiteY4" fmla="*/ 5385715 h 5385715"/>
              <a:gd name="connsiteX5" fmla="*/ 2223082 w 4605464"/>
              <a:gd name="connsiteY5" fmla="*/ 3238134 h 5385715"/>
              <a:gd name="connsiteX6" fmla="*/ 4605464 w 4605464"/>
              <a:gd name="connsiteY6" fmla="*/ 3246540 h 5385715"/>
              <a:gd name="connsiteX7" fmla="*/ 4563519 w 4605464"/>
              <a:gd name="connsiteY7" fmla="*/ 0 h 5385715"/>
              <a:gd name="connsiteX8" fmla="*/ 2273477 w 4605464"/>
              <a:gd name="connsiteY8" fmla="*/ 16846 h 5385715"/>
              <a:gd name="connsiteX0" fmla="*/ 2273477 w 4605464"/>
              <a:gd name="connsiteY0" fmla="*/ 16846 h 5385715"/>
              <a:gd name="connsiteX1" fmla="*/ 2265027 w 4605464"/>
              <a:gd name="connsiteY1" fmla="*/ 1090552 h 5385715"/>
              <a:gd name="connsiteX2" fmla="*/ 0 w 4605464"/>
              <a:gd name="connsiteY2" fmla="*/ 1115719 h 5385715"/>
              <a:gd name="connsiteX3" fmla="*/ 8389 w 4605464"/>
              <a:gd name="connsiteY3" fmla="*/ 5368937 h 5385715"/>
              <a:gd name="connsiteX4" fmla="*/ 2231471 w 4605464"/>
              <a:gd name="connsiteY4" fmla="*/ 5385715 h 5385715"/>
              <a:gd name="connsiteX5" fmla="*/ 2189405 w 4605464"/>
              <a:gd name="connsiteY5" fmla="*/ 3229737 h 5385715"/>
              <a:gd name="connsiteX6" fmla="*/ 4605464 w 4605464"/>
              <a:gd name="connsiteY6" fmla="*/ 3246540 h 5385715"/>
              <a:gd name="connsiteX7" fmla="*/ 4563519 w 4605464"/>
              <a:gd name="connsiteY7" fmla="*/ 0 h 5385715"/>
              <a:gd name="connsiteX8" fmla="*/ 2273477 w 4605464"/>
              <a:gd name="connsiteY8" fmla="*/ 16846 h 5385715"/>
              <a:gd name="connsiteX0" fmla="*/ 2273477 w 4605464"/>
              <a:gd name="connsiteY0" fmla="*/ 16846 h 5377317"/>
              <a:gd name="connsiteX1" fmla="*/ 2265027 w 4605464"/>
              <a:gd name="connsiteY1" fmla="*/ 1090552 h 5377317"/>
              <a:gd name="connsiteX2" fmla="*/ 0 w 4605464"/>
              <a:gd name="connsiteY2" fmla="*/ 1115719 h 5377317"/>
              <a:gd name="connsiteX3" fmla="*/ 8389 w 4605464"/>
              <a:gd name="connsiteY3" fmla="*/ 5368937 h 5377317"/>
              <a:gd name="connsiteX4" fmla="*/ 2180955 w 4605464"/>
              <a:gd name="connsiteY4" fmla="*/ 5377317 h 5377317"/>
              <a:gd name="connsiteX5" fmla="*/ 2189405 w 4605464"/>
              <a:gd name="connsiteY5" fmla="*/ 3229737 h 5377317"/>
              <a:gd name="connsiteX6" fmla="*/ 4605464 w 4605464"/>
              <a:gd name="connsiteY6" fmla="*/ 3246540 h 5377317"/>
              <a:gd name="connsiteX7" fmla="*/ 4563519 w 4605464"/>
              <a:gd name="connsiteY7" fmla="*/ 0 h 5377317"/>
              <a:gd name="connsiteX8" fmla="*/ 2273477 w 4605464"/>
              <a:gd name="connsiteY8" fmla="*/ 16846 h 5377317"/>
              <a:gd name="connsiteX0" fmla="*/ 2273477 w 4605464"/>
              <a:gd name="connsiteY0" fmla="*/ 16846 h 5368937"/>
              <a:gd name="connsiteX1" fmla="*/ 2265027 w 4605464"/>
              <a:gd name="connsiteY1" fmla="*/ 1090552 h 5368937"/>
              <a:gd name="connsiteX2" fmla="*/ 0 w 4605464"/>
              <a:gd name="connsiteY2" fmla="*/ 1115719 h 5368937"/>
              <a:gd name="connsiteX3" fmla="*/ 8389 w 4605464"/>
              <a:gd name="connsiteY3" fmla="*/ 5368937 h 5368937"/>
              <a:gd name="connsiteX4" fmla="*/ 2239892 w 4605464"/>
              <a:gd name="connsiteY4" fmla="*/ 5368919 h 5368937"/>
              <a:gd name="connsiteX5" fmla="*/ 2189405 w 4605464"/>
              <a:gd name="connsiteY5" fmla="*/ 3229737 h 5368937"/>
              <a:gd name="connsiteX6" fmla="*/ 4605464 w 4605464"/>
              <a:gd name="connsiteY6" fmla="*/ 3246540 h 5368937"/>
              <a:gd name="connsiteX7" fmla="*/ 4563519 w 4605464"/>
              <a:gd name="connsiteY7" fmla="*/ 0 h 5368937"/>
              <a:gd name="connsiteX8" fmla="*/ 2273477 w 4605464"/>
              <a:gd name="connsiteY8" fmla="*/ 16846 h 5368937"/>
              <a:gd name="connsiteX0" fmla="*/ 2273477 w 4605464"/>
              <a:gd name="connsiteY0" fmla="*/ 16846 h 5402527"/>
              <a:gd name="connsiteX1" fmla="*/ 2265027 w 4605464"/>
              <a:gd name="connsiteY1" fmla="*/ 1090552 h 5402527"/>
              <a:gd name="connsiteX2" fmla="*/ 0 w 4605464"/>
              <a:gd name="connsiteY2" fmla="*/ 1115719 h 5402527"/>
              <a:gd name="connsiteX3" fmla="*/ 8389 w 4605464"/>
              <a:gd name="connsiteY3" fmla="*/ 5402527 h 5402527"/>
              <a:gd name="connsiteX4" fmla="*/ 2239892 w 4605464"/>
              <a:gd name="connsiteY4" fmla="*/ 5368919 h 5402527"/>
              <a:gd name="connsiteX5" fmla="*/ 2189405 w 4605464"/>
              <a:gd name="connsiteY5" fmla="*/ 3229737 h 5402527"/>
              <a:gd name="connsiteX6" fmla="*/ 4605464 w 4605464"/>
              <a:gd name="connsiteY6" fmla="*/ 3246540 h 5402527"/>
              <a:gd name="connsiteX7" fmla="*/ 4563519 w 4605464"/>
              <a:gd name="connsiteY7" fmla="*/ 0 h 5402527"/>
              <a:gd name="connsiteX8" fmla="*/ 2273477 w 4605464"/>
              <a:gd name="connsiteY8" fmla="*/ 16846 h 540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05464" h="5402527">
                <a:moveTo>
                  <a:pt x="2273477" y="16846"/>
                </a:moveTo>
                <a:cubicBezTo>
                  <a:pt x="2276273" y="402740"/>
                  <a:pt x="2262231" y="704658"/>
                  <a:pt x="2265027" y="1090552"/>
                </a:cubicBezTo>
                <a:lnTo>
                  <a:pt x="0" y="1115719"/>
                </a:lnTo>
                <a:cubicBezTo>
                  <a:pt x="2796" y="2533458"/>
                  <a:pt x="5593" y="3984788"/>
                  <a:pt x="8389" y="5402527"/>
                </a:cubicBezTo>
                <a:lnTo>
                  <a:pt x="2239892" y="5368919"/>
                </a:lnTo>
                <a:cubicBezTo>
                  <a:pt x="2237096" y="4653059"/>
                  <a:pt x="2192201" y="3945597"/>
                  <a:pt x="2189405" y="3229737"/>
                </a:cubicBezTo>
                <a:lnTo>
                  <a:pt x="4605464" y="3246540"/>
                </a:lnTo>
                <a:lnTo>
                  <a:pt x="4563519" y="0"/>
                </a:lnTo>
                <a:lnTo>
                  <a:pt x="2273477" y="1684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D82C494-89EF-4A19-AE60-AC55B935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51F6813-A729-4DBA-ABB8-79CE4ADC4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10130"/>
            <a:ext cx="9028024" cy="3991712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060C573-E859-48C7-9044-C2CC71AE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3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52" y="2711786"/>
            <a:ext cx="6278296" cy="8295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2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CA7CF57-3453-495A-A186-4CDFBE31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5" y="3210796"/>
            <a:ext cx="2124052" cy="1502766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9D6F83B4-F03A-42D6-AC12-78400644B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05" y="3020425"/>
            <a:ext cx="2124052" cy="1883507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B2B39A6-A3AF-45E1-9C02-53B0A88C0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00153"/>
            <a:ext cx="2124052" cy="2124052"/>
          </a:xfrm>
          <a:prstGeom prst="rect">
            <a:avLst/>
          </a:prstGeom>
        </p:spPr>
      </p:pic>
      <p:pic>
        <p:nvPicPr>
          <p:cNvPr id="17" name="Hình ảnh 16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44DB7E4C-1464-46F5-AD71-18A7006AB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7" y="3116404"/>
            <a:ext cx="2124052" cy="2124052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B962557-5AA2-4F00-AD41-D510E77AE51A}"/>
              </a:ext>
            </a:extLst>
          </p:cNvPr>
          <p:cNvSpPr txBox="1">
            <a:spLocks/>
          </p:cNvSpPr>
          <p:nvPr/>
        </p:nvSpPr>
        <p:spPr>
          <a:xfrm>
            <a:off x="436229" y="1024037"/>
            <a:ext cx="4135771" cy="451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PostgreSQL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2F59A89-3A84-4E74-8DB4-660A03F706ED}"/>
              </a:ext>
            </a:extLst>
          </p:cNvPr>
          <p:cNvSpPr txBox="1">
            <a:spLocks/>
          </p:cNvSpPr>
          <p:nvPr/>
        </p:nvSpPr>
        <p:spPr>
          <a:xfrm>
            <a:off x="436229" y="1363725"/>
            <a:ext cx="4135771" cy="451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Backend: NodeJS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370CA2-42F1-4330-AB7D-73CFF5A94D29}"/>
              </a:ext>
            </a:extLst>
          </p:cNvPr>
          <p:cNvSpPr txBox="1">
            <a:spLocks/>
          </p:cNvSpPr>
          <p:nvPr/>
        </p:nvSpPr>
        <p:spPr>
          <a:xfrm>
            <a:off x="430263" y="1736225"/>
            <a:ext cx="4135771" cy="451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Frontend: ReactJS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C96A0E-1932-4795-B1EB-05E11CC89FDC}"/>
              </a:ext>
            </a:extLst>
          </p:cNvPr>
          <p:cNvSpPr txBox="1">
            <a:spLocks/>
          </p:cNvSpPr>
          <p:nvPr/>
        </p:nvSpPr>
        <p:spPr>
          <a:xfrm>
            <a:off x="436229" y="2107647"/>
            <a:ext cx="4135771" cy="451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E1CE5B4-B050-454B-BEF0-577D1D71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B962557-5AA2-4F00-AD41-D510E77AE51A}"/>
              </a:ext>
            </a:extLst>
          </p:cNvPr>
          <p:cNvSpPr txBox="1">
            <a:spLocks/>
          </p:cNvSpPr>
          <p:nvPr/>
        </p:nvSpPr>
        <p:spPr>
          <a:xfrm>
            <a:off x="449639" y="898203"/>
            <a:ext cx="7503124" cy="3724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7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E6C9F26-CA76-49E7-82E2-3A6E2BB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49842519-0731-432F-B944-2D243DDC6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099" y="1225832"/>
            <a:ext cx="8430936" cy="440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33" y="2342670"/>
            <a:ext cx="6278296" cy="8295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08A801-781D-476B-BB33-12D8D6D46676}"/>
              </a:ext>
            </a:extLst>
          </p:cNvPr>
          <p:cNvSpPr txBox="1">
            <a:spLocks/>
          </p:cNvSpPr>
          <p:nvPr/>
        </p:nvSpPr>
        <p:spPr>
          <a:xfrm>
            <a:off x="2689535" y="5670958"/>
            <a:ext cx="3375706" cy="4110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3-2022</a:t>
            </a:r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US" dirty="0"/>
          </a:p>
        </p:txBody>
      </p:sp>
      <p:pic>
        <p:nvPicPr>
          <p:cNvPr id="5" name="Hình ảnh 4" descr="Ảnh có chứa bàn&#10;&#10;Mô tả được tạo tự động">
            <a:extLst>
              <a:ext uri="{FF2B5EF4-FFF2-40B4-BE49-F238E27FC236}">
                <a16:creationId xmlns:a16="http://schemas.microsoft.com/office/drawing/2014/main" id="{C001FFD9-080A-4D43-8D83-18D64A1D8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5" y="1184074"/>
            <a:ext cx="7430749" cy="4713387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641ECE7-E0E3-4E3B-A29E-F7B10470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2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637508B-67F8-4D21-BF03-033555A6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18" y="1379604"/>
            <a:ext cx="7451164" cy="4343270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D11A2FE3-F6B8-459B-800F-7FAA680C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7811" y="974521"/>
            <a:ext cx="7615620" cy="197840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382C29F-5EBA-4E6C-AE4C-31B141AE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1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643" y="932575"/>
            <a:ext cx="7674343" cy="303541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(VD: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  <a:p>
            <a:pPr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chatbot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62590855-D67F-424F-B60B-66BA1014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8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222681" y="2037404"/>
            <a:ext cx="4197975" cy="27831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1" y="1986041"/>
            <a:ext cx="7884321" cy="1152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1" y="3584400"/>
            <a:ext cx="7342482" cy="22687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MSSV:20164432</a:t>
            </a:r>
          </a:p>
          <a:p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Tuyết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Trinh</a:t>
            </a:r>
          </a:p>
          <a:p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5117F84D-E9AA-42A7-B84B-C7E6A9DC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52" y="2711786"/>
            <a:ext cx="6278296" cy="8295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9"/>
            <a:ext cx="8674100" cy="599912"/>
          </a:xfr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nuôi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042EBBEA-151C-4623-ADB8-D121DBF0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74" y="2755434"/>
            <a:ext cx="4644251" cy="3480391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D2805AD-55B2-4FD9-AD95-4BE88B44ED69}"/>
              </a:ext>
            </a:extLst>
          </p:cNvPr>
          <p:cNvSpPr txBox="1">
            <a:spLocks/>
          </p:cNvSpPr>
          <p:nvPr/>
        </p:nvSpPr>
        <p:spPr>
          <a:xfrm>
            <a:off x="234823" y="1547670"/>
            <a:ext cx="8674100" cy="599912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nay,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dưỡng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C92AD73-FDB3-46EA-9D3B-90CC8E563E01}"/>
              </a:ext>
            </a:extLst>
          </p:cNvPr>
          <p:cNvSpPr txBox="1">
            <a:spLocks/>
          </p:cNvSpPr>
          <p:nvPr/>
        </p:nvSpPr>
        <p:spPr>
          <a:xfrm>
            <a:off x="234823" y="2229276"/>
            <a:ext cx="8674100" cy="526158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dinh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dưỡng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395ACD1-806D-4651-9A45-A5FABF579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83" y="2938733"/>
            <a:ext cx="3746800" cy="3025541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96E7400E-5E48-427A-8348-C74252B01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2" y="4012078"/>
            <a:ext cx="3746800" cy="752369"/>
          </a:xfrm>
          <a:prstGeom prst="rect">
            <a:avLst/>
          </a:prstGeom>
        </p:spPr>
      </p:pic>
      <p:pic>
        <p:nvPicPr>
          <p:cNvPr id="20" name="Hình ảnh 19" descr="Ảnh có chứa người, rau&#10;&#10;Mô tả được tạo tự động">
            <a:extLst>
              <a:ext uri="{FF2B5EF4-FFF2-40B4-BE49-F238E27FC236}">
                <a16:creationId xmlns:a16="http://schemas.microsoft.com/office/drawing/2014/main" id="{B570C7CC-1529-4E69-B471-6D2C9AF31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6" y="2689177"/>
            <a:ext cx="3048000" cy="2033016"/>
          </a:xfrm>
          <a:prstGeom prst="rect">
            <a:avLst/>
          </a:prstGeom>
        </p:spPr>
      </p:pic>
      <p:pic>
        <p:nvPicPr>
          <p:cNvPr id="22" name="Hình ảnh 21" descr="Ảnh có chứa người, tường, trong nhà, quần áo&#10;&#10;Mô tả được tạo tự động">
            <a:extLst>
              <a:ext uri="{FF2B5EF4-FFF2-40B4-BE49-F238E27FC236}">
                <a16:creationId xmlns:a16="http://schemas.microsoft.com/office/drawing/2014/main" id="{89B2F03C-FC1B-43EF-876F-1EF23AA80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446" y="2732118"/>
            <a:ext cx="3053886" cy="2033016"/>
          </a:xfrm>
          <a:prstGeom prst="rect">
            <a:avLst/>
          </a:prstGeom>
        </p:spPr>
      </p:pic>
      <p:pic>
        <p:nvPicPr>
          <p:cNvPr id="24" name="Hình ảnh 23" descr="Ảnh có chứa người, nhựa&#10;&#10;Mô tả được tạo tự động">
            <a:extLst>
              <a:ext uri="{FF2B5EF4-FFF2-40B4-BE49-F238E27FC236}">
                <a16:creationId xmlns:a16="http://schemas.microsoft.com/office/drawing/2014/main" id="{CDBAA9F2-4486-435E-BE89-39A66D7566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07" y="4638051"/>
            <a:ext cx="2628900" cy="1733550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C76EFE27-FE58-4FDC-BD64-2874476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9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8"/>
            <a:ext cx="8674100" cy="1599948"/>
          </a:xfr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dưỡng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thác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C880B61-4B0A-46FC-B733-CFB8EC189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55" y="2197532"/>
            <a:ext cx="7378090" cy="3909653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DFF92DE-9BB0-4B2E-BDE0-F983AA0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52" y="2711786"/>
            <a:ext cx="6278296" cy="8295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6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23D40E6-58D7-4013-B530-0235DBDA7D25}"/>
              </a:ext>
            </a:extLst>
          </p:cNvPr>
          <p:cNvSpPr txBox="1">
            <a:spLocks/>
          </p:cNvSpPr>
          <p:nvPr/>
        </p:nvSpPr>
        <p:spPr>
          <a:xfrm>
            <a:off x="578841" y="956564"/>
            <a:ext cx="4664277" cy="6777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(Nutrition Fact)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12">
            <a:extLst>
              <a:ext uri="{FF2B5EF4-FFF2-40B4-BE49-F238E27FC236}">
                <a16:creationId xmlns:a16="http://schemas.microsoft.com/office/drawing/2014/main" id="{C88DCED7-015F-46A9-8EB4-42DFE60A7F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74750" y="2060542"/>
            <a:ext cx="1984624" cy="3893808"/>
          </a:xfrm>
          <a:prstGeom prst="rect">
            <a:avLst/>
          </a:prstGeom>
        </p:spPr>
      </p:pic>
      <p:pic>
        <p:nvPicPr>
          <p:cNvPr id="8" name="Hình ảnh 7" descr="Ảnh có chứa văn bản&#10;&#10;Mô tả được tạo tự động">
            <a:extLst>
              <a:ext uri="{FF2B5EF4-FFF2-40B4-BE49-F238E27FC236}">
                <a16:creationId xmlns:a16="http://schemas.microsoft.com/office/drawing/2014/main" id="{F8CA8440-2E94-40C6-B738-85802D9ED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2" y="2060542"/>
            <a:ext cx="4993110" cy="3893808"/>
          </a:xfrm>
          <a:prstGeom prst="rect">
            <a:avLst/>
          </a:prstGeom>
        </p:spPr>
      </p:pic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2011341-4256-4F4D-9572-E58BC25C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6334</TotalTime>
  <Words>601</Words>
  <Application>Microsoft Office PowerPoint</Application>
  <PresentationFormat>Trình chiếu Trên màn hình (4:3)</PresentationFormat>
  <Paragraphs>80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1" baseType="lpstr">
      <vt:lpstr>Arial</vt:lpstr>
      <vt:lpstr>Calibri</vt:lpstr>
      <vt:lpstr>Lato</vt:lpstr>
      <vt:lpstr>Times New Roman</vt:lpstr>
      <vt:lpstr>TimesNewRomanPS-ItalicMT</vt:lpstr>
      <vt:lpstr>Wingdings</vt:lpstr>
      <vt:lpstr>Office Theme</vt:lpstr>
      <vt:lpstr>Bản trình bày PowerPoint</vt:lpstr>
      <vt:lpstr>ĐỒ ÁN TỐT NGHIỆP</vt:lpstr>
      <vt:lpstr>Bản trình bày PowerPoint</vt:lpstr>
      <vt:lpstr>Nội dung</vt:lpstr>
      <vt:lpstr>1. Đặt vấn đề</vt:lpstr>
      <vt:lpstr> Lý do lựa chọn đề tài</vt:lpstr>
      <vt:lpstr>Mục tiêu</vt:lpstr>
      <vt:lpstr>2. Phân tích yêu cầu</vt:lpstr>
      <vt:lpstr> Một số đặc điểm của dữ liệu dinh dưỡng</vt:lpstr>
      <vt:lpstr>Một số đặc điểm của dữ liệu dinh dưỡng</vt:lpstr>
      <vt:lpstr>Nhu cầu ứng dụng quản lý</vt:lpstr>
      <vt:lpstr>Biểu đồ use-case tổng quan </vt:lpstr>
      <vt:lpstr>Sơ đồ thực thể liên kết</vt:lpstr>
      <vt:lpstr>Thiết kế cơ sở dữ liệu</vt:lpstr>
      <vt:lpstr>Thiết kế hệ thống</vt:lpstr>
      <vt:lpstr>4. Cài đặt và triển khai</vt:lpstr>
      <vt:lpstr>Công nghệ sử dụng</vt:lpstr>
      <vt:lpstr>Kết quả cài đặt</vt:lpstr>
      <vt:lpstr>Chức năng tìm kiếm món ăn</vt:lpstr>
      <vt:lpstr>Chức năng tính toán hàm lượng dinh dưỡng</vt:lpstr>
      <vt:lpstr>Chức năng lưu nhật ký sử dụng món ăn</vt:lpstr>
      <vt:lpstr>Kết luận</vt:lpstr>
      <vt:lpstr>Định hướng phát triển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 </cp:lastModifiedBy>
  <cp:revision>245</cp:revision>
  <dcterms:created xsi:type="dcterms:W3CDTF">2021-05-28T04:32:29Z</dcterms:created>
  <dcterms:modified xsi:type="dcterms:W3CDTF">2022-03-08T07:10:51Z</dcterms:modified>
</cp:coreProperties>
</file>