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DM Sans" pitchFamily="2" charset="0"/>
      <p:regular r:id="rId9"/>
    </p:embeddedFont>
    <p:embeddedFont>
      <p:font typeface="PT Serif" panose="020A0603040505020204" pitchFamily="18" charset="-52"/>
      <p:regular r:id="rId10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11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18949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Проект онлайн Тетриса на Python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8476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Разработка онлайн игры Tetris с помощью Python и Pygame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9036"/>
            <a:ext cx="933926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Основной источник вдохновения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00692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Идея была вдохновлена аналогом игры тетриса TETR.IO, в котором существует соревновательный фактор. В этой игре есть разные возможности соревноваться с противником, вроде набора большего количества очков или других более уникальных способов соревнования.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507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Мы хотели научиться работать с сетью и понять принцип ее работы. Они решили создать свой собственный сервер и взяли данную игру как в пример для своей разработки.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3173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Основная цель проекта - создать онлайн-версию тетриса, где игроки смогут соревноваться друг с другом в режиме реального времени. Мы хотели реализовать базовые способы взаимодействия между игроками, чтобы сделать процесс игры в тетрис более увлекательным и динамичным.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639" y="424696"/>
            <a:ext cx="6407348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Визуализация с помощью Pygame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38639" y="1160383"/>
            <a:ext cx="1355312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Мы постарались максимально близко воссоздать визуальный процесс с игрой вдохновения: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38639" y="1579721"/>
            <a:ext cx="1355312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38639" y="2137529"/>
            <a:ext cx="2340531" cy="1477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Поле, которое отображает текущий блок, и тень от блока, которая показывает куда блок упадет в будущем, например при нажатии на клавишу пробел.</a:t>
            </a:r>
            <a:endParaRPr lang="en-US" sz="12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80" y="2172176"/>
            <a:ext cx="5364242" cy="545961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766352" y="2137529"/>
            <a:ext cx="2340531" cy="1231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Отображение удержанной фигуры, по нажатию клавиши Shift, так же как и отображение следующих фигур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11766352" y="3507105"/>
            <a:ext cx="2340531" cy="984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Счет игрока, который находится под удержанной фигурой и левее от следующих фигур.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7708" y="614839"/>
            <a:ext cx="5307925" cy="663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Управление игрой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07708" y="1581507"/>
            <a:ext cx="13214985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Так же как и интерфейс, необходимо было создать механики, которые бы соответствовали игре вдохновителю: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8" y="2132290"/>
            <a:ext cx="1010960" cy="215086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21919" y="2334458"/>
            <a:ext cx="572119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Перемещение фигуры с указанной задержкой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2021919" y="2787491"/>
            <a:ext cx="11900773" cy="129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Происходит считывание зажатия клавиши, времени "первого зажатия клавиши" и время и текущее время, разница которой равна времени зажатия клавиши. Таким образом, если добавить условие на проверку того, что время зажатия клавиши больше или равно пользовательской задержке, указанной в миллисекундах, можно получить необходимую задержку перемещения фигуры. Это полезно для более точного перемещения блоков по игровому полю.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8" y="4283154"/>
            <a:ext cx="1010960" cy="150411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21919" y="4485323"/>
            <a:ext cx="2653903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Вращение блоков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2021919" y="4938355"/>
            <a:ext cx="11900773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Вращение блоков, и все клавиши зажатие которых считывать не нужно, вроде поворота, считываются только по нажатию клавиши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8" y="5787271"/>
            <a:ext cx="1010960" cy="182749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021919" y="5989439"/>
            <a:ext cx="394835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Ускорение передвижения блока</a:t>
            </a:r>
            <a:endParaRPr lang="en-US" sz="2050" dirty="0"/>
          </a:p>
        </p:txBody>
      </p:sp>
      <p:sp>
        <p:nvSpPr>
          <p:cNvPr id="12" name="Text 7"/>
          <p:cNvSpPr/>
          <p:nvPr/>
        </p:nvSpPr>
        <p:spPr>
          <a:xfrm>
            <a:off x="2021919" y="6442472"/>
            <a:ext cx="11900773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Это происходит только в том случае, если игрок зажимает клавишу настолько, чтобы промежуток между одним перемещением уменьшился на указанную пользовательскую величину. Т.е при долгом зажатии клавиши, фигура будет не просто двигаться на одну клетку, а будет двигаться быстрее, чем двигалась бы при прежнем промежутке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3231"/>
            <a:ext cx="736163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Мультиплеер внутри игры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2811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Одной из необходимостей было создание мультиплеера внутри игры. Для этого было необходимо создать сервер и клиент. Основные классы в нашем проекте, которые отвечают за это: BattleServer, BattleClient, BattleTetrisGame.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6207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BattleServer - класс сервера, который отвечает за создание сервера и правильную синхронизацию данных между клиентами. BattleClient - класс клиента, который отвечает за получение данных с сервера, отключение/подключение к серверу, обработку сетевых ошибок.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5933"/>
            <a:ext cx="130428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Оба класса работают с использованием двух библиотек - socket и pickle, но в BattleServer так же используется библиотека Threading
Библиотека socket отвечает за установку подключения к серверу, отправку/получение данных. pickle отвечает за сериализацию данных, кодирование и декодирование для передачи по сети. Threading необходим для обработки данных поступающих от двух клиентов одновременно, создавая несколько отдельных потоков, чтобы можно было делать это одновременно.
 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4870"/>
            <a:ext cx="740152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Дальнейшие возможности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1544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53691" y="3230880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530906" y="3154442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Добавление новых способов соревнования между игроками(garbage-system)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4018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953691" y="4478298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530906" y="440186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Добавление новых механик поворота фигур.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6492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53691" y="5725716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1530906" y="5649278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Оптимизация сетевого процесса. 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546</Words>
  <Application>Microsoft Office PowerPoint</Application>
  <PresentationFormat>Произвольный</PresentationFormat>
  <Paragraphs>37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DM Sans</vt:lpstr>
      <vt:lpstr>PT Serif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Вапапа</cp:lastModifiedBy>
  <cp:revision>2</cp:revision>
  <dcterms:created xsi:type="dcterms:W3CDTF">2025-02-08T16:33:42Z</dcterms:created>
  <dcterms:modified xsi:type="dcterms:W3CDTF">2025-02-08T16:40:49Z</dcterms:modified>
</cp:coreProperties>
</file>