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3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93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63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216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056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468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425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775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856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98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41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48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27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71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80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20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72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78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02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без названия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автор: </a:t>
            </a:r>
            <a:r>
              <a:rPr lang="ru-RU" dirty="0" err="1"/>
              <a:t>Аслямов</a:t>
            </a:r>
            <a:r>
              <a:rPr lang="ru-RU" dirty="0"/>
              <a:t> Марат </a:t>
            </a:r>
            <a:r>
              <a:rPr lang="ru-RU" dirty="0" err="1"/>
              <a:t>Расулович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401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Идея:</a:t>
            </a:r>
          </a:p>
          <a:p>
            <a:pPr marL="402336" lvl="1" indent="0">
              <a:buNone/>
            </a:pPr>
            <a:r>
              <a:rPr lang="ru-RU" dirty="0" smtClean="0"/>
              <a:t>		Создание </a:t>
            </a:r>
            <a:r>
              <a:rPr lang="ru-RU" dirty="0"/>
              <a:t>игры.</a:t>
            </a:r>
          </a:p>
          <a:p>
            <a:endParaRPr lang="ru-RU" dirty="0" smtClean="0"/>
          </a:p>
          <a:p>
            <a:r>
              <a:rPr lang="ru-RU" dirty="0" smtClean="0"/>
              <a:t>Задача: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Написать игру.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493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060848"/>
            <a:ext cx="6670090" cy="3958952"/>
          </a:xfrm>
        </p:spPr>
        <p:txBody>
          <a:bodyPr>
            <a:normAutofit fontScale="25000" lnSpcReduction="20000"/>
          </a:bodyPr>
          <a:lstStyle/>
          <a:p>
            <a:r>
              <a:rPr lang="ru-RU" sz="6400" dirty="0"/>
              <a:t>Структура:</a:t>
            </a:r>
          </a:p>
          <a:p>
            <a:pPr marL="0" indent="0">
              <a:buNone/>
            </a:pPr>
            <a:r>
              <a:rPr lang="en-US" sz="6400" dirty="0" smtClean="0"/>
              <a:t>Border – </a:t>
            </a:r>
            <a:r>
              <a:rPr lang="ru-RU" sz="6400" dirty="0" smtClean="0"/>
              <a:t>границы</a:t>
            </a:r>
          </a:p>
          <a:p>
            <a:pPr marL="0" indent="0">
              <a:buNone/>
            </a:pPr>
            <a:r>
              <a:rPr lang="en-US" sz="6400" dirty="0" smtClean="0"/>
              <a:t>Player – </a:t>
            </a:r>
            <a:r>
              <a:rPr lang="ru-RU" sz="6400" dirty="0" smtClean="0"/>
              <a:t>игрок </a:t>
            </a:r>
          </a:p>
          <a:p>
            <a:pPr marL="0" indent="0">
              <a:buNone/>
            </a:pPr>
            <a:r>
              <a:rPr lang="en-US" sz="6400" dirty="0" smtClean="0"/>
              <a:t>Planet – </a:t>
            </a:r>
            <a:r>
              <a:rPr lang="ru-RU" sz="6400" dirty="0" smtClean="0"/>
              <a:t>то, что должен защищать игрок</a:t>
            </a:r>
          </a:p>
          <a:p>
            <a:pPr marL="0" indent="0">
              <a:buNone/>
            </a:pPr>
            <a:r>
              <a:rPr lang="en-US" sz="6400" dirty="0" err="1" smtClean="0"/>
              <a:t>BulletUsually</a:t>
            </a:r>
            <a:r>
              <a:rPr lang="en-US" sz="6400" dirty="0" smtClean="0"/>
              <a:t> – </a:t>
            </a:r>
            <a:r>
              <a:rPr lang="ru-RU" sz="6400" dirty="0" smtClean="0"/>
              <a:t>то, чем стреляет</a:t>
            </a:r>
            <a:r>
              <a:rPr lang="en-US" sz="6400" dirty="0" smtClean="0"/>
              <a:t> </a:t>
            </a:r>
            <a:r>
              <a:rPr lang="ru-RU" sz="6400" dirty="0" smtClean="0"/>
              <a:t>игрок </a:t>
            </a:r>
            <a:endParaRPr lang="en-US" sz="6400" dirty="0" smtClean="0"/>
          </a:p>
          <a:p>
            <a:pPr marL="0" indent="0">
              <a:buNone/>
            </a:pPr>
            <a:r>
              <a:rPr lang="ru-RU" sz="6400" dirty="0" smtClean="0"/>
              <a:t>(предполагалось больше</a:t>
            </a:r>
            <a:r>
              <a:rPr lang="en-US" sz="6400" dirty="0" smtClean="0"/>
              <a:t> </a:t>
            </a:r>
            <a:r>
              <a:rPr lang="ru-RU" sz="6400" dirty="0" smtClean="0"/>
              <a:t>видов пуль)</a:t>
            </a:r>
          </a:p>
          <a:p>
            <a:pPr marL="0" indent="0">
              <a:buNone/>
            </a:pPr>
            <a:r>
              <a:rPr lang="en-US" sz="6400" dirty="0" smtClean="0"/>
              <a:t>Meteor1 – “</a:t>
            </a:r>
            <a:r>
              <a:rPr lang="ru-RU" sz="6400" dirty="0" smtClean="0"/>
              <a:t>враги</a:t>
            </a:r>
            <a:r>
              <a:rPr lang="en-US" sz="6400" dirty="0" smtClean="0"/>
              <a:t>”</a:t>
            </a:r>
            <a:r>
              <a:rPr lang="ru-RU" sz="6400" dirty="0" smtClean="0"/>
              <a:t> (должно было быть</a:t>
            </a:r>
            <a:r>
              <a:rPr lang="en-US" sz="6400" dirty="0" smtClean="0"/>
              <a:t> </a:t>
            </a:r>
            <a:endParaRPr lang="ru-RU" sz="6400" dirty="0" smtClean="0"/>
          </a:p>
          <a:p>
            <a:pPr marL="0" indent="0">
              <a:buNone/>
            </a:pPr>
            <a:r>
              <a:rPr lang="ru-RU" sz="6400" dirty="0" smtClean="0"/>
              <a:t>больше видов)</a:t>
            </a:r>
          </a:p>
          <a:p>
            <a:pPr marL="0" indent="0">
              <a:buNone/>
            </a:pPr>
            <a:r>
              <a:rPr lang="en-US" sz="6400" dirty="0" smtClean="0"/>
              <a:t>Boss – </a:t>
            </a:r>
            <a:r>
              <a:rPr lang="ru-RU" sz="6400" dirty="0" smtClean="0"/>
              <a:t>по идее самый опасный</a:t>
            </a:r>
          </a:p>
          <a:p>
            <a:pPr marL="0" indent="0">
              <a:buNone/>
            </a:pPr>
            <a:r>
              <a:rPr lang="ru-RU" sz="6400" dirty="0" smtClean="0"/>
              <a:t>противник, но его нету</a:t>
            </a:r>
          </a:p>
          <a:p>
            <a:pPr marL="0" indent="0">
              <a:buNone/>
            </a:pPr>
            <a:r>
              <a:rPr lang="en-US" sz="6400" dirty="0" err="1" smtClean="0"/>
              <a:t>MainMenu</a:t>
            </a:r>
            <a:r>
              <a:rPr lang="en-US" sz="6400" dirty="0" smtClean="0"/>
              <a:t> – </a:t>
            </a:r>
            <a:r>
              <a:rPr lang="ru-RU" sz="6400" dirty="0" smtClean="0"/>
              <a:t>начальный экран</a:t>
            </a:r>
          </a:p>
          <a:p>
            <a:pPr marL="0" indent="0">
              <a:buNone/>
            </a:pPr>
            <a:r>
              <a:rPr lang="ru-RU" sz="6400" dirty="0"/>
              <a:t>	</a:t>
            </a:r>
            <a:endParaRPr lang="ru-RU" sz="6400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2276872"/>
            <a:ext cx="4176464" cy="349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еще многое добавить и что-то переделать</a:t>
            </a:r>
            <a:r>
              <a:rPr lang="ru-RU" smtClean="0"/>
              <a:t>, например, </a:t>
            </a:r>
            <a:r>
              <a:rPr lang="ru-RU" dirty="0" smtClean="0"/>
              <a:t>доделать босса и виды снарядов, мобов.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154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</TotalTime>
  <Words>102</Words>
  <Application>Microsoft Office PowerPoint</Application>
  <PresentationFormat>Экран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Совет директоров</vt:lpstr>
      <vt:lpstr>Игра без названия</vt:lpstr>
      <vt:lpstr>Введение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без названия</dc:title>
  <dc:creator>Марат</dc:creator>
  <cp:lastModifiedBy>Марат</cp:lastModifiedBy>
  <cp:revision>2</cp:revision>
  <dcterms:created xsi:type="dcterms:W3CDTF">2022-01-26T20:21:11Z</dcterms:created>
  <dcterms:modified xsi:type="dcterms:W3CDTF">2022-01-26T20:38:55Z</dcterms:modified>
</cp:coreProperties>
</file>