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2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4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64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79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15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55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282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0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47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52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2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79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9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4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3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28F68A-3E3B-4159-A227-E4D0D5DBA49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5307-3628-4E0C-878F-C6CD905AF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69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Рандомайзер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5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Экономия времени.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Цель:</a:t>
            </a:r>
          </a:p>
          <a:p>
            <a:pPr marL="0" indent="0">
              <a:buNone/>
            </a:pPr>
            <a:r>
              <a:rPr lang="ru-RU" dirty="0"/>
              <a:t>	Сделать самый </a:t>
            </a:r>
            <a:r>
              <a:rPr lang="ru-RU" dirty="0" smtClean="0"/>
              <a:t>простой </a:t>
            </a:r>
            <a:r>
              <a:rPr lang="ru-RU" dirty="0"/>
              <a:t>сайт, который только </a:t>
            </a:r>
            <a:r>
              <a:rPr lang="ru-RU" dirty="0" smtClean="0"/>
              <a:t>можно.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468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</a:p>
          <a:p>
            <a:pPr marL="0" indent="0">
              <a:buNone/>
            </a:pPr>
            <a:r>
              <a:rPr lang="en-US" dirty="0" err="1" smtClean="0"/>
              <a:t>load_user</a:t>
            </a:r>
            <a:r>
              <a:rPr lang="en-US" dirty="0" smtClean="0"/>
              <a:t> – </a:t>
            </a:r>
            <a:r>
              <a:rPr lang="ru-RU" dirty="0" smtClean="0"/>
              <a:t>загрузка пользователя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ain – </a:t>
            </a:r>
            <a:r>
              <a:rPr lang="ru-RU" dirty="0" smtClean="0"/>
              <a:t>главная страница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mage – </a:t>
            </a:r>
            <a:r>
              <a:rPr lang="ru-RU" dirty="0" smtClean="0"/>
              <a:t>какой то кусок карты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egister – </a:t>
            </a:r>
            <a:r>
              <a:rPr lang="ru-RU" dirty="0" smtClean="0"/>
              <a:t>регистрация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ogin – </a:t>
            </a:r>
            <a:r>
              <a:rPr lang="ru-RU" dirty="0" smtClean="0"/>
              <a:t>зайти на сайт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ogout – </a:t>
            </a:r>
            <a:r>
              <a:rPr lang="ru-RU" dirty="0" smtClean="0"/>
              <a:t>выйти из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15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доработать: сохранение полученного числа для зарегистрированных пользователей, выбор числа из списка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697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</Template>
  <TotalTime>9</TotalTime>
  <Words>68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Рандомайзер</vt:lpstr>
      <vt:lpstr>Введение</vt:lpstr>
      <vt:lpstr>Описание реализации</vt:lpstr>
      <vt:lpstr>Заключение</vt:lpstr>
    </vt:vector>
  </TitlesOfParts>
  <Company>Microsoft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Рандомайзер</dc:title>
  <dc:creator>Марат</dc:creator>
  <cp:lastModifiedBy>Марат</cp:lastModifiedBy>
  <cp:revision>2</cp:revision>
  <dcterms:created xsi:type="dcterms:W3CDTF">2022-04-25T18:33:52Z</dcterms:created>
  <dcterms:modified xsi:type="dcterms:W3CDTF">2022-04-25T18:43:33Z</dcterms:modified>
</cp:coreProperties>
</file>