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86" d="100"/>
          <a:sy n="86" d="100"/>
        </p:scale>
        <p:origin x="562" y="67"/>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6/18/2020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6/18/2020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6/18/2020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6/18/2020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6/18/2020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6/18/2020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6/18/2020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6/18/2020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6/18/2020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6/18/2020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6/18/2020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6/18/2020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6/18/2020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6/18/2020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dirty="0"/>
              <a:t>Tufail Waris</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789</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Tufail waris</cp:lastModifiedBy>
  <cp:revision>5</cp:revision>
  <dcterms:created xsi:type="dcterms:W3CDTF">2020-01-05T08:05:09Z</dcterms:created>
  <dcterms:modified xsi:type="dcterms:W3CDTF">2020-06-18T03:37:28Z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