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3" r:id="rId9"/>
    <p:sldId id="267" r:id="rId10"/>
    <p:sldId id="264" r:id="rId11"/>
    <p:sldId id="265" r:id="rId12"/>
    <p:sldId id="266" r:id="rId13"/>
    <p:sldId id="260" r:id="rId14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hnJMo6/gy4ofhSz2aM6kNArEMV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85A93-9F95-3C92-4BBC-354B2E4D4654}" v="1" dt="2021-07-30T19:23:52.014"/>
    <p1510:client id="{36D04196-D38C-ECF1-ADB4-36382835F7A3}" v="1" dt="2021-08-20T18:32:40.917"/>
    <p1510:client id="{44CADAB0-C8D8-906F-2CAC-C302D7984FFE}" v="2964" dt="2021-08-02T18:55:39.301"/>
    <p1510:client id="{46B60745-02A0-63AA-21EC-168F6BC02253}" v="7" dt="2021-07-13T14:46:29.065"/>
    <p1510:client id="{B05F764F-CAB6-141D-4DA4-96550E482718}" v="170" dt="2021-07-02T16:53:53.843"/>
    <p1510:client id="{B0718407-064F-6B3C-2FA1-6B6516BB01E9}" v="88" dt="2021-12-22T19:32:25.017"/>
    <p1510:client id="{C206AF3F-F34D-0226-FE2C-7DE5EC436F69}" v="1" dt="2021-07-27T14:02:09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Crenwelge" userId="S::andrew.crenwelge@revature.com::cb907561-3d33-4463-a907-f474fa3179d2" providerId="AD" clId="Web-{46B60745-02A0-63AA-21EC-168F6BC02253}"/>
    <pc:docChg chg="modSld">
      <pc:chgData name="Andrew Crenwelge" userId="S::andrew.crenwelge@revature.com::cb907561-3d33-4463-a907-f474fa3179d2" providerId="AD" clId="Web-{46B60745-02A0-63AA-21EC-168F6BC02253}" dt="2021-07-13T14:46:28.753" v="2" actId="20577"/>
      <pc:docMkLst>
        <pc:docMk/>
      </pc:docMkLst>
      <pc:sldChg chg="modSp">
        <pc:chgData name="Andrew Crenwelge" userId="S::andrew.crenwelge@revature.com::cb907561-3d33-4463-a907-f474fa3179d2" providerId="AD" clId="Web-{46B60745-02A0-63AA-21EC-168F6BC02253}" dt="2021-07-13T14:46:28.753" v="2" actId="20577"/>
        <pc:sldMkLst>
          <pc:docMk/>
          <pc:sldMk cId="0" sldId="257"/>
        </pc:sldMkLst>
        <pc:spChg chg="mod">
          <ac:chgData name="Andrew Crenwelge" userId="S::andrew.crenwelge@revature.com::cb907561-3d33-4463-a907-f474fa3179d2" providerId="AD" clId="Web-{46B60745-02A0-63AA-21EC-168F6BC02253}" dt="2021-07-13T14:46:28.753" v="2" actId="20577"/>
          <ac:spMkLst>
            <pc:docMk/>
            <pc:sldMk cId="0" sldId="257"/>
            <ac:spMk id="219" creationId="{00000000-0000-0000-0000-000000000000}"/>
          </ac:spMkLst>
        </pc:spChg>
      </pc:sldChg>
    </pc:docChg>
  </pc:docChgLst>
  <pc:docChgLst>
    <pc:chgData name="Andrew Crenwelge" userId="S::andrew.crenwelge@revature.com::cb907561-3d33-4463-a907-f474fa3179d2" providerId="AD" clId="Web-{36D04196-D38C-ECF1-ADB4-36382835F7A3}"/>
    <pc:docChg chg="sldOrd">
      <pc:chgData name="Andrew Crenwelge" userId="S::andrew.crenwelge@revature.com::cb907561-3d33-4463-a907-f474fa3179d2" providerId="AD" clId="Web-{36D04196-D38C-ECF1-ADB4-36382835F7A3}" dt="2021-08-20T18:32:40.917" v="0"/>
      <pc:docMkLst>
        <pc:docMk/>
      </pc:docMkLst>
      <pc:sldChg chg="ord">
        <pc:chgData name="Andrew Crenwelge" userId="S::andrew.crenwelge@revature.com::cb907561-3d33-4463-a907-f474fa3179d2" providerId="AD" clId="Web-{36D04196-D38C-ECF1-ADB4-36382835F7A3}" dt="2021-08-20T18:32:40.917" v="0"/>
        <pc:sldMkLst>
          <pc:docMk/>
          <pc:sldMk cId="2350694043" sldId="266"/>
        </pc:sldMkLst>
      </pc:sldChg>
    </pc:docChg>
  </pc:docChgLst>
  <pc:docChgLst>
    <pc:chgData name="Jonathan Gworek" userId="S::jonathan.gworek@revature.com::ecb581cc-6b8a-47bc-a280-d0580ecf92f4" providerId="AD" clId="Web-{00585A93-9F95-3C92-4BBC-354B2E4D4654}"/>
    <pc:docChg chg="modSld">
      <pc:chgData name="Jonathan Gworek" userId="S::jonathan.gworek@revature.com::ecb581cc-6b8a-47bc-a280-d0580ecf92f4" providerId="AD" clId="Web-{00585A93-9F95-3C92-4BBC-354B2E4D4654}" dt="2021-07-30T19:23:52.014" v="0"/>
      <pc:docMkLst>
        <pc:docMk/>
      </pc:docMkLst>
      <pc:sldChg chg="mod modShow">
        <pc:chgData name="Jonathan Gworek" userId="S::jonathan.gworek@revature.com::ecb581cc-6b8a-47bc-a280-d0580ecf92f4" providerId="AD" clId="Web-{00585A93-9F95-3C92-4BBC-354B2E4D4654}" dt="2021-07-30T19:23:52.014" v="0"/>
        <pc:sldMkLst>
          <pc:docMk/>
          <pc:sldMk cId="0" sldId="259"/>
        </pc:sldMkLst>
      </pc:sldChg>
    </pc:docChg>
  </pc:docChgLst>
  <pc:docChgLst>
    <pc:chgData name="Andrew Crenwelge" userId="S::andrew.crenwelge@revature.com::cb907561-3d33-4463-a907-f474fa3179d2" providerId="AD" clId="Web-{B05F764F-CAB6-141D-4DA4-96550E482718}"/>
    <pc:docChg chg="modSld">
      <pc:chgData name="Andrew Crenwelge" userId="S::andrew.crenwelge@revature.com::cb907561-3d33-4463-a907-f474fa3179d2" providerId="AD" clId="Web-{B05F764F-CAB6-141D-4DA4-96550E482718}" dt="2021-07-02T16:53:53.515" v="81" actId="20577"/>
      <pc:docMkLst>
        <pc:docMk/>
      </pc:docMkLst>
      <pc:sldChg chg="modSp">
        <pc:chgData name="Andrew Crenwelge" userId="S::andrew.crenwelge@revature.com::cb907561-3d33-4463-a907-f474fa3179d2" providerId="AD" clId="Web-{B05F764F-CAB6-141D-4DA4-96550E482718}" dt="2021-07-02T16:53:53.515" v="81" actId="20577"/>
        <pc:sldMkLst>
          <pc:docMk/>
          <pc:sldMk cId="0" sldId="257"/>
        </pc:sldMkLst>
        <pc:spChg chg="mod">
          <ac:chgData name="Andrew Crenwelge" userId="S::andrew.crenwelge@revature.com::cb907561-3d33-4463-a907-f474fa3179d2" providerId="AD" clId="Web-{B05F764F-CAB6-141D-4DA4-96550E482718}" dt="2021-07-02T16:53:53.515" v="81" actId="20577"/>
          <ac:spMkLst>
            <pc:docMk/>
            <pc:sldMk cId="0" sldId="257"/>
            <ac:spMk id="219" creationId="{00000000-0000-0000-0000-000000000000}"/>
          </ac:spMkLst>
        </pc:spChg>
      </pc:sldChg>
    </pc:docChg>
  </pc:docChgLst>
  <pc:docChgLst>
    <pc:chgData name="Andrew Crenwelge" userId="S::andrew.crenwelge@revature.com::cb907561-3d33-4463-a907-f474fa3179d2" providerId="AD" clId="Web-{B0718407-064F-6B3C-2FA1-6B6516BB01E9}"/>
    <pc:docChg chg="modSld">
      <pc:chgData name="Andrew Crenwelge" userId="S::andrew.crenwelge@revature.com::cb907561-3d33-4463-a907-f474fa3179d2" providerId="AD" clId="Web-{B0718407-064F-6B3C-2FA1-6B6516BB01E9}" dt="2021-12-22T19:32:20.329" v="72" actId="20577"/>
      <pc:docMkLst>
        <pc:docMk/>
      </pc:docMkLst>
      <pc:sldChg chg="modSp">
        <pc:chgData name="Andrew Crenwelge" userId="S::andrew.crenwelge@revature.com::cb907561-3d33-4463-a907-f474fa3179d2" providerId="AD" clId="Web-{B0718407-064F-6B3C-2FA1-6B6516BB01E9}" dt="2021-12-22T19:32:20.329" v="72" actId="20577"/>
        <pc:sldMkLst>
          <pc:docMk/>
          <pc:sldMk cId="0" sldId="258"/>
        </pc:sldMkLst>
        <pc:spChg chg="mod">
          <ac:chgData name="Andrew Crenwelge" userId="S::andrew.crenwelge@revature.com::cb907561-3d33-4463-a907-f474fa3179d2" providerId="AD" clId="Web-{B0718407-064F-6B3C-2FA1-6B6516BB01E9}" dt="2021-12-22T19:28:23.613" v="4" actId="20577"/>
          <ac:spMkLst>
            <pc:docMk/>
            <pc:sldMk cId="0" sldId="258"/>
            <ac:spMk id="231" creationId="{00000000-0000-0000-0000-000000000000}"/>
          </ac:spMkLst>
        </pc:spChg>
        <pc:spChg chg="mod">
          <ac:chgData name="Andrew Crenwelge" userId="S::andrew.crenwelge@revature.com::cb907561-3d33-4463-a907-f474fa3179d2" providerId="AD" clId="Web-{B0718407-064F-6B3C-2FA1-6B6516BB01E9}" dt="2021-12-22T19:28:41.176" v="10" actId="20577"/>
          <ac:spMkLst>
            <pc:docMk/>
            <pc:sldMk cId="0" sldId="258"/>
            <ac:spMk id="233" creationId="{00000000-0000-0000-0000-000000000000}"/>
          </ac:spMkLst>
        </pc:spChg>
        <pc:spChg chg="mod">
          <ac:chgData name="Andrew Crenwelge" userId="S::andrew.crenwelge@revature.com::cb907561-3d33-4463-a907-f474fa3179d2" providerId="AD" clId="Web-{B0718407-064F-6B3C-2FA1-6B6516BB01E9}" dt="2021-12-22T19:29:02.208" v="14" actId="20577"/>
          <ac:spMkLst>
            <pc:docMk/>
            <pc:sldMk cId="0" sldId="258"/>
            <ac:spMk id="235" creationId="{00000000-0000-0000-0000-000000000000}"/>
          </ac:spMkLst>
        </pc:spChg>
        <pc:spChg chg="mod">
          <ac:chgData name="Andrew Crenwelge" userId="S::andrew.crenwelge@revature.com::cb907561-3d33-4463-a907-f474fa3179d2" providerId="AD" clId="Web-{B0718407-064F-6B3C-2FA1-6B6516BB01E9}" dt="2021-12-22T19:30:45.027" v="43" actId="20577"/>
          <ac:spMkLst>
            <pc:docMk/>
            <pc:sldMk cId="0" sldId="258"/>
            <ac:spMk id="237" creationId="{00000000-0000-0000-0000-000000000000}"/>
          </ac:spMkLst>
        </pc:spChg>
        <pc:spChg chg="mod">
          <ac:chgData name="Andrew Crenwelge" userId="S::andrew.crenwelge@revature.com::cb907561-3d33-4463-a907-f474fa3179d2" providerId="AD" clId="Web-{B0718407-064F-6B3C-2FA1-6B6516BB01E9}" dt="2021-12-22T19:31:19.419" v="55" actId="20577"/>
          <ac:spMkLst>
            <pc:docMk/>
            <pc:sldMk cId="0" sldId="258"/>
            <ac:spMk id="239" creationId="{00000000-0000-0000-0000-000000000000}"/>
          </ac:spMkLst>
        </pc:spChg>
        <pc:spChg chg="mod">
          <ac:chgData name="Andrew Crenwelge" userId="S::andrew.crenwelge@revature.com::cb907561-3d33-4463-a907-f474fa3179d2" providerId="AD" clId="Web-{B0718407-064F-6B3C-2FA1-6B6516BB01E9}" dt="2021-12-22T19:31:41.108" v="58" actId="20577"/>
          <ac:spMkLst>
            <pc:docMk/>
            <pc:sldMk cId="0" sldId="258"/>
            <ac:spMk id="241" creationId="{00000000-0000-0000-0000-000000000000}"/>
          </ac:spMkLst>
        </pc:spChg>
        <pc:spChg chg="mod">
          <ac:chgData name="Andrew Crenwelge" userId="S::andrew.crenwelge@revature.com::cb907561-3d33-4463-a907-f474fa3179d2" providerId="AD" clId="Web-{B0718407-064F-6B3C-2FA1-6B6516BB01E9}" dt="2021-12-22T19:31:52.874" v="61" actId="20577"/>
          <ac:spMkLst>
            <pc:docMk/>
            <pc:sldMk cId="0" sldId="258"/>
            <ac:spMk id="243" creationId="{00000000-0000-0000-0000-000000000000}"/>
          </ac:spMkLst>
        </pc:spChg>
        <pc:spChg chg="mod">
          <ac:chgData name="Andrew Crenwelge" userId="S::andrew.crenwelge@revature.com::cb907561-3d33-4463-a907-f474fa3179d2" providerId="AD" clId="Web-{B0718407-064F-6B3C-2FA1-6B6516BB01E9}" dt="2021-12-22T19:32:20.329" v="72" actId="20577"/>
          <ac:spMkLst>
            <pc:docMk/>
            <pc:sldMk cId="0" sldId="258"/>
            <ac:spMk id="245" creationId="{00000000-0000-0000-0000-000000000000}"/>
          </ac:spMkLst>
        </pc:spChg>
        <pc:spChg chg="mod">
          <ac:chgData name="Andrew Crenwelge" userId="S::andrew.crenwelge@revature.com::cb907561-3d33-4463-a907-f474fa3179d2" providerId="AD" clId="Web-{B0718407-064F-6B3C-2FA1-6B6516BB01E9}" dt="2021-12-22T19:30:04.353" v="36" actId="20577"/>
          <ac:spMkLst>
            <pc:docMk/>
            <pc:sldMk cId="0" sldId="258"/>
            <ac:spMk id="252" creationId="{00000000-0000-0000-0000-000000000000}"/>
          </ac:spMkLst>
        </pc:spChg>
        <pc:spChg chg="mod">
          <ac:chgData name="Andrew Crenwelge" userId="S::andrew.crenwelge@revature.com::cb907561-3d33-4463-a907-f474fa3179d2" providerId="AD" clId="Web-{B0718407-064F-6B3C-2FA1-6B6516BB01E9}" dt="2021-12-22T19:28:46.098" v="12" actId="20577"/>
          <ac:spMkLst>
            <pc:docMk/>
            <pc:sldMk cId="0" sldId="258"/>
            <ac:spMk id="255" creationId="{00000000-0000-0000-0000-000000000000}"/>
          </ac:spMkLst>
        </pc:spChg>
        <pc:spChg chg="mod">
          <ac:chgData name="Andrew Crenwelge" userId="S::andrew.crenwelge@revature.com::cb907561-3d33-4463-a907-f474fa3179d2" providerId="AD" clId="Web-{B0718407-064F-6B3C-2FA1-6B6516BB01E9}" dt="2021-12-22T19:30:14.634" v="39" actId="20577"/>
          <ac:spMkLst>
            <pc:docMk/>
            <pc:sldMk cId="0" sldId="258"/>
            <ac:spMk id="258" creationId="{00000000-0000-0000-0000-000000000000}"/>
          </ac:spMkLst>
        </pc:spChg>
        <pc:spChg chg="mod">
          <ac:chgData name="Andrew Crenwelge" userId="S::andrew.crenwelge@revature.com::cb907561-3d33-4463-a907-f474fa3179d2" providerId="AD" clId="Web-{B0718407-064F-6B3C-2FA1-6B6516BB01E9}" dt="2021-12-22T19:31:25.841" v="57" actId="20577"/>
          <ac:spMkLst>
            <pc:docMk/>
            <pc:sldMk cId="0" sldId="258"/>
            <ac:spMk id="261" creationId="{00000000-0000-0000-0000-000000000000}"/>
          </ac:spMkLst>
        </pc:spChg>
        <pc:spChg chg="mod">
          <ac:chgData name="Andrew Crenwelge" userId="S::andrew.crenwelge@revature.com::cb907561-3d33-4463-a907-f474fa3179d2" providerId="AD" clId="Web-{B0718407-064F-6B3C-2FA1-6B6516BB01E9}" dt="2021-12-22T19:31:19.747" v="56" actId="20577"/>
          <ac:spMkLst>
            <pc:docMk/>
            <pc:sldMk cId="0" sldId="258"/>
            <ac:spMk id="264" creationId="{00000000-0000-0000-0000-000000000000}"/>
          </ac:spMkLst>
        </pc:spChg>
        <pc:spChg chg="mod">
          <ac:chgData name="Andrew Crenwelge" userId="S::andrew.crenwelge@revature.com::cb907561-3d33-4463-a907-f474fa3179d2" providerId="AD" clId="Web-{B0718407-064F-6B3C-2FA1-6B6516BB01E9}" dt="2021-12-22T19:31:49.561" v="60" actId="20577"/>
          <ac:spMkLst>
            <pc:docMk/>
            <pc:sldMk cId="0" sldId="258"/>
            <ac:spMk id="267" creationId="{00000000-0000-0000-0000-000000000000}"/>
          </ac:spMkLst>
        </pc:spChg>
        <pc:spChg chg="mod">
          <ac:chgData name="Andrew Crenwelge" userId="S::andrew.crenwelge@revature.com::cb907561-3d33-4463-a907-f474fa3179d2" providerId="AD" clId="Web-{B0718407-064F-6B3C-2FA1-6B6516BB01E9}" dt="2021-12-22T19:32:06.500" v="68" actId="20577"/>
          <ac:spMkLst>
            <pc:docMk/>
            <pc:sldMk cId="0" sldId="258"/>
            <ac:spMk id="270" creationId="{00000000-0000-0000-0000-000000000000}"/>
          </ac:spMkLst>
        </pc:spChg>
        <pc:spChg chg="mod">
          <ac:chgData name="Andrew Crenwelge" userId="S::andrew.crenwelge@revature.com::cb907561-3d33-4463-a907-f474fa3179d2" providerId="AD" clId="Web-{B0718407-064F-6B3C-2FA1-6B6516BB01E9}" dt="2021-12-22T19:32:17.547" v="70" actId="20577"/>
          <ac:spMkLst>
            <pc:docMk/>
            <pc:sldMk cId="0" sldId="258"/>
            <ac:spMk id="273" creationId="{00000000-0000-0000-0000-000000000000}"/>
          </ac:spMkLst>
        </pc:spChg>
      </pc:sldChg>
    </pc:docChg>
  </pc:docChgLst>
  <pc:docChgLst>
    <pc:chgData name="Andrew Crenwelge" userId="S::andrew.crenwelge@revature.com::cb907561-3d33-4463-a907-f474fa3179d2" providerId="AD" clId="Web-{C206AF3F-F34D-0226-FE2C-7DE5EC436F69}"/>
    <pc:docChg chg="modSld">
      <pc:chgData name="Andrew Crenwelge" userId="S::andrew.crenwelge@revature.com::cb907561-3d33-4463-a907-f474fa3179d2" providerId="AD" clId="Web-{C206AF3F-F34D-0226-FE2C-7DE5EC436F69}" dt="2021-07-27T14:02:09.143" v="0"/>
      <pc:docMkLst>
        <pc:docMk/>
      </pc:docMkLst>
      <pc:sldChg chg="mod modShow">
        <pc:chgData name="Andrew Crenwelge" userId="S::andrew.crenwelge@revature.com::cb907561-3d33-4463-a907-f474fa3179d2" providerId="AD" clId="Web-{C206AF3F-F34D-0226-FE2C-7DE5EC436F69}" dt="2021-07-27T14:02:09.143" v="0"/>
        <pc:sldMkLst>
          <pc:docMk/>
          <pc:sldMk cId="0" sldId="259"/>
        </pc:sldMkLst>
      </pc:sldChg>
    </pc:docChg>
  </pc:docChgLst>
  <pc:docChgLst>
    <pc:chgData name="Andrew Crenwelge" userId="S::andrew.crenwelge@revature.com::cb907561-3d33-4463-a907-f474fa3179d2" providerId="AD" clId="Web-{44CADAB0-C8D8-906F-2CAC-C302D7984FFE}"/>
    <pc:docChg chg="addSld delSld modSld sldOrd">
      <pc:chgData name="Andrew Crenwelge" userId="S::andrew.crenwelge@revature.com::cb907561-3d33-4463-a907-f474fa3179d2" providerId="AD" clId="Web-{44CADAB0-C8D8-906F-2CAC-C302D7984FFE}" dt="2021-08-02T18:55:39.285" v="1505" actId="20577"/>
      <pc:docMkLst>
        <pc:docMk/>
      </pc:docMkLst>
      <pc:sldChg chg="ord">
        <pc:chgData name="Andrew Crenwelge" userId="S::andrew.crenwelge@revature.com::cb907561-3d33-4463-a907-f474fa3179d2" providerId="AD" clId="Web-{44CADAB0-C8D8-906F-2CAC-C302D7984FFE}" dt="2021-08-02T12:38:06.018" v="1"/>
        <pc:sldMkLst>
          <pc:docMk/>
          <pc:sldMk cId="0" sldId="259"/>
        </pc:sldMkLst>
      </pc:sldChg>
      <pc:sldChg chg="ord">
        <pc:chgData name="Andrew Crenwelge" userId="S::andrew.crenwelge@revature.com::cb907561-3d33-4463-a907-f474fa3179d2" providerId="AD" clId="Web-{44CADAB0-C8D8-906F-2CAC-C302D7984FFE}" dt="2021-08-02T17:57:01.112" v="762"/>
        <pc:sldMkLst>
          <pc:docMk/>
          <pc:sldMk cId="0" sldId="260"/>
        </pc:sldMkLst>
      </pc:sldChg>
      <pc:sldChg chg="modSp new">
        <pc:chgData name="Andrew Crenwelge" userId="S::andrew.crenwelge@revature.com::cb907561-3d33-4463-a907-f474fa3179d2" providerId="AD" clId="Web-{44CADAB0-C8D8-906F-2CAC-C302D7984FFE}" dt="2021-08-02T12:42:21.769" v="99" actId="20577"/>
        <pc:sldMkLst>
          <pc:docMk/>
          <pc:sldMk cId="417086718" sldId="261"/>
        </pc:sldMkLst>
        <pc:spChg chg="mod">
          <ac:chgData name="Andrew Crenwelge" userId="S::andrew.crenwelge@revature.com::cb907561-3d33-4463-a907-f474fa3179d2" providerId="AD" clId="Web-{44CADAB0-C8D8-906F-2CAC-C302D7984FFE}" dt="2021-08-02T12:38:40.411" v="7" actId="20577"/>
          <ac:spMkLst>
            <pc:docMk/>
            <pc:sldMk cId="417086718" sldId="261"/>
            <ac:spMk id="2" creationId="{F6EEAB4D-72B9-4C8B-AE03-53BE43336A16}"/>
          </ac:spMkLst>
        </pc:spChg>
        <pc:spChg chg="mod">
          <ac:chgData name="Andrew Crenwelge" userId="S::andrew.crenwelge@revature.com::cb907561-3d33-4463-a907-f474fa3179d2" providerId="AD" clId="Web-{44CADAB0-C8D8-906F-2CAC-C302D7984FFE}" dt="2021-08-02T12:42:21.769" v="99" actId="20577"/>
          <ac:spMkLst>
            <pc:docMk/>
            <pc:sldMk cId="417086718" sldId="261"/>
            <ac:spMk id="3" creationId="{C4CF0521-6CA1-426D-AD03-E57C16BB826E}"/>
          </ac:spMkLst>
        </pc:spChg>
      </pc:sldChg>
      <pc:sldChg chg="modSp new">
        <pc:chgData name="Andrew Crenwelge" userId="S::andrew.crenwelge@revature.com::cb907561-3d33-4463-a907-f474fa3179d2" providerId="AD" clId="Web-{44CADAB0-C8D8-906F-2CAC-C302D7984FFE}" dt="2021-08-02T13:36:28.550" v="697" actId="20577"/>
        <pc:sldMkLst>
          <pc:docMk/>
          <pc:sldMk cId="2809395926" sldId="262"/>
        </pc:sldMkLst>
        <pc:spChg chg="mod">
          <ac:chgData name="Andrew Crenwelge" userId="S::andrew.crenwelge@revature.com::cb907561-3d33-4463-a907-f474fa3179d2" providerId="AD" clId="Web-{44CADAB0-C8D8-906F-2CAC-C302D7984FFE}" dt="2021-08-02T13:18:07.811" v="246" actId="20577"/>
          <ac:spMkLst>
            <pc:docMk/>
            <pc:sldMk cId="2809395926" sldId="262"/>
            <ac:spMk id="2" creationId="{FD4C22D9-641F-4F95-8353-A41C06938B36}"/>
          </ac:spMkLst>
        </pc:spChg>
        <pc:spChg chg="mod">
          <ac:chgData name="Andrew Crenwelge" userId="S::andrew.crenwelge@revature.com::cb907561-3d33-4463-a907-f474fa3179d2" providerId="AD" clId="Web-{44CADAB0-C8D8-906F-2CAC-C302D7984FFE}" dt="2021-08-02T13:36:28.550" v="697" actId="20577"/>
          <ac:spMkLst>
            <pc:docMk/>
            <pc:sldMk cId="2809395926" sldId="262"/>
            <ac:spMk id="3" creationId="{1E318BB3-BB13-4062-8DCC-D2C19FA4A877}"/>
          </ac:spMkLst>
        </pc:spChg>
      </pc:sldChg>
      <pc:sldChg chg="addSp delSp modSp new add del">
        <pc:chgData name="Andrew Crenwelge" userId="S::andrew.crenwelge@revature.com::cb907561-3d33-4463-a907-f474fa3179d2" providerId="AD" clId="Web-{44CADAB0-C8D8-906F-2CAC-C302D7984FFE}" dt="2021-08-02T13:26:57.930" v="518" actId="20577"/>
        <pc:sldMkLst>
          <pc:docMk/>
          <pc:sldMk cId="3825135560" sldId="263"/>
        </pc:sldMkLst>
        <pc:spChg chg="mod">
          <ac:chgData name="Andrew Crenwelge" userId="S::andrew.crenwelge@revature.com::cb907561-3d33-4463-a907-f474fa3179d2" providerId="AD" clId="Web-{44CADAB0-C8D8-906F-2CAC-C302D7984FFE}" dt="2021-08-02T13:18:13.858" v="250" actId="20577"/>
          <ac:spMkLst>
            <pc:docMk/>
            <pc:sldMk cId="3825135560" sldId="263"/>
            <ac:spMk id="2" creationId="{66172C76-C7B7-43C2-B1DD-F4BB428672AD}"/>
          </ac:spMkLst>
        </pc:spChg>
        <pc:spChg chg="mod">
          <ac:chgData name="Andrew Crenwelge" userId="S::andrew.crenwelge@revature.com::cb907561-3d33-4463-a907-f474fa3179d2" providerId="AD" clId="Web-{44CADAB0-C8D8-906F-2CAC-C302D7984FFE}" dt="2021-08-02T13:26:57.930" v="518" actId="20577"/>
          <ac:spMkLst>
            <pc:docMk/>
            <pc:sldMk cId="3825135560" sldId="263"/>
            <ac:spMk id="3" creationId="{635A96FF-2853-40F9-BC84-3D34ADF97209}"/>
          </ac:spMkLst>
        </pc:spChg>
        <pc:spChg chg="add del mod">
          <ac:chgData name="Andrew Crenwelge" userId="S::andrew.crenwelge@revature.com::cb907561-3d33-4463-a907-f474fa3179d2" providerId="AD" clId="Web-{44CADAB0-C8D8-906F-2CAC-C302D7984FFE}" dt="2021-08-02T12:44:46.918" v="214"/>
          <ac:spMkLst>
            <pc:docMk/>
            <pc:sldMk cId="3825135560" sldId="263"/>
            <ac:spMk id="5" creationId="{333E232A-94FD-4FD9-BDD1-AF356755DE7A}"/>
          </ac:spMkLst>
        </pc:spChg>
      </pc:sldChg>
      <pc:sldChg chg="modSp add replId">
        <pc:chgData name="Andrew Crenwelge" userId="S::andrew.crenwelge@revature.com::cb907561-3d33-4463-a907-f474fa3179d2" providerId="AD" clId="Web-{44CADAB0-C8D8-906F-2CAC-C302D7984FFE}" dt="2021-08-02T13:29:56.793" v="621" actId="20577"/>
        <pc:sldMkLst>
          <pc:docMk/>
          <pc:sldMk cId="1792170257" sldId="264"/>
        </pc:sldMkLst>
        <pc:spChg chg="mod">
          <ac:chgData name="Andrew Crenwelge" userId="S::andrew.crenwelge@revature.com::cb907561-3d33-4463-a907-f474fa3179d2" providerId="AD" clId="Web-{44CADAB0-C8D8-906F-2CAC-C302D7984FFE}" dt="2021-08-02T13:18:32.155" v="255" actId="20577"/>
          <ac:spMkLst>
            <pc:docMk/>
            <pc:sldMk cId="1792170257" sldId="264"/>
            <ac:spMk id="2" creationId="{66172C76-C7B7-43C2-B1DD-F4BB428672AD}"/>
          </ac:spMkLst>
        </pc:spChg>
        <pc:spChg chg="mod">
          <ac:chgData name="Andrew Crenwelge" userId="S::andrew.crenwelge@revature.com::cb907561-3d33-4463-a907-f474fa3179d2" providerId="AD" clId="Web-{44CADAB0-C8D8-906F-2CAC-C302D7984FFE}" dt="2021-08-02T13:29:56.793" v="621" actId="20577"/>
          <ac:spMkLst>
            <pc:docMk/>
            <pc:sldMk cId="1792170257" sldId="264"/>
            <ac:spMk id="3" creationId="{635A96FF-2853-40F9-BC84-3D34ADF97209}"/>
          </ac:spMkLst>
        </pc:spChg>
      </pc:sldChg>
      <pc:sldChg chg="modSp add replId">
        <pc:chgData name="Andrew Crenwelge" userId="S::andrew.crenwelge@revature.com::cb907561-3d33-4463-a907-f474fa3179d2" providerId="AD" clId="Web-{44CADAB0-C8D8-906F-2CAC-C302D7984FFE}" dt="2021-08-02T18:41:20.756" v="1120" actId="20577"/>
        <pc:sldMkLst>
          <pc:docMk/>
          <pc:sldMk cId="14053985" sldId="265"/>
        </pc:sldMkLst>
        <pc:spChg chg="mod">
          <ac:chgData name="Andrew Crenwelge" userId="S::andrew.crenwelge@revature.com::cb907561-3d33-4463-a907-f474fa3179d2" providerId="AD" clId="Web-{44CADAB0-C8D8-906F-2CAC-C302D7984FFE}" dt="2021-08-02T13:18:40.233" v="262" actId="20577"/>
          <ac:spMkLst>
            <pc:docMk/>
            <pc:sldMk cId="14053985" sldId="265"/>
            <ac:spMk id="2" creationId="{66172C76-C7B7-43C2-B1DD-F4BB428672AD}"/>
          </ac:spMkLst>
        </pc:spChg>
        <pc:spChg chg="mod">
          <ac:chgData name="Andrew Crenwelge" userId="S::andrew.crenwelge@revature.com::cb907561-3d33-4463-a907-f474fa3179d2" providerId="AD" clId="Web-{44CADAB0-C8D8-906F-2CAC-C302D7984FFE}" dt="2021-08-02T18:41:20.756" v="1120" actId="20577"/>
          <ac:spMkLst>
            <pc:docMk/>
            <pc:sldMk cId="14053985" sldId="265"/>
            <ac:spMk id="3" creationId="{635A96FF-2853-40F9-BC84-3D34ADF97209}"/>
          </ac:spMkLst>
        </pc:spChg>
      </pc:sldChg>
      <pc:sldChg chg="modSp new">
        <pc:chgData name="Andrew Crenwelge" userId="S::andrew.crenwelge@revature.com::cb907561-3d33-4463-a907-f474fa3179d2" providerId="AD" clId="Web-{44CADAB0-C8D8-906F-2CAC-C302D7984FFE}" dt="2021-08-02T18:55:39.285" v="1505" actId="20577"/>
        <pc:sldMkLst>
          <pc:docMk/>
          <pc:sldMk cId="2350694043" sldId="266"/>
        </pc:sldMkLst>
        <pc:spChg chg="mod">
          <ac:chgData name="Andrew Crenwelge" userId="S::andrew.crenwelge@revature.com::cb907561-3d33-4463-a907-f474fa3179d2" providerId="AD" clId="Web-{44CADAB0-C8D8-906F-2CAC-C302D7984FFE}" dt="2021-08-02T17:57:04.034" v="765" actId="20577"/>
          <ac:spMkLst>
            <pc:docMk/>
            <pc:sldMk cId="2350694043" sldId="266"/>
            <ac:spMk id="2" creationId="{1CA3205B-40D0-4C10-A2EF-EA9188FF66E7}"/>
          </ac:spMkLst>
        </pc:spChg>
        <pc:spChg chg="mod">
          <ac:chgData name="Andrew Crenwelge" userId="S::andrew.crenwelge@revature.com::cb907561-3d33-4463-a907-f474fa3179d2" providerId="AD" clId="Web-{44CADAB0-C8D8-906F-2CAC-C302D7984FFE}" dt="2021-08-02T18:55:39.285" v="1505" actId="20577"/>
          <ac:spMkLst>
            <pc:docMk/>
            <pc:sldMk cId="2350694043" sldId="266"/>
            <ac:spMk id="3" creationId="{1DDB0C42-7438-4891-A22D-48B568A86902}"/>
          </ac:spMkLst>
        </pc:spChg>
      </pc:sldChg>
      <pc:sldChg chg="modSp add replId">
        <pc:chgData name="Andrew Crenwelge" userId="S::andrew.crenwelge@revature.com::cb907561-3d33-4463-a907-f474fa3179d2" providerId="AD" clId="Web-{44CADAB0-C8D8-906F-2CAC-C302D7984FFE}" dt="2021-08-02T18:44:24.965" v="1243" actId="20577"/>
        <pc:sldMkLst>
          <pc:docMk/>
          <pc:sldMk cId="3894416035" sldId="267"/>
        </pc:sldMkLst>
        <pc:spChg chg="mod">
          <ac:chgData name="Andrew Crenwelge" userId="S::andrew.crenwelge@revature.com::cb907561-3d33-4463-a907-f474fa3179d2" providerId="AD" clId="Web-{44CADAB0-C8D8-906F-2CAC-C302D7984FFE}" dt="2021-08-02T18:44:24.965" v="1243" actId="20577"/>
          <ac:spMkLst>
            <pc:docMk/>
            <pc:sldMk cId="3894416035" sldId="267"/>
            <ac:spMk id="2" creationId="{66172C76-C7B7-43C2-B1DD-F4BB428672AD}"/>
          </ac:spMkLst>
        </pc:spChg>
        <pc:spChg chg="mod">
          <ac:chgData name="Andrew Crenwelge" userId="S::andrew.crenwelge@revature.com::cb907561-3d33-4463-a907-f474fa3179d2" providerId="AD" clId="Web-{44CADAB0-C8D8-906F-2CAC-C302D7984FFE}" dt="2021-08-02T18:44:12.168" v="1241" actId="20577"/>
          <ac:spMkLst>
            <pc:docMk/>
            <pc:sldMk cId="3894416035" sldId="267"/>
            <ac:spMk id="3" creationId="{635A96FF-2853-40F9-BC84-3D34ADF97209}"/>
          </ac:spMkLst>
        </pc:spChg>
      </pc:sldChg>
      <pc:sldChg chg="modSp add replId">
        <pc:chgData name="Andrew Crenwelge" userId="S::andrew.crenwelge@revature.com::cb907561-3d33-4463-a907-f474fa3179d2" providerId="AD" clId="Web-{44CADAB0-C8D8-906F-2CAC-C302D7984FFE}" dt="2021-08-02T18:48:29.411" v="1372" actId="20577"/>
        <pc:sldMkLst>
          <pc:docMk/>
          <pc:sldMk cId="3162795188" sldId="268"/>
        </pc:sldMkLst>
        <pc:spChg chg="mod">
          <ac:chgData name="Andrew Crenwelge" userId="S::andrew.crenwelge@revature.com::cb907561-3d33-4463-a907-f474fa3179d2" providerId="AD" clId="Web-{44CADAB0-C8D8-906F-2CAC-C302D7984FFE}" dt="2021-08-02T18:45:42.999" v="1247" actId="20577"/>
          <ac:spMkLst>
            <pc:docMk/>
            <pc:sldMk cId="3162795188" sldId="268"/>
            <ac:spMk id="2" creationId="{FD4C22D9-641F-4F95-8353-A41C06938B36}"/>
          </ac:spMkLst>
        </pc:spChg>
        <pc:spChg chg="mod">
          <ac:chgData name="Andrew Crenwelge" userId="S::andrew.crenwelge@revature.com::cb907561-3d33-4463-a907-f474fa3179d2" providerId="AD" clId="Web-{44CADAB0-C8D8-906F-2CAC-C302D7984FFE}" dt="2021-08-02T18:48:29.411" v="1372" actId="20577"/>
          <ac:spMkLst>
            <pc:docMk/>
            <pc:sldMk cId="3162795188" sldId="268"/>
            <ac:spMk id="3" creationId="{1E318BB3-BB13-4062-8DCC-D2C19FA4A8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7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6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6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8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8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9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9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0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0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10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1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1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1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11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1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4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5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5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6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6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6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6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6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6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6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6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6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6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6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6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6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6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S_5kezdR6Sef3MLD1tSch5nKcawK6cnn/vie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Bootcamp Orientation</a:t>
            </a:r>
            <a:endParaRPr/>
          </a:p>
        </p:txBody>
      </p:sp>
      <p:sp>
        <p:nvSpPr>
          <p:cNvPr id="213" name="Google Shape;213;p1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QC Department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2C76-C7B7-43C2-B1DD-F4BB4286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QC Demo – Good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96FF-2853-40F9-BC84-3D34ADF97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49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Q: "Explain what polymorphism means and how you can use it in Java code?"</a:t>
            </a:r>
          </a:p>
          <a:p>
            <a:r>
              <a:rPr lang="en-US"/>
              <a:t>A: "Polymorphism means many forms. We can use method overloading or overriding to implement it in the code. Overloading means changing the method signature in the same class; overriding means changing the implementation in a subclass"</a:t>
            </a:r>
          </a:p>
          <a:p>
            <a:r>
              <a:rPr lang="en-US" dirty="0"/>
              <a:t>Notes:</a:t>
            </a:r>
          </a:p>
          <a:p>
            <a:pPr lvl="1"/>
            <a:r>
              <a:rPr lang="en-US"/>
              <a:t>No filler words, hesitations</a:t>
            </a:r>
          </a:p>
          <a:p>
            <a:pPr lvl="1"/>
            <a:r>
              <a:rPr lang="en-US"/>
              <a:t>Gave explanations for the terms used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BD53D-6D7D-417B-98E2-744D0BF76C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7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2C76-C7B7-43C2-B1DD-F4BB4286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QC Demo – Excellent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96FF-2853-40F9-BC84-3D34ADF97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499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Q: "Explain what polymorphism means and how you can use it in Java code?"</a:t>
            </a:r>
          </a:p>
          <a:p>
            <a:r>
              <a:rPr lang="en-US" sz="2000"/>
              <a:t>A: "Polymorphism is an object oriented design principle that means many forms. Most commonly we will use method polymorphism which includes method overloading and overriding. Overloading consists of a method in the same class with the same name but changing the number or type of parameters; overriding refers to inheriting a method and then changing its implementation, so it must be declared with the same method signature. When we use overriding, we can declare a variable as the parent type but instantiate the child and the child's method will be invoked. Also, covariant return types allow us to return a subtype of the parent method's return type when we override a method. For example</a:t>
            </a:r>
            <a:r>
              <a:rPr lang="en-US" sz="2000" dirty="0"/>
              <a:t> </a:t>
            </a:r>
            <a:r>
              <a:rPr lang="en-US" sz="2000"/>
              <a:t>in my latest project, I overloaded a method to … &lt;give concrete example&gt;"</a:t>
            </a:r>
          </a:p>
          <a:p>
            <a:r>
              <a:rPr lang="en-US" sz="2000" dirty="0"/>
              <a:t>Notes:</a:t>
            </a:r>
          </a:p>
          <a:p>
            <a:pPr lvl="1"/>
            <a:r>
              <a:rPr lang="en-US" sz="2000"/>
              <a:t>Comprehensive</a:t>
            </a:r>
          </a:p>
          <a:p>
            <a:pPr lvl="1"/>
            <a:r>
              <a:rPr lang="en-US" sz="2000"/>
              <a:t>Confident</a:t>
            </a:r>
          </a:p>
          <a:p>
            <a:pPr lvl="1"/>
            <a:r>
              <a:rPr lang="en-US" sz="2000"/>
              <a:t>Very detailed and gave explanations</a:t>
            </a:r>
            <a:endParaRPr lang="en-US" sz="2000" dirty="0"/>
          </a:p>
          <a:p>
            <a:pPr lvl="1"/>
            <a:r>
              <a:rPr lang="en-US" sz="2000"/>
              <a:t>Gave an example of how this is used in a project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BD53D-6D7D-417B-98E2-744D0BF76C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205B-40D0-4C10-A2EF-EA9188FF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0C42-7438-4891-A22D-48B568A86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When is QC conducted?</a:t>
            </a:r>
            <a:endParaRPr lang="en-US" dirty="0"/>
          </a:p>
          <a:p>
            <a:pPr lvl="1"/>
            <a:r>
              <a:rPr lang="en-US"/>
              <a:t>Typically on Mondays or Tuesdays</a:t>
            </a:r>
            <a:endParaRPr lang="en-US" dirty="0"/>
          </a:p>
          <a:p>
            <a:pPr>
              <a:buSzPts val="2400"/>
            </a:pPr>
            <a:r>
              <a:rPr lang="en-US"/>
              <a:t>How will I get feedback on performance?</a:t>
            </a:r>
            <a:endParaRPr lang="en-US" dirty="0"/>
          </a:p>
          <a:p>
            <a:pPr lvl="1"/>
            <a:r>
              <a:rPr lang="en-US"/>
              <a:t>We can go over missed topics or questions at the end of QC and give overall feedback</a:t>
            </a:r>
            <a:endParaRPr lang="en-US" dirty="0"/>
          </a:p>
          <a:p>
            <a:pPr lvl="1"/>
            <a:r>
              <a:rPr lang="en-US"/>
              <a:t>Specific feedback will come from your trainer</a:t>
            </a:r>
          </a:p>
          <a:p>
            <a:pPr lvl="1"/>
            <a:r>
              <a:rPr lang="en-US"/>
              <a:t>Always feel free to reach out to your trainer for feedback</a:t>
            </a:r>
            <a:endParaRPr lang="en-US" dirty="0"/>
          </a:p>
          <a:p>
            <a:r>
              <a:rPr lang="en-US"/>
              <a:t>What happens if I do really poorly in an evaluation?</a:t>
            </a:r>
            <a:endParaRPr lang="en-US" dirty="0"/>
          </a:p>
          <a:p>
            <a:pPr lvl="1">
              <a:buSzPts val="2800"/>
            </a:pPr>
            <a:r>
              <a:rPr lang="en-US"/>
              <a:t>We look at all evaluations (quiz, 1/1, QC, project) to gauge performance and we also look at trends over time</a:t>
            </a:r>
            <a:endParaRPr lang="en-US" dirty="0"/>
          </a:p>
          <a:p>
            <a:pPr lvl="1">
              <a:buSzPts val="2800"/>
            </a:pPr>
            <a:r>
              <a:rPr lang="en-US"/>
              <a:t>If you are not where you need to be, your trainer will discuss how to improve performance with you</a:t>
            </a:r>
          </a:p>
          <a:p>
            <a:r>
              <a:rPr lang="en-US"/>
              <a:t>How can I prepare and do better for QC?</a:t>
            </a:r>
            <a:endParaRPr lang="en-US" dirty="0"/>
          </a:p>
          <a:p>
            <a:pPr lvl="1">
              <a:buSzPts val="2800"/>
            </a:pPr>
            <a:r>
              <a:rPr lang="en-US"/>
              <a:t>Review the </a:t>
            </a:r>
            <a:r>
              <a:rPr lang="en-US" dirty="0">
                <a:hlinkClick r:id="rId2"/>
              </a:rPr>
              <a:t>How to Prepare for QC</a:t>
            </a:r>
            <a:r>
              <a:rPr lang="en-US"/>
              <a:t> document</a:t>
            </a:r>
            <a:endParaRPr lang="en-US" dirty="0"/>
          </a:p>
          <a:p>
            <a:pPr>
              <a:buSzPts val="2800"/>
            </a:pPr>
            <a:r>
              <a:rPr lang="en-US"/>
              <a:t>What should I focus on each week?</a:t>
            </a:r>
          </a:p>
          <a:p>
            <a:pPr lvl="1">
              <a:buSzPts val="2800"/>
            </a:pPr>
            <a:r>
              <a:rPr lang="en-US"/>
              <a:t>Use RevaturePro topics on curriculum or get clarity from your trainer</a:t>
            </a:r>
          </a:p>
          <a:p>
            <a:pPr lvl="1">
              <a:buSzPts val="2800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AC9A0-B837-46ED-B551-754BF453BA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9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Questions and Answers</a:t>
            </a:r>
            <a:endParaRPr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89" name="Google Shape;2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4857" y="2061275"/>
            <a:ext cx="3897824" cy="389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Training Expectations</a:t>
            </a: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76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0"/>
              <a:buFont typeface="Noto Sans Symbols"/>
              <a:buChar char="⮚"/>
            </a:pPr>
            <a:r>
              <a:rPr lang="en-US" sz="2000" dirty="0"/>
              <a:t>You are an </a:t>
            </a:r>
            <a:r>
              <a:rPr lang="en-US" sz="2000" b="1" u="sng" dirty="0"/>
              <a:t>employee</a:t>
            </a:r>
            <a:r>
              <a:rPr lang="en-US" sz="2000" dirty="0"/>
              <a:t> of </a:t>
            </a:r>
            <a:r>
              <a:rPr lang="en-US" sz="2000" dirty="0" err="1"/>
              <a:t>Revature</a:t>
            </a:r>
            <a:endParaRPr lang="en-US" sz="200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170"/>
              <a:buFont typeface="Noto Sans Symbols"/>
              <a:buChar char="⮚"/>
            </a:pPr>
            <a:r>
              <a:rPr lang="en-US" sz="2000" dirty="0"/>
              <a:t>Be respectful, courteous, and professional at all times</a:t>
            </a:r>
            <a:endParaRPr sz="200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170"/>
              <a:buFont typeface="Noto Sans Symbols"/>
              <a:buChar char="⮚"/>
            </a:pPr>
            <a:r>
              <a:rPr lang="en-US" sz="2000" dirty="0"/>
              <a:t>Training conducted Monday thru Friday 10am – 6pm Eastern</a:t>
            </a:r>
            <a:endParaRPr sz="2000"/>
          </a:p>
          <a:p>
            <a:pPr marL="74295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860"/>
              <a:buFont typeface="Noto Sans Symbols"/>
              <a:buChar char="⮚"/>
            </a:pPr>
            <a:r>
              <a:rPr lang="en-US" sz="1850" dirty="0"/>
              <a:t>Includes 1-hour lunch and instructor-designated breaks</a:t>
            </a:r>
            <a:endParaRPr sz="1850" dirty="0"/>
          </a:p>
          <a:p>
            <a:pPr marL="74295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860"/>
              <a:buFont typeface="Noto Sans Symbols"/>
              <a:buChar char="⮚"/>
            </a:pPr>
            <a:r>
              <a:rPr lang="en-US" sz="1850" dirty="0"/>
              <a:t>Late or unavailable? Inform your trainer immediately.</a:t>
            </a:r>
            <a:endParaRPr sz="1850" dirty="0"/>
          </a:p>
          <a:p>
            <a:pPr marL="742950" lvl="1" indent="-285750">
              <a:lnSpc>
                <a:spcPct val="80000"/>
              </a:lnSpc>
              <a:spcBef>
                <a:spcPts val="372"/>
              </a:spcBef>
              <a:buSzPts val="1860"/>
              <a:buFont typeface="Noto Sans Symbols"/>
              <a:buChar char="⮚"/>
            </a:pPr>
            <a:r>
              <a:rPr lang="en-US" sz="1850" dirty="0"/>
              <a:t>You are encouraged to do self-study after office hours and on weekends</a:t>
            </a:r>
            <a:endParaRPr sz="1850" dirty="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170"/>
              <a:buFont typeface="Noto Sans Symbols"/>
              <a:buChar char="⮚"/>
            </a:pPr>
            <a:r>
              <a:rPr lang="en-US" sz="2000" dirty="0"/>
              <a:t>Work diligently on projects to reach 100% completion</a:t>
            </a:r>
            <a:endParaRPr sz="200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170"/>
              <a:buFont typeface="Noto Sans Symbols"/>
              <a:buChar char="⮚"/>
            </a:pPr>
            <a:r>
              <a:rPr lang="en-US" sz="2000" dirty="0"/>
              <a:t>Plagiarism and cheating will NOT be tolerated</a:t>
            </a:r>
            <a:endParaRPr sz="200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170"/>
              <a:buFont typeface="Noto Sans Symbols"/>
              <a:buChar char="⮚"/>
            </a:pPr>
            <a:r>
              <a:rPr lang="en-US" sz="2000" dirty="0"/>
              <a:t>Do your best on evaluations</a:t>
            </a:r>
            <a:endParaRPr sz="2000"/>
          </a:p>
          <a:p>
            <a:pPr marL="742950" lvl="1" indent="-285750">
              <a:lnSpc>
                <a:spcPct val="80000"/>
              </a:lnSpc>
              <a:spcBef>
                <a:spcPts val="372"/>
              </a:spcBef>
              <a:buSzPts val="1860"/>
              <a:buFont typeface="Noto Sans Symbols"/>
              <a:buChar char="⮚"/>
            </a:pPr>
            <a:r>
              <a:rPr lang="en-US" sz="1850" dirty="0"/>
              <a:t>Monday exams, mock interviews, and coding challenges </a:t>
            </a:r>
            <a:endParaRPr/>
          </a:p>
          <a:p>
            <a:pPr marL="742950" lvl="1" indent="-28575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860"/>
              <a:buFont typeface="Noto Sans Symbols"/>
              <a:buChar char="⮚"/>
            </a:pPr>
            <a:r>
              <a:rPr lang="en-US" sz="1850" dirty="0"/>
              <a:t>Projects, presentations, QC sessions, panel interview</a:t>
            </a:r>
            <a:endParaRPr sz="1850"/>
          </a:p>
          <a:p>
            <a:pPr marL="285750" indent="-285750">
              <a:lnSpc>
                <a:spcPct val="80000"/>
              </a:lnSpc>
              <a:spcBef>
                <a:spcPts val="372"/>
              </a:spcBef>
              <a:buSzPts val="1860"/>
              <a:buFont typeface="Noto Sans Symbols"/>
              <a:buChar char="⮚"/>
            </a:pPr>
            <a:r>
              <a:rPr lang="en-US" sz="2000" dirty="0"/>
              <a:t> Reminder: put your </a:t>
            </a:r>
            <a:r>
              <a:rPr lang="en-US" sz="2000" dirty="0" err="1"/>
              <a:t>Github</a:t>
            </a:r>
            <a:r>
              <a:rPr lang="en-US" sz="2000" dirty="0"/>
              <a:t> username on </a:t>
            </a:r>
            <a:r>
              <a:rPr lang="en-US" sz="2000" dirty="0" err="1"/>
              <a:t>RevaturePro</a:t>
            </a:r>
            <a:r>
              <a:rPr lang="en-US" sz="2000" dirty="0"/>
              <a:t> profile (under Profile &gt; "Git username")</a:t>
            </a:r>
          </a:p>
          <a:p>
            <a:pPr marL="742950" lvl="1" indent="-285750">
              <a:lnSpc>
                <a:spcPct val="80000"/>
              </a:lnSpc>
              <a:spcBef>
                <a:spcPts val="372"/>
              </a:spcBef>
              <a:buSzPts val="1860"/>
              <a:buFont typeface="Noto Sans Symbols"/>
              <a:buChar char="⮚"/>
            </a:pPr>
            <a:r>
              <a:rPr lang="en-US" sz="1750" dirty="0"/>
              <a:t>This is important for projects &amp; code review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170"/>
              <a:buFont typeface="Noto Sans Symbols"/>
              <a:buChar char="⮚"/>
            </a:pPr>
            <a:r>
              <a:rPr lang="en-US" sz="2150" dirty="0"/>
              <a:t>Bring passion, commitment, and energy in developing </a:t>
            </a:r>
            <a:r>
              <a:rPr lang="en-US" sz="2150" b="1" dirty="0"/>
              <a:t>your</a:t>
            </a:r>
            <a:r>
              <a:rPr lang="en-US" sz="2150" dirty="0"/>
              <a:t> career!</a:t>
            </a:r>
            <a:endParaRPr sz="2150" dirty="0"/>
          </a:p>
          <a:p>
            <a:pPr marL="342900" lvl="0" indent="-205105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170"/>
              <a:buNone/>
            </a:pPr>
            <a:endParaRPr sz="2170"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170"/>
              <a:buNone/>
            </a:pPr>
            <a:endParaRPr sz="2170"/>
          </a:p>
        </p:txBody>
      </p:sp>
      <p:sp>
        <p:nvSpPr>
          <p:cNvPr id="220" name="Google Shape;220;p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Quality Control</a:t>
            </a:r>
            <a:endParaRPr/>
          </a:p>
        </p:txBody>
      </p:sp>
      <p:grpSp>
        <p:nvGrpSpPr>
          <p:cNvPr id="226" name="Google Shape;226;p3"/>
          <p:cNvGrpSpPr/>
          <p:nvPr/>
        </p:nvGrpSpPr>
        <p:grpSpPr>
          <a:xfrm>
            <a:off x="380010" y="1481446"/>
            <a:ext cx="4525963" cy="4525963"/>
            <a:chOff x="0" y="0"/>
            <a:chExt cx="4525963" cy="4525963"/>
          </a:xfrm>
        </p:grpSpPr>
        <p:sp>
          <p:nvSpPr>
            <p:cNvPr id="227" name="Google Shape;227;p3"/>
            <p:cNvSpPr/>
            <p:nvPr/>
          </p:nvSpPr>
          <p:spPr>
            <a:xfrm>
              <a:off x="0" y="0"/>
              <a:ext cx="4525963" cy="4525963"/>
            </a:xfrm>
            <a:prstGeom prst="triangle">
              <a:avLst>
                <a:gd name="adj" fmla="val 50000"/>
              </a:avLst>
            </a:prstGeom>
            <a:solidFill>
              <a:srgbClr val="F2672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0" y="660185"/>
              <a:ext cx="2263038" cy="35536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F267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 txBox="1"/>
            <p:nvPr/>
          </p:nvSpPr>
          <p:spPr>
            <a:xfrm>
              <a:off x="17348" y="677533"/>
              <a:ext cx="2228342" cy="320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Readiness Assessment 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0" y="1062350"/>
              <a:ext cx="2263038" cy="35536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F267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 txBox="1"/>
            <p:nvPr/>
          </p:nvSpPr>
          <p:spPr>
            <a:xfrm>
              <a:off x="17348" y="1079698"/>
              <a:ext cx="2228342" cy="320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Weekly </a:t>
              </a:r>
              <a:r>
                <a:rPr lang="en-US" sz="1500" dirty="0">
                  <a:solidFill>
                    <a:schemeClr val="dk1"/>
                  </a:solidFill>
                </a:rPr>
                <a:t>Quizzes</a:t>
              </a: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0" y="1464514"/>
              <a:ext cx="2263038" cy="35536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F267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 txBox="1"/>
            <p:nvPr/>
          </p:nvSpPr>
          <p:spPr>
            <a:xfrm>
              <a:off x="17348" y="1481862"/>
              <a:ext cx="2228342" cy="320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</a:rPr>
                <a:t>Trainer 1/1s</a:t>
              </a: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0" y="1866679"/>
              <a:ext cx="2263038" cy="35536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F267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 txBox="1"/>
            <p:nvPr/>
          </p:nvSpPr>
          <p:spPr>
            <a:xfrm>
              <a:off x="17348" y="1884027"/>
              <a:ext cx="2228342" cy="320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</a:rPr>
                <a:t>Coding Challenges</a:t>
              </a:r>
              <a:endParaRPr lang="en-US" sz="1500" dirty="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0" y="2268844"/>
              <a:ext cx="2263038" cy="35536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F267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 txBox="1"/>
            <p:nvPr/>
          </p:nvSpPr>
          <p:spPr>
            <a:xfrm>
              <a:off x="17348" y="2286192"/>
              <a:ext cx="2228342" cy="320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500" dirty="0">
                  <a:solidFill>
                    <a:schemeClr val="dk1"/>
                  </a:solidFill>
                </a:rPr>
                <a:t>QC Audits</a:t>
              </a:r>
              <a:endParaRPr lang="en-US" dirty="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0" y="2671008"/>
              <a:ext cx="2263038" cy="35536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F267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 txBox="1"/>
            <p:nvPr/>
          </p:nvSpPr>
          <p:spPr>
            <a:xfrm>
              <a:off x="17348" y="2688356"/>
              <a:ext cx="2228342" cy="320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 dirty="0">
                  <a:solidFill>
                    <a:schemeClr val="dk1"/>
                  </a:solidFill>
                </a:rPr>
                <a:t>Projects</a:t>
              </a: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0" y="3073173"/>
              <a:ext cx="2263038" cy="35536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F267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 txBox="1"/>
            <p:nvPr/>
          </p:nvSpPr>
          <p:spPr>
            <a:xfrm>
              <a:off x="17348" y="3090521"/>
              <a:ext cx="2228342" cy="320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</a:rPr>
                <a:t>Portfolios</a:t>
              </a:r>
              <a:endParaRPr lang="en-US" dirty="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0" y="3475337"/>
              <a:ext cx="2263038" cy="35536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F267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 txBox="1"/>
            <p:nvPr/>
          </p:nvSpPr>
          <p:spPr>
            <a:xfrm>
              <a:off x="17348" y="3492685"/>
              <a:ext cx="2228342" cy="320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</a:rPr>
                <a:t>Certification</a:t>
              </a:r>
              <a:endParaRPr lang="en-US" dirty="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0" y="3877502"/>
              <a:ext cx="2263038" cy="35536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F267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 txBox="1"/>
            <p:nvPr/>
          </p:nvSpPr>
          <p:spPr>
            <a:xfrm>
              <a:off x="17348" y="3894850"/>
              <a:ext cx="2228342" cy="320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</a:rPr>
                <a:t>Panel Interviews</a:t>
              </a:r>
              <a:endParaRPr lang="en-US" sz="1500" dirty="0"/>
            </a:p>
          </p:txBody>
        </p:sp>
      </p:grpSp>
      <p:sp>
        <p:nvSpPr>
          <p:cNvPr id="246" name="Google Shape;246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247" name="Google Shape;247;p3"/>
          <p:cNvGrpSpPr/>
          <p:nvPr/>
        </p:nvGrpSpPr>
        <p:grpSpPr>
          <a:xfrm>
            <a:off x="2665708" y="2141531"/>
            <a:ext cx="6318719" cy="359226"/>
            <a:chOff x="132981" y="669765"/>
            <a:chExt cx="2941875" cy="357568"/>
          </a:xfrm>
        </p:grpSpPr>
        <p:sp>
          <p:nvSpPr>
            <p:cNvPr id="248" name="Google Shape;248;p3"/>
            <p:cNvSpPr/>
            <p:nvPr/>
          </p:nvSpPr>
          <p:spPr>
            <a:xfrm>
              <a:off x="132981" y="669765"/>
              <a:ext cx="2941875" cy="35756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 txBox="1"/>
            <p:nvPr/>
          </p:nvSpPr>
          <p:spPr>
            <a:xfrm>
              <a:off x="150436" y="687220"/>
              <a:ext cx="2906965" cy="32265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Tech screening; Technical and soft skills</a:t>
              </a:r>
              <a:endParaRPr/>
            </a:p>
          </p:txBody>
        </p:sp>
      </p:grpSp>
      <p:grpSp>
        <p:nvGrpSpPr>
          <p:cNvPr id="250" name="Google Shape;250;p3"/>
          <p:cNvGrpSpPr/>
          <p:nvPr/>
        </p:nvGrpSpPr>
        <p:grpSpPr>
          <a:xfrm>
            <a:off x="2665708" y="2543796"/>
            <a:ext cx="6318719" cy="359226"/>
            <a:chOff x="132981" y="1072030"/>
            <a:chExt cx="2941875" cy="357568"/>
          </a:xfrm>
        </p:grpSpPr>
        <p:sp>
          <p:nvSpPr>
            <p:cNvPr id="251" name="Google Shape;251;p3"/>
            <p:cNvSpPr/>
            <p:nvPr/>
          </p:nvSpPr>
          <p:spPr>
            <a:xfrm>
              <a:off x="132981" y="1072030"/>
              <a:ext cx="2941875" cy="35756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 txBox="1"/>
            <p:nvPr/>
          </p:nvSpPr>
          <p:spPr>
            <a:xfrm>
              <a:off x="150436" y="1089485"/>
              <a:ext cx="2906965" cy="32265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</a:rPr>
                <a:t>Multiple choice evaluation; Review of content covered</a:t>
              </a:r>
              <a:endParaRPr lang="en-US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53" name="Google Shape;253;p3"/>
          <p:cNvGrpSpPr/>
          <p:nvPr/>
        </p:nvGrpSpPr>
        <p:grpSpPr>
          <a:xfrm>
            <a:off x="2665708" y="2946061"/>
            <a:ext cx="6318719" cy="359226"/>
            <a:chOff x="132981" y="1474295"/>
            <a:chExt cx="2941875" cy="357568"/>
          </a:xfrm>
        </p:grpSpPr>
        <p:sp>
          <p:nvSpPr>
            <p:cNvPr id="254" name="Google Shape;254;p3"/>
            <p:cNvSpPr/>
            <p:nvPr/>
          </p:nvSpPr>
          <p:spPr>
            <a:xfrm>
              <a:off x="132981" y="1474295"/>
              <a:ext cx="2941875" cy="35756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 txBox="1"/>
            <p:nvPr/>
          </p:nvSpPr>
          <p:spPr>
            <a:xfrm>
              <a:off x="150436" y="1491750"/>
              <a:ext cx="2906965" cy="32265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Technical</a:t>
              </a:r>
              <a:r>
                <a:rPr lang="en-US" sz="1500" dirty="0">
                  <a:solidFill>
                    <a:schemeClr val="dk1"/>
                  </a:solidFill>
                </a:rPr>
                <a:t> Interviews; Mentoring</a:t>
              </a:r>
              <a:r>
                <a:rPr lang="en-US" sz="15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; </a:t>
              </a:r>
              <a:r>
                <a:rPr lang="en-US" sz="1500" dirty="0">
                  <a:solidFill>
                    <a:schemeClr val="dk1"/>
                  </a:solidFill>
                </a:rPr>
                <a:t>Feedback</a:t>
              </a:r>
              <a:r>
                <a:rPr lang="en-US" sz="15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; </a:t>
              </a:r>
              <a:r>
                <a:rPr lang="en-US" sz="1500" dirty="0">
                  <a:solidFill>
                    <a:schemeClr val="dk1"/>
                  </a:solidFill>
                </a:rPr>
                <a:t>Support</a:t>
              </a:r>
              <a:endParaRPr lang="en-US" sz="1500" dirty="0"/>
            </a:p>
          </p:txBody>
        </p:sp>
      </p:grpSp>
      <p:grpSp>
        <p:nvGrpSpPr>
          <p:cNvPr id="256" name="Google Shape;256;p3"/>
          <p:cNvGrpSpPr/>
          <p:nvPr/>
        </p:nvGrpSpPr>
        <p:grpSpPr>
          <a:xfrm>
            <a:off x="2665708" y="3348326"/>
            <a:ext cx="6318719" cy="359226"/>
            <a:chOff x="132981" y="1876560"/>
            <a:chExt cx="2941875" cy="357568"/>
          </a:xfrm>
        </p:grpSpPr>
        <p:sp>
          <p:nvSpPr>
            <p:cNvPr id="257" name="Google Shape;257;p3"/>
            <p:cNvSpPr/>
            <p:nvPr/>
          </p:nvSpPr>
          <p:spPr>
            <a:xfrm>
              <a:off x="132981" y="1876560"/>
              <a:ext cx="2941875" cy="35756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 txBox="1"/>
            <p:nvPr/>
          </p:nvSpPr>
          <p:spPr>
            <a:xfrm>
              <a:off x="150436" y="1894015"/>
              <a:ext cx="2906965" cy="32265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</a:rPr>
                <a:t>Building your programming skills</a:t>
              </a:r>
            </a:p>
          </p:txBody>
        </p:sp>
      </p:grpSp>
      <p:grpSp>
        <p:nvGrpSpPr>
          <p:cNvPr id="259" name="Google Shape;259;p3"/>
          <p:cNvGrpSpPr/>
          <p:nvPr/>
        </p:nvGrpSpPr>
        <p:grpSpPr>
          <a:xfrm>
            <a:off x="2665708" y="3750591"/>
            <a:ext cx="6318719" cy="359226"/>
            <a:chOff x="132981" y="2278825"/>
            <a:chExt cx="2941875" cy="357568"/>
          </a:xfrm>
        </p:grpSpPr>
        <p:sp>
          <p:nvSpPr>
            <p:cNvPr id="260" name="Google Shape;260;p3"/>
            <p:cNvSpPr/>
            <p:nvPr/>
          </p:nvSpPr>
          <p:spPr>
            <a:xfrm>
              <a:off x="132981" y="2278825"/>
              <a:ext cx="2941875" cy="35756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 txBox="1"/>
            <p:nvPr/>
          </p:nvSpPr>
          <p:spPr>
            <a:xfrm>
              <a:off x="150436" y="2296280"/>
              <a:ext cx="2906965" cy="32265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</a:rPr>
                <a:t>Mock interview environment; Weekly targeted assessment</a:t>
              </a:r>
            </a:p>
          </p:txBody>
        </p:sp>
      </p:grpSp>
      <p:grpSp>
        <p:nvGrpSpPr>
          <p:cNvPr id="262" name="Google Shape;262;p3"/>
          <p:cNvGrpSpPr/>
          <p:nvPr/>
        </p:nvGrpSpPr>
        <p:grpSpPr>
          <a:xfrm>
            <a:off x="2665708" y="4152856"/>
            <a:ext cx="6318719" cy="359226"/>
            <a:chOff x="132981" y="2681090"/>
            <a:chExt cx="2941875" cy="357568"/>
          </a:xfrm>
        </p:grpSpPr>
        <p:sp>
          <p:nvSpPr>
            <p:cNvPr id="263" name="Google Shape;263;p3"/>
            <p:cNvSpPr/>
            <p:nvPr/>
          </p:nvSpPr>
          <p:spPr>
            <a:xfrm>
              <a:off x="132981" y="2681090"/>
              <a:ext cx="2941875" cy="35756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 txBox="1"/>
            <p:nvPr/>
          </p:nvSpPr>
          <p:spPr>
            <a:xfrm>
              <a:off x="150436" y="2698545"/>
              <a:ext cx="2906965" cy="32265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</a:rPr>
                <a:t>Putting your skills </a:t>
              </a:r>
              <a:r>
                <a:rPr lang="en-US" sz="15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</a:t>
              </a:r>
              <a:r>
                <a:rPr lang="en-US" sz="1500" dirty="0">
                  <a:solidFill>
                    <a:schemeClr val="dk1"/>
                  </a:solidFill>
                </a:rPr>
                <a:t>work</a:t>
              </a:r>
            </a:p>
          </p:txBody>
        </p:sp>
      </p:grpSp>
      <p:grpSp>
        <p:nvGrpSpPr>
          <p:cNvPr id="265" name="Google Shape;265;p3"/>
          <p:cNvGrpSpPr/>
          <p:nvPr/>
        </p:nvGrpSpPr>
        <p:grpSpPr>
          <a:xfrm>
            <a:off x="2665708" y="4555121"/>
            <a:ext cx="6318719" cy="359226"/>
            <a:chOff x="132981" y="3083355"/>
            <a:chExt cx="2941875" cy="357568"/>
          </a:xfrm>
        </p:grpSpPr>
        <p:sp>
          <p:nvSpPr>
            <p:cNvPr id="266" name="Google Shape;266;p3"/>
            <p:cNvSpPr/>
            <p:nvPr/>
          </p:nvSpPr>
          <p:spPr>
            <a:xfrm>
              <a:off x="132981" y="3083355"/>
              <a:ext cx="2941875" cy="35756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 txBox="1"/>
            <p:nvPr/>
          </p:nvSpPr>
          <p:spPr>
            <a:xfrm>
              <a:off x="150436" y="3100810"/>
              <a:ext cx="2906965" cy="32265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</a:rPr>
                <a:t>Showcase your skills &amp; project work</a:t>
              </a:r>
            </a:p>
          </p:txBody>
        </p:sp>
      </p:grpSp>
      <p:grpSp>
        <p:nvGrpSpPr>
          <p:cNvPr id="268" name="Google Shape;268;p3"/>
          <p:cNvGrpSpPr/>
          <p:nvPr/>
        </p:nvGrpSpPr>
        <p:grpSpPr>
          <a:xfrm>
            <a:off x="2665708" y="4957385"/>
            <a:ext cx="6318719" cy="359226"/>
            <a:chOff x="132981" y="3485619"/>
            <a:chExt cx="2941875" cy="357568"/>
          </a:xfrm>
        </p:grpSpPr>
        <p:sp>
          <p:nvSpPr>
            <p:cNvPr id="269" name="Google Shape;269;p3"/>
            <p:cNvSpPr/>
            <p:nvPr/>
          </p:nvSpPr>
          <p:spPr>
            <a:xfrm>
              <a:off x="132981" y="3485619"/>
              <a:ext cx="2941875" cy="35756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 txBox="1"/>
            <p:nvPr/>
          </p:nvSpPr>
          <p:spPr>
            <a:xfrm>
              <a:off x="150436" y="3503074"/>
              <a:ext cx="2906965" cy="32265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</a:rPr>
                <a:t>Depends on Training Track; Consult your trainer</a:t>
              </a:r>
            </a:p>
          </p:txBody>
        </p:sp>
      </p:grpSp>
      <p:grpSp>
        <p:nvGrpSpPr>
          <p:cNvPr id="271" name="Google Shape;271;p3"/>
          <p:cNvGrpSpPr/>
          <p:nvPr/>
        </p:nvGrpSpPr>
        <p:grpSpPr>
          <a:xfrm>
            <a:off x="2665708" y="5359650"/>
            <a:ext cx="6318719" cy="359226"/>
            <a:chOff x="132981" y="3887884"/>
            <a:chExt cx="2941875" cy="357568"/>
          </a:xfrm>
        </p:grpSpPr>
        <p:sp>
          <p:nvSpPr>
            <p:cNvPr id="272" name="Google Shape;272;p3"/>
            <p:cNvSpPr/>
            <p:nvPr/>
          </p:nvSpPr>
          <p:spPr>
            <a:xfrm>
              <a:off x="132981" y="3887884"/>
              <a:ext cx="2941875" cy="357568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 txBox="1"/>
            <p:nvPr/>
          </p:nvSpPr>
          <p:spPr>
            <a:xfrm>
              <a:off x="150436" y="3905339"/>
              <a:ext cx="2906965" cy="32265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</a:rPr>
                <a:t>Automated Assessment or Interview</a:t>
              </a:r>
              <a:r>
                <a:rPr lang="en-US" sz="15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; </a:t>
              </a:r>
              <a:r>
                <a:rPr lang="en-US" sz="1500" dirty="0">
                  <a:solidFill>
                    <a:schemeClr val="dk1"/>
                  </a:solidFill>
                </a:rPr>
                <a:t>Client-readiness check</a:t>
              </a:r>
            </a:p>
          </p:txBody>
        </p:sp>
      </p:grpSp>
      <p:sp>
        <p:nvSpPr>
          <p:cNvPr id="274" name="Google Shape;274;p3"/>
          <p:cNvSpPr txBox="1"/>
          <p:nvPr/>
        </p:nvSpPr>
        <p:spPr>
          <a:xfrm>
            <a:off x="6048925" y="5836525"/>
            <a:ext cx="2935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projectsupport@revature.com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Tips for Training</a:t>
            </a:r>
            <a:endParaRPr/>
          </a:p>
        </p:txBody>
      </p:sp>
      <p:sp>
        <p:nvSpPr>
          <p:cNvPr id="280" name="Google Shape;280;p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17500" algn="l" rtl="0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Be curious - ASK QUESTIONS, especially if you do not understand something</a:t>
            </a:r>
            <a:endParaRPr sz="2400"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Practice, practice, practice</a:t>
            </a:r>
            <a:endParaRPr sz="2400"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Learn good strategies for debugging</a:t>
            </a:r>
            <a:endParaRPr sz="2400"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Think through problems before writing the code</a:t>
            </a:r>
            <a:endParaRPr sz="2400"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Practice speaking with precision using the technical terms you learn - clear thought is the first step to writing clean code</a:t>
            </a:r>
            <a:endParaRPr sz="2380"/>
          </a:p>
        </p:txBody>
      </p:sp>
      <p:sp>
        <p:nvSpPr>
          <p:cNvPr id="281" name="Google Shape;281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AB4D-72B9-4C8B-AE03-53BE4333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F0521-6CA1-426D-AD03-E57C16BB8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walk through what QC would look like by demoing this with your trainer</a:t>
            </a:r>
          </a:p>
          <a:p>
            <a:r>
              <a:rPr lang="en-US" dirty="0"/>
              <a:t>We'll see some examples of what a poor, average, good, and excellent answers look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FE549-6249-4836-B4CA-826E7CDFAB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22D9-641F-4F95-8353-A41C0693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QC Demo – Poor Answer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18BB3-BB13-4062-8DCC-D2C19FA4A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Q: "Explain what polymorphism means and how you can use it in Java code?"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 dirty="0"/>
              <a:t>A: "</a:t>
            </a:r>
            <a:r>
              <a:rPr lang="en-US" err="1"/>
              <a:t>Ummm</a:t>
            </a:r>
            <a:r>
              <a:rPr lang="en-US" dirty="0"/>
              <a:t>.... well it's sort of like how you write something but you can like use it as something </a:t>
            </a:r>
            <a:r>
              <a:rPr lang="en-US"/>
              <a:t>else... wait, I may be confusing this with abstraction... no I think I have it right..."</a:t>
            </a:r>
          </a:p>
          <a:p>
            <a:pPr>
              <a:lnSpc>
                <a:spcPct val="120000"/>
              </a:lnSpc>
            </a:pPr>
            <a:r>
              <a:rPr lang="en-US" dirty="0"/>
              <a:t>Notes: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Filler words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Too short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Extremely vague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Trailing off</a:t>
            </a:r>
          </a:p>
          <a:p>
            <a:pPr lvl="1">
              <a:lnSpc>
                <a:spcPct val="120000"/>
              </a:lnSpc>
            </a:pPr>
            <a:r>
              <a:rPr lang="en-US"/>
              <a:t>No technical terminology used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Unconfident language ("sort </a:t>
            </a:r>
            <a:r>
              <a:rPr lang="en-US" dirty="0" err="1"/>
              <a:t>of","like</a:t>
            </a:r>
            <a:r>
              <a:rPr lang="en-US" dirty="0"/>
              <a:t>")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8F22F-C5F4-4E7F-9A58-BD0EFB5FF4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9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22D9-641F-4F95-8353-A41C0693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QC Demo – Poor Answer #2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18BB3-BB13-4062-8DCC-D2C19FA4A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Q: "Explain what polymorphism means and how you can use it in Java code?"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A: "Actually, I don't know this topic, we never covered this in class, and I haven't worked with polymorphism"</a:t>
            </a:r>
          </a:p>
          <a:p>
            <a:pPr>
              <a:lnSpc>
                <a:spcPct val="120000"/>
              </a:lnSpc>
            </a:pPr>
            <a:r>
              <a:rPr lang="en-US" dirty="0"/>
              <a:t>Notes:</a:t>
            </a:r>
          </a:p>
          <a:p>
            <a:pPr lvl="1">
              <a:lnSpc>
                <a:spcPct val="120000"/>
              </a:lnSpc>
            </a:pPr>
            <a:r>
              <a:rPr lang="en-US"/>
              <a:t>Always attempt to answer the question</a:t>
            </a:r>
          </a:p>
          <a:p>
            <a:pPr lvl="1">
              <a:lnSpc>
                <a:spcPct val="120000"/>
              </a:lnSpc>
            </a:pPr>
            <a:r>
              <a:rPr lang="en-US"/>
              <a:t>If you don't know the answer, do your best to make an educated guess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8F22F-C5F4-4E7F-9A58-BD0EFB5FF4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2C76-C7B7-43C2-B1DD-F4BB4286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QC Demo – Average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96FF-2853-40F9-BC84-3D34ADF97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49963"/>
          </a:xfrm>
        </p:spPr>
        <p:txBody>
          <a:bodyPr>
            <a:normAutofit/>
          </a:bodyPr>
          <a:lstStyle/>
          <a:p>
            <a:r>
              <a:rPr lang="en-US" dirty="0"/>
              <a:t>Q: "Explain what polymorphism means and how you can use it in Java code?"</a:t>
            </a:r>
          </a:p>
          <a:p>
            <a:r>
              <a:rPr lang="en-US"/>
              <a:t>A: "I think polymorphism means many forms. I believe in our code we can achieve polymorphism through method overloading or overriding"</a:t>
            </a:r>
          </a:p>
          <a:p>
            <a:r>
              <a:rPr lang="en-US" dirty="0"/>
              <a:t>Notes:</a:t>
            </a:r>
          </a:p>
          <a:p>
            <a:pPr lvl="1"/>
            <a:r>
              <a:rPr lang="en-US"/>
              <a:t>Too short</a:t>
            </a:r>
          </a:p>
          <a:p>
            <a:pPr lvl="1"/>
            <a:r>
              <a:rPr lang="en-US"/>
              <a:t>Not very detailed</a:t>
            </a:r>
          </a:p>
          <a:p>
            <a:pPr lvl="1"/>
            <a:r>
              <a:rPr lang="en-US"/>
              <a:t>Unconfident language ("I think","I believe</a:t>
            </a:r>
            <a:r>
              <a:rPr lang="en-US" dirty="0"/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BD53D-6D7D-417B-98E2-744D0BF76C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3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2C76-C7B7-43C2-B1DD-F4BB4286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QC Demo – Average Answer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96FF-2853-40F9-BC84-3D34ADF97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49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Q: "Explain what polymorphism means and how you can use it in Java code?"</a:t>
            </a:r>
          </a:p>
          <a:p>
            <a:r>
              <a:rPr lang="en-US"/>
              <a:t>A: "I think polymorphism means many forms. I believe in our code we can achieve polymorphism through method overloading or overriding. Overriding is being able to take child class and provide a specific implementation for a method; inheritance means we receive the same fields and methods as the parent class. Private fields are not inherited."</a:t>
            </a:r>
          </a:p>
          <a:p>
            <a:r>
              <a:rPr lang="en-US" dirty="0"/>
              <a:t>Notes:</a:t>
            </a:r>
          </a:p>
          <a:p>
            <a:pPr lvl="1"/>
            <a:r>
              <a:rPr lang="en-US"/>
              <a:t>Technically correct, but some information is irrelevant to question</a:t>
            </a:r>
          </a:p>
          <a:p>
            <a:pPr lvl="1"/>
            <a:r>
              <a:rPr lang="en-US"/>
              <a:t>Unconfident language ("I think","I believe</a:t>
            </a:r>
            <a:r>
              <a:rPr lang="en-US" dirty="0"/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BD53D-6D7D-417B-98E2-744D0BF76C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1603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13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2_Custom Design</vt:lpstr>
      <vt:lpstr>Bootcamp Orientation</vt:lpstr>
      <vt:lpstr>Training Expectations</vt:lpstr>
      <vt:lpstr>Quality Control</vt:lpstr>
      <vt:lpstr>Tips for Training</vt:lpstr>
      <vt:lpstr>QC Demo</vt:lpstr>
      <vt:lpstr>QC Demo – Poor Answer</vt:lpstr>
      <vt:lpstr>QC Demo – Poor Answer #2</vt:lpstr>
      <vt:lpstr>QC Demo – Average Answer</vt:lpstr>
      <vt:lpstr>QC Demo – Average Answer #2</vt:lpstr>
      <vt:lpstr>QC Demo – Good Answer</vt:lpstr>
      <vt:lpstr>QC Demo – Excellent Answer</vt:lpstr>
      <vt:lpstr>FAQ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Orientation</dc:title>
  <dc:creator>account 10</dc:creator>
  <cp:revision>243</cp:revision>
  <dcterms:created xsi:type="dcterms:W3CDTF">2016-11-09T18:19:08Z</dcterms:created>
  <dcterms:modified xsi:type="dcterms:W3CDTF">2021-12-22T19:32:26Z</dcterms:modified>
</cp:coreProperties>
</file>