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5"/>
  </p:notesMasterIdLst>
  <p:handoutMasterIdLst>
    <p:handoutMasterId r:id="rId6"/>
  </p:handoutMasterIdLst>
  <p:sldIdLst>
    <p:sldId id="311" r:id="rId2"/>
    <p:sldId id="638" r:id="rId3"/>
    <p:sldId id="6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69045656-7065-4BB1-A1A9-DB79A6F0EFA5}">
          <p14:sldIdLst/>
        </p14:section>
        <p14:section name="Light Theme" id="{97E5D356-5E1C-4C00-B956-86ABE712CB54}">
          <p14:sldIdLst>
            <p14:sldId id="311"/>
            <p14:sldId id="638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sekhar Bangalore" initials="SB" lastIdx="27" clrIdx="0">
    <p:extLst>
      <p:ext uri="{19B8F6BF-5375-455C-9EA6-DF929625EA0E}">
        <p15:presenceInfo xmlns:p15="http://schemas.microsoft.com/office/powerpoint/2012/main" userId="Somasekhar Bangalore" providerId="None"/>
      </p:ext>
    </p:extLst>
  </p:cmAuthor>
  <p:cmAuthor id="2" name="Karthik Ganapathy" initials="KG" lastIdx="6" clrIdx="1">
    <p:extLst>
      <p:ext uri="{19B8F6BF-5375-455C-9EA6-DF929625EA0E}">
        <p15:presenceInfo xmlns:p15="http://schemas.microsoft.com/office/powerpoint/2012/main" userId="Karthik Ganapathy" providerId="None"/>
      </p:ext>
    </p:extLst>
  </p:cmAuthor>
  <p:cmAuthor id="3" name="ANTYAGI" initials="A" lastIdx="10" clrIdx="2">
    <p:extLst>
      <p:ext uri="{19B8F6BF-5375-455C-9EA6-DF929625EA0E}">
        <p15:presenceInfo xmlns:p15="http://schemas.microsoft.com/office/powerpoint/2012/main" userId="ANTYAGI" providerId="None"/>
      </p:ext>
    </p:extLst>
  </p:cmAuthor>
  <p:cmAuthor id="4" name="Ramakrishna Penumarthy" initials="RP" lastIdx="5" clrIdx="3">
    <p:extLst>
      <p:ext uri="{19B8F6BF-5375-455C-9EA6-DF929625EA0E}">
        <p15:presenceInfo xmlns:p15="http://schemas.microsoft.com/office/powerpoint/2012/main" userId="Ramakrishna Penumarthy" providerId="None"/>
      </p:ext>
    </p:extLst>
  </p:cmAuthor>
  <p:cmAuthor id="5" name="Subhas Budala" initials="SB" lastIdx="4" clrIdx="4">
    <p:extLst>
      <p:ext uri="{19B8F6BF-5375-455C-9EA6-DF929625EA0E}">
        <p15:presenceInfo xmlns:p15="http://schemas.microsoft.com/office/powerpoint/2012/main" userId="Subhas Bud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3E0"/>
    <a:srgbClr val="D2CDC7"/>
    <a:srgbClr val="A8A29B"/>
    <a:srgbClr val="BBD1D1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3792" autoAdjust="0"/>
  </p:normalViewPr>
  <p:slideViewPr>
    <p:cSldViewPr snapToGrid="0" showGuides="1">
      <p:cViewPr varScale="1">
        <p:scale>
          <a:sx n="61" d="100"/>
          <a:sy n="61" d="100"/>
        </p:scale>
        <p:origin x="11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B737CA-E265-B97D-4640-371F9C93C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5130C-D288-F00F-9781-0DF32ADA5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753C8-B3DF-4C1B-966C-ECD7BA06B98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4C786-A7E5-4F13-3FE3-F5AAF8C23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079F-58A6-478D-72CE-CC9EE1CA8C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EA4B-F62F-473B-83B1-E5FFC6A0F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159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E9B0E4A-AA28-C688-9D06-E789785E15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C8E7-953A-44F2-9477-077463CC3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06FE-64A3-4282-A7C7-3256982F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05D5-F7B9-4BC4-854B-26CA4B0B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244F-9DE0-4311-98E7-979223C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46E0-7E37-4E5A-B114-3DB3875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1F3D-9074-4F1E-A405-BFD1BE6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197A-8BCD-46CB-B4EA-FA390FB7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9B9A-E457-4531-BAD9-E529AACC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6785-65D3-4A84-BB87-7684571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6B86-C426-4350-A7F6-4E91301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E2DE-CDEC-46ED-B30B-42EDDB96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5832-E080-477A-8C8E-BA6DDA1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003A-E627-47B0-A776-C8DC8D7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A761-5B45-42DD-B6D3-6337025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111C-9078-49CD-9461-AC599DB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2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10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094BB478-39FC-BC45-B020-64CE083C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AC796A58-6878-0644-885E-17721EE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2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18E4-7BB1-4265-B0B5-4E64507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E60D-E1DF-47C3-A729-6129A550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4F60-074B-42E3-93F3-E30676F4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9B90-5687-47BC-8194-548315B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884-4A8F-42D0-86F8-8C269F6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9606-84C5-4E5D-951E-90974F0A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0ABE-968A-4963-B3BD-9FC8254C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A455-CF1D-4826-B9B9-AE0F38A8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D559-0CE3-4968-8806-82EF425A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E45C-C19F-4B2B-9E86-F05814FE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199B-4DA4-4EBA-8264-DD09068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BBAB-79C8-4BDB-8E60-D9ADED43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07B4-0C55-49FA-87C5-C32F1B7A1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FCE2-3922-48B5-B255-3D2703A9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DE17-DD7A-4391-BC47-30FE6D74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9356-BA5B-4934-A54D-B09A4F2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7B1E-16A9-43CA-84C3-C099FBB7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1489-F149-4373-A061-784A7865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CFDF-791D-4E5A-88EF-4666700A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201E1-04A4-4252-B4C8-CD8E5CC2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8305-BA6E-4AB8-BE71-7C67DCB3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045EF-8FBD-489A-9B26-6CBCBB2E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0626B-325B-4EE5-9DC5-30817D62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9163-A7A4-48EC-A349-D6F00224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3B8F-2962-4DCD-B86D-0B5B291D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1463-C08D-4A6D-86E3-4E409FBF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078F6-64AE-45BB-9CC0-0BC7D75B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29F0-0F83-448D-9A8B-BE1FA8A1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1D6B1-0051-447C-BFF8-04E82584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68E58-142A-4CEB-9B9C-B9B995A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E1C89-CAAB-4BB2-B802-06189FDD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AB42-B293-4172-8BDD-C85D1014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6D3F-83FB-49D3-B8D8-51AAE6E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6E66-8EC4-43A0-9A80-005184DC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6B7A5-0BE7-4A99-BEFF-37671B39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B393-A0CA-4422-A715-0E87A702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010F-FE3B-4FC7-B42C-58029836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536-392A-4D00-B5D9-F8B9E949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F5AA-2E2F-459A-BF16-5EAFD4154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D5372-CF1B-4B7E-8738-8261144F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F0A28-7973-4F96-8EBD-912C7E0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CAEB-A85B-4F55-A783-A5227ABE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564F-3B92-4218-A8A6-2AAFEA1F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4889E-F4D9-44F5-A86F-ADD971D8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FD5D-E90B-4877-A190-61292404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854A-8C5F-456F-889E-9712C38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B1A4-FD84-4683-8993-EE9C5B990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D3EF-567D-4DD8-8BDF-AE4D78DD8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FEA0B9-386B-49AC-890A-166E3949E7FF}"/>
              </a:ext>
            </a:extLst>
          </p:cNvPr>
          <p:cNvSpPr txBox="1">
            <a:spLocks/>
          </p:cNvSpPr>
          <p:nvPr userDrawn="1"/>
        </p:nvSpPr>
        <p:spPr>
          <a:xfrm>
            <a:off x="762000" y="6057900"/>
            <a:ext cx="234696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745" r:id="rId13"/>
    <p:sldLayoutId id="2147483750" r:id="rId14"/>
    <p:sldLayoutId id="2147483754" r:id="rId15"/>
    <p:sldLayoutId id="2147483763" r:id="rId16"/>
    <p:sldLayoutId id="214748393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www.oracle.com/webfolder/dms/tb/images/tb-cloud-migration-1w500px-h676px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28C8F-E502-4145-8B73-9A41B87834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-1691716" y="3995509"/>
            <a:ext cx="5077970" cy="14770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014986" y="4444677"/>
            <a:ext cx="10158984" cy="5787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Team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Batch Details 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193521" y="2320684"/>
            <a:ext cx="10417602" cy="1025922"/>
          </a:xfrm>
        </p:spPr>
        <p:txBody>
          <a:bodyPr/>
          <a:lstStyle/>
          <a:p>
            <a:pPr algn="ctr"/>
            <a:r>
              <a:rPr lang="en-US" sz="3200" dirty="0"/>
              <a:t>Case Study Title</a:t>
            </a:r>
          </a:p>
        </p:txBody>
      </p:sp>
    </p:spTree>
    <p:extLst>
      <p:ext uri="{BB962C8B-B14F-4D97-AF65-F5344CB8AC3E}">
        <p14:creationId xmlns:p14="http://schemas.microsoft.com/office/powerpoint/2010/main" val="4058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E1603C1-C3BA-DA6D-97E1-6BEB6C25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2044" y="136525"/>
            <a:ext cx="10515600" cy="1325563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23400D0-4537-FE4D-8BC9-3130172C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/>
              <a:t>Grad-hire Project Presentation template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Please include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Brief description of the case study/problem statement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</a:p>
          <a:p>
            <a:pPr lvl="1"/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High-level approach/architecture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components or features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Diagram or flowchart (if applicable)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Step-by-step process followed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Screenshots of implementation (code snippets, tools, dashboards, etc.)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faced and how they were addressed</a:t>
            </a:r>
          </a:p>
          <a:p>
            <a:pPr lvl="1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Learnings &amp; Takeaways </a:t>
            </a:r>
          </a:p>
          <a:p>
            <a:pPr marL="457200" lvl="1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1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Keep the deck short, focused, and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self-explanatory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0E77-382F-9DAB-E46D-10D0A1D8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7462" y="6273333"/>
            <a:ext cx="6529552" cy="448142"/>
          </a:xfrm>
        </p:spPr>
        <p:txBody>
          <a:bodyPr/>
          <a:lstStyle/>
          <a:p>
            <a:r>
              <a:rPr lang="en-US" dirty="0"/>
              <a:t>Copyright © 2025, Oracle and/or its affiliates  |  Confidential: Internal/Restricted/Highly 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175375"/>
            <a:ext cx="2743200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" y="5966690"/>
            <a:ext cx="2954344" cy="891309"/>
          </a:xfrm>
          <a:prstGeom prst="rect">
            <a:avLst/>
          </a:prstGeom>
        </p:spPr>
      </p:pic>
      <p:pic>
        <p:nvPicPr>
          <p:cNvPr id="15" name="Picture 14" descr="Image">
            <a:extLst>
              <a:ext uri="{FF2B5EF4-FFF2-40B4-BE49-F238E27FC236}">
                <a16:creationId xmlns:a16="http://schemas.microsoft.com/office/drawing/2014/main" id="{FAFAC366-765A-5EF0-914B-207D4D96A8EC}"/>
              </a:ext>
            </a:extLst>
          </p:cNvPr>
          <p:cNvPicPr>
            <a:picLocks noChangeAspect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1" y="0"/>
            <a:ext cx="1436370" cy="17553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532BF0-A84E-B9BB-B683-6A42AD64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502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</a:p>
        </p:txBody>
      </p:sp>
    </p:spTree>
    <p:extLst>
      <p:ext uri="{BB962C8B-B14F-4D97-AF65-F5344CB8AC3E}">
        <p14:creationId xmlns:p14="http://schemas.microsoft.com/office/powerpoint/2010/main" val="9108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40258-09C3-DE4F-2BD5-8AF6A0B1B4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3FAAE-51AE-FA1F-0D62-F3F67FB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8E656-C7DA-5166-D859-62FFD8B07FDF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A573B-0109-5E69-D86D-BF0D9ACB856E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53E19-349B-0234-A960-6A07D440D34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C0A76-C56F-AC15-4AE8-FEFE50F3BEB9}"/>
              </a:ext>
            </a:extLst>
          </p:cNvPr>
          <p:cNvGrpSpPr>
            <a:grpSpLocks/>
          </p:cNvGrpSpPr>
          <p:nvPr/>
        </p:nvGrpSpPr>
        <p:grpSpPr>
          <a:xfrm>
            <a:off x="405173" y="-102275"/>
            <a:ext cx="12192000" cy="6858000"/>
            <a:chOff x="268986" y="126525"/>
            <a:chExt cx="12192000" cy="6858000"/>
          </a:xfrm>
        </p:grpSpPr>
        <p:pic>
          <p:nvPicPr>
            <p:cNvPr id="8" name="Image 144">
              <a:extLst>
                <a:ext uri="{FF2B5EF4-FFF2-40B4-BE49-F238E27FC236}">
                  <a16:creationId xmlns:a16="http://schemas.microsoft.com/office/drawing/2014/main" id="{A340E90F-313C-D785-4750-1F98F88F9D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" y="126525"/>
              <a:ext cx="12192000" cy="6858000"/>
            </a:xfrm>
            <a:prstGeom prst="rect">
              <a:avLst/>
            </a:prstGeom>
          </p:spPr>
        </p:pic>
        <p:sp>
          <p:nvSpPr>
            <p:cNvPr id="9" name="Graphic 145">
              <a:extLst>
                <a:ext uri="{FF2B5EF4-FFF2-40B4-BE49-F238E27FC236}">
                  <a16:creationId xmlns:a16="http://schemas.microsoft.com/office/drawing/2014/main" id="{BAAE8B51-5794-61FD-8DEA-5921E60EFE97}"/>
                </a:ext>
              </a:extLst>
            </p:cNvPr>
            <p:cNvSpPr/>
            <p:nvPr/>
          </p:nvSpPr>
          <p:spPr>
            <a:xfrm>
              <a:off x="11401425" y="6465994"/>
              <a:ext cx="401955" cy="391795"/>
            </a:xfrm>
            <a:custGeom>
              <a:avLst/>
              <a:gdLst/>
              <a:ahLst/>
              <a:cxnLst/>
              <a:rect l="l" t="t" r="r" b="b"/>
              <a:pathLst>
                <a:path w="401955" h="391795">
                  <a:moveTo>
                    <a:pt x="401583" y="0"/>
                  </a:moveTo>
                  <a:lnTo>
                    <a:pt x="0" y="0"/>
                  </a:lnTo>
                  <a:lnTo>
                    <a:pt x="0" y="391594"/>
                  </a:lnTo>
                  <a:lnTo>
                    <a:pt x="401583" y="391594"/>
                  </a:lnTo>
                  <a:lnTo>
                    <a:pt x="401583" y="0"/>
                  </a:lnTo>
                  <a:close/>
                </a:path>
              </a:pathLst>
            </a:custGeom>
            <a:solidFill>
              <a:srgbClr val="C7352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10" name="Image 146">
              <a:extLst>
                <a:ext uri="{FF2B5EF4-FFF2-40B4-BE49-F238E27FC236}">
                  <a16:creationId xmlns:a16="http://schemas.microsoft.com/office/drawing/2014/main" id="{16CC818C-ADE6-D9ED-8673-DAD73F116C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9882" y="6591617"/>
              <a:ext cx="224668" cy="1398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218221-696D-1189-919C-A6AA0147BBD3}"/>
              </a:ext>
            </a:extLst>
          </p:cNvPr>
          <p:cNvSpPr txBox="1"/>
          <p:nvPr/>
        </p:nvSpPr>
        <p:spPr>
          <a:xfrm>
            <a:off x="1945531" y="272810"/>
            <a:ext cx="9905205" cy="327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 dirty="0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 dirty="0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 dirty="0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 dirty="0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 dirty="0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2A2E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Thank you! </a:t>
            </a:r>
            <a:r>
              <a:rPr lang="en-US" sz="1800" b="1" spc="-20" dirty="0">
                <a:solidFill>
                  <a:srgbClr val="2A2E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Questions/comments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18745</TotalTime>
  <Words>134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Oracle Sans</vt:lpstr>
      <vt:lpstr>Office Theme</vt:lpstr>
      <vt:lpstr>Case Study Title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this new template look so different?</dc:title>
  <dc:creator>Subhas Budala</dc:creator>
  <cp:lastModifiedBy>Raji Sivakumar</cp:lastModifiedBy>
  <cp:revision>581</cp:revision>
  <dcterms:created xsi:type="dcterms:W3CDTF">2020-02-11T01:31:00Z</dcterms:created>
  <dcterms:modified xsi:type="dcterms:W3CDTF">2025-06-09T11:05:14Z</dcterms:modified>
</cp:coreProperties>
</file>