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A23BC4C-AEEC-4A0F-8F94-BE91D0797BB0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4F2230D-459C-4AE6-98E4-7B202C854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72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BC4C-AEEC-4A0F-8F94-BE91D0797BB0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230D-459C-4AE6-98E4-7B202C854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9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BC4C-AEEC-4A0F-8F94-BE91D0797BB0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230D-459C-4AE6-98E4-7B202C854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60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BC4C-AEEC-4A0F-8F94-BE91D0797BB0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230D-459C-4AE6-98E4-7B202C854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27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BC4C-AEEC-4A0F-8F94-BE91D0797BB0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230D-459C-4AE6-98E4-7B202C854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58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BC4C-AEEC-4A0F-8F94-BE91D0797BB0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230D-459C-4AE6-98E4-7B202C854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65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BC4C-AEEC-4A0F-8F94-BE91D0797BB0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230D-459C-4AE6-98E4-7B202C854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7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BC4C-AEEC-4A0F-8F94-BE91D0797BB0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230D-459C-4AE6-98E4-7B202C854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77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BC4C-AEEC-4A0F-8F94-BE91D0797BB0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230D-459C-4AE6-98E4-7B202C854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26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BC4C-AEEC-4A0F-8F94-BE91D0797BB0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4F2230D-459C-4AE6-98E4-7B202C854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3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A23BC4C-AEEC-4A0F-8F94-BE91D0797BB0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4F2230D-459C-4AE6-98E4-7B202C854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582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A23BC4C-AEEC-4A0F-8F94-BE91D0797BB0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4F2230D-459C-4AE6-98E4-7B202C854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22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FE3A7B-DDFF-4F81-8AAE-11D96D138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6948"/>
            <a:ext cx="10744200" cy="5404104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2AB16-D94A-133C-23D2-04ADA0B94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503" y="1285196"/>
            <a:ext cx="9607160" cy="2779429"/>
          </a:xfrm>
        </p:spPr>
        <p:txBody>
          <a:bodyPr>
            <a:normAutofit/>
          </a:bodyPr>
          <a:lstStyle/>
          <a:p>
            <a:pPr algn="ctr"/>
            <a:r>
              <a:rPr lang="en-IN" sz="7200" dirty="0"/>
              <a:t>Rental Bike Prediction </a:t>
            </a:r>
          </a:p>
        </p:txBody>
      </p:sp>
    </p:spTree>
    <p:extLst>
      <p:ext uri="{BB962C8B-B14F-4D97-AF65-F5344CB8AC3E}">
        <p14:creationId xmlns:p14="http://schemas.microsoft.com/office/powerpoint/2010/main" val="970304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18349-5BBA-6606-0E62-7E74F3024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206138"/>
            <a:ext cx="11341173" cy="5053148"/>
          </a:xfrm>
        </p:spPr>
        <p:txBody>
          <a:bodyPr/>
          <a:lstStyle/>
          <a:p>
            <a:r>
              <a:rPr lang="en-IN" dirty="0"/>
              <a:t>Objective :</a:t>
            </a:r>
          </a:p>
          <a:p>
            <a:r>
              <a:rPr lang="en-IN" dirty="0"/>
              <a:t>The objective it to predict the number of bike will be ranted in a given day by providing some features about the day.</a:t>
            </a:r>
          </a:p>
          <a:p>
            <a:endParaRPr lang="en-IN" dirty="0"/>
          </a:p>
          <a:p>
            <a:r>
              <a:rPr lang="en-IN" dirty="0"/>
              <a:t>Benefits:</a:t>
            </a:r>
          </a:p>
          <a:p>
            <a:r>
              <a:rPr lang="en-IN" dirty="0"/>
              <a:t>1) Able to make prediction of the numbers of bike ranted so the organization can plan ahead.</a:t>
            </a:r>
          </a:p>
          <a:p>
            <a:r>
              <a:rPr lang="en-IN" dirty="0"/>
              <a:t>2)Can see if the company is need upscaling or not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422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59ED9-30C2-CE82-021F-0B506AF04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99" y="1445623"/>
            <a:ext cx="10753725" cy="3766185"/>
          </a:xfrm>
        </p:spPr>
        <p:txBody>
          <a:bodyPr/>
          <a:lstStyle/>
          <a:p>
            <a:r>
              <a:rPr lang="en-IN" dirty="0"/>
              <a:t>Data Sharing Agreement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Sample file name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Number of columns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Columns datatype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Columns name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Length of data stamp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Length of time stamp</a:t>
            </a:r>
          </a:p>
        </p:txBody>
      </p:sp>
    </p:spTree>
    <p:extLst>
      <p:ext uri="{BB962C8B-B14F-4D97-AF65-F5344CB8AC3E}">
        <p14:creationId xmlns:p14="http://schemas.microsoft.com/office/powerpoint/2010/main" val="232873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764B5-11FD-103E-4A8C-FE185C768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7" y="803365"/>
            <a:ext cx="11625263" cy="4772045"/>
          </a:xfrm>
        </p:spPr>
        <p:txBody>
          <a:bodyPr/>
          <a:lstStyle/>
          <a:p>
            <a:pPr algn="ctr"/>
            <a:r>
              <a:rPr lang="en-IN" dirty="0"/>
              <a:t>Architecture</a:t>
            </a:r>
          </a:p>
          <a:p>
            <a:endParaRPr lang="en-IN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E74B091-2585-9CFA-EFA2-5E28A4D60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629" y="1282589"/>
            <a:ext cx="7772399" cy="492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4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B2BAD-B7E3-013A-173D-34A4A3207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413658"/>
            <a:ext cx="10753725" cy="5364208"/>
          </a:xfrm>
        </p:spPr>
        <p:txBody>
          <a:bodyPr/>
          <a:lstStyle/>
          <a:p>
            <a:r>
              <a:rPr lang="en-IN" dirty="0"/>
              <a:t>Data Validation and Data Transformation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Name of Columns : The name of columns of should be validated and should be same as per the schema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Number of Columns : The number of columns should be same.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Distribution : The data should have the same distribution as original data that the model was trained with.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Same Data Type : All columns should have the same data type as original data had.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Missing values :  Missing values should be removed with the same criteria used in the original data.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Categorical columns : All categorical columns should be handled.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Split : Split the data into train and test data.</a:t>
            </a:r>
          </a:p>
        </p:txBody>
      </p:sp>
    </p:spTree>
    <p:extLst>
      <p:ext uri="{BB962C8B-B14F-4D97-AF65-F5344CB8AC3E}">
        <p14:creationId xmlns:p14="http://schemas.microsoft.com/office/powerpoint/2010/main" val="50961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00D05-5B4D-7E57-149B-0A59DD4EE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609600"/>
            <a:ext cx="10753725" cy="5168265"/>
          </a:xfrm>
        </p:spPr>
        <p:txBody>
          <a:bodyPr/>
          <a:lstStyle/>
          <a:p>
            <a:r>
              <a:rPr lang="en-IN" dirty="0"/>
              <a:t>Model Training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The accumulated data should be exported to a csv format.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The data is pre-processed. i.e. handling the outliers, handling the missing values, dropping not required columns, handling the categorical columns.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The data is split into train and test files.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Selecting the correct model.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Training the model with train data.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Evaluating the model with test data.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12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2B4FE-BFC3-BC09-FEB2-2BA36139C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435430"/>
            <a:ext cx="10753725" cy="5342436"/>
          </a:xfrm>
        </p:spPr>
        <p:txBody>
          <a:bodyPr/>
          <a:lstStyle/>
          <a:p>
            <a:r>
              <a:rPr lang="en-IN" dirty="0"/>
              <a:t>Prediction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Test data is used form prediction.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Same pre-processing technique is used in test data as used in train data.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Model is given in test data for prediction.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Ones the prediction is done the result is saved.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864426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44</TotalTime>
  <Words>309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 Light</vt:lpstr>
      <vt:lpstr>Metropolitan</vt:lpstr>
      <vt:lpstr>Rental Bike Prediction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Rental Bike Prediction </dc:title>
  <dc:creator>Shaikh Tufail Ahmed</dc:creator>
  <cp:lastModifiedBy>Shaikh Tufail Ahmed</cp:lastModifiedBy>
  <cp:revision>1</cp:revision>
  <dcterms:created xsi:type="dcterms:W3CDTF">2023-01-27T13:19:47Z</dcterms:created>
  <dcterms:modified xsi:type="dcterms:W3CDTF">2023-01-27T14:04:06Z</dcterms:modified>
</cp:coreProperties>
</file>