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EF-4418-46B2-B631-C69BC852D81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3DF0D-6C0A-40A6-BB1E-B380B2EE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4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EF-4418-46B2-B631-C69BC852D81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3DF0D-6C0A-40A6-BB1E-B380B2EE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8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EF-4418-46B2-B631-C69BC852D81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3DF0D-6C0A-40A6-BB1E-B380B2EE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3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EF-4418-46B2-B631-C69BC852D81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3DF0D-6C0A-40A6-BB1E-B380B2EE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EF-4418-46B2-B631-C69BC852D81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3DF0D-6C0A-40A6-BB1E-B380B2EE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8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EF-4418-46B2-B631-C69BC852D81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3DF0D-6C0A-40A6-BB1E-B380B2EE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2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EF-4418-46B2-B631-C69BC852D81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3DF0D-6C0A-40A6-BB1E-B380B2EE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8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EF-4418-46B2-B631-C69BC852D81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3DF0D-6C0A-40A6-BB1E-B380B2EE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2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EF-4418-46B2-B631-C69BC852D81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3DF0D-6C0A-40A6-BB1E-B380B2EE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EF-4418-46B2-B631-C69BC852D81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3DF0D-6C0A-40A6-BB1E-B380B2EE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9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D7EF-4418-46B2-B631-C69BC852D81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3DF0D-6C0A-40A6-BB1E-B380B2EE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1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BD7EF-4418-46B2-B631-C69BC852D818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3DF0D-6C0A-40A6-BB1E-B380B2EE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5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Title: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"Training and Evaluation of a Neural Network Model for Conversational Understanding Using the Topical Chat Dataset"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Presented by:</a:t>
            </a:r>
            <a:r>
              <a:rPr lang="en-US" dirty="0" smtClean="0"/>
              <a:t> </a:t>
            </a:r>
            <a:r>
              <a:rPr lang="en-US" dirty="0" smtClean="0"/>
              <a:t>TUFAIL ASHRAF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95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Project Overview: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project aims to develop a model capable of understanding conversational language patterns.</a:t>
            </a:r>
          </a:p>
          <a:p>
            <a:r>
              <a:rPr lang="en-US" b="1" dirty="0" smtClean="0"/>
              <a:t>Dataset: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Topical Chat dataset, which includes various dialogues on multiple topics, provides an ideal source for training the model.</a:t>
            </a:r>
            <a:endParaRPr lang="en-US" dirty="0"/>
          </a:p>
          <a:p>
            <a:r>
              <a:rPr lang="en-US" b="1" dirty="0" smtClean="0"/>
              <a:t>Script: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"The goal of this project is to build and evaluate a neural network model using the Topical Chat dataset, a collection of dialogues covering various subjects. This dataset helps the model capture diverse conversational structures and nuances."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577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Content:</a:t>
            </a:r>
          </a:p>
          <a:p>
            <a:r>
              <a:rPr lang="en-US" b="1" dirty="0" smtClean="0"/>
              <a:t>Train a neural network</a:t>
            </a:r>
            <a:r>
              <a:rPr lang="en-US" dirty="0" smtClean="0"/>
              <a:t> to understand and classify conversational data.</a:t>
            </a:r>
          </a:p>
          <a:p>
            <a:r>
              <a:rPr lang="en-US" b="1" dirty="0" smtClean="0"/>
              <a:t>Evaluate performance metrics</a:t>
            </a:r>
            <a:r>
              <a:rPr lang="en-US" dirty="0" smtClean="0"/>
              <a:t> such as loss, accuracy, and perplexity.</a:t>
            </a:r>
          </a:p>
          <a:p>
            <a:r>
              <a:rPr lang="en-US" b="1" dirty="0" smtClean="0"/>
              <a:t>Identify potential improvements</a:t>
            </a:r>
            <a:r>
              <a:rPr lang="en-US" dirty="0" smtClean="0"/>
              <a:t> for better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7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Architecture: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Content:</a:t>
            </a:r>
          </a:p>
          <a:p>
            <a:r>
              <a:rPr lang="en-US" b="1" dirty="0" smtClean="0"/>
              <a:t>Layers:</a:t>
            </a:r>
            <a:r>
              <a:rPr lang="en-US" dirty="0" smtClean="0"/>
              <a:t> Embedding, LSTM/GRU, Dense layers.</a:t>
            </a:r>
            <a:endParaRPr lang="en-US" dirty="0"/>
          </a:p>
          <a:p>
            <a:r>
              <a:rPr lang="en-US" b="1" dirty="0" smtClean="0"/>
              <a:t>Activation Functions:</a:t>
            </a:r>
            <a:r>
              <a:rPr lang="en-US" dirty="0" smtClean="0"/>
              <a:t> </a:t>
            </a:r>
            <a:r>
              <a:rPr lang="en-US" dirty="0" err="1" smtClean="0"/>
              <a:t>ReLU</a:t>
            </a:r>
            <a:r>
              <a:rPr lang="en-US" dirty="0" smtClean="0"/>
              <a:t> for hidden layers, </a:t>
            </a:r>
            <a:r>
              <a:rPr lang="en-US" dirty="0" err="1" smtClean="0"/>
              <a:t>softmax</a:t>
            </a:r>
            <a:r>
              <a:rPr lang="en-US" dirty="0" smtClean="0"/>
              <a:t>/sigmoid for output.</a:t>
            </a:r>
          </a:p>
          <a:p>
            <a:r>
              <a:rPr lang="en-US" dirty="0" err="1" smtClean="0"/>
              <a:t>Hyperparameters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Learning Rate: 0.001</a:t>
            </a:r>
          </a:p>
          <a:p>
            <a:pPr lvl="1"/>
            <a:r>
              <a:rPr lang="en-US" dirty="0" smtClean="0"/>
              <a:t>Batch Size: 32</a:t>
            </a:r>
          </a:p>
          <a:p>
            <a:pPr lvl="1"/>
            <a:r>
              <a:rPr lang="en-US" dirty="0" smtClean="0"/>
              <a:t>Epochs: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605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Metrics: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Loss:</a:t>
            </a:r>
            <a:r>
              <a:rPr lang="en-US" dirty="0" smtClean="0"/>
              <a:t> Measures prediction error during training.</a:t>
            </a:r>
          </a:p>
          <a:p>
            <a:r>
              <a:rPr lang="en-US" b="1" dirty="0" smtClean="0"/>
              <a:t>Accuracy:</a:t>
            </a:r>
            <a:r>
              <a:rPr lang="en-US" dirty="0" smtClean="0"/>
              <a:t> Percentage of correctly classified instances.</a:t>
            </a:r>
          </a:p>
          <a:p>
            <a:r>
              <a:rPr lang="en-US" b="1" dirty="0" smtClean="0"/>
              <a:t>Perplexity:</a:t>
            </a:r>
            <a:r>
              <a:rPr lang="en-US" dirty="0" smtClean="0"/>
              <a:t> Evaluates how well the model predicts the next word/token.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852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Loss Trend:</a:t>
            </a:r>
            <a:r>
              <a:rPr lang="en-US" dirty="0" smtClean="0"/>
              <a:t> Decreases as training progresses.</a:t>
            </a:r>
          </a:p>
          <a:p>
            <a:r>
              <a:rPr lang="en-US" b="1" dirty="0" smtClean="0"/>
              <a:t>Accuracy Trend:</a:t>
            </a:r>
            <a:r>
              <a:rPr lang="en-US" dirty="0" smtClean="0"/>
              <a:t> Increases with more epochs.</a:t>
            </a:r>
          </a:p>
          <a:p>
            <a:r>
              <a:rPr lang="en-US" b="1" dirty="0" smtClean="0"/>
              <a:t>Perplexity Trend:</a:t>
            </a:r>
            <a:r>
              <a:rPr lang="en-US" dirty="0" smtClean="0"/>
              <a:t> Decreases, indicating improved prediction confidence.</a:t>
            </a:r>
          </a:p>
          <a:p>
            <a:r>
              <a:rPr lang="en-US" dirty="0" smtClean="0"/>
              <a:t>Include:</a:t>
            </a:r>
          </a:p>
          <a:p>
            <a:pPr lvl="1"/>
            <a:r>
              <a:rPr lang="en-US" dirty="0" smtClean="0"/>
              <a:t>Training plots for Loss, Accuracy, and Perplexity.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223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Successes:</a:t>
            </a:r>
            <a:r>
              <a:rPr lang="en-US" dirty="0" smtClean="0"/>
              <a:t> Model learned effectively with improving accuracy and decreasing loss.</a:t>
            </a:r>
          </a:p>
          <a:p>
            <a:r>
              <a:rPr lang="en-US" b="1" dirty="0" smtClean="0"/>
              <a:t>Challenges:</a:t>
            </a:r>
            <a:r>
              <a:rPr lang="en-US" dirty="0" smtClean="0"/>
              <a:t> Potential </a:t>
            </a:r>
            <a:r>
              <a:rPr lang="en-US" dirty="0" err="1" smtClean="0"/>
              <a:t>overfitting</a:t>
            </a:r>
            <a:r>
              <a:rPr lang="en-US" dirty="0" smtClean="0"/>
              <a:t> as the model may show divergence in validation metrics.</a:t>
            </a:r>
          </a:p>
          <a:p>
            <a:r>
              <a:rPr lang="en-US" b="1" dirty="0" smtClean="0"/>
              <a:t>Improvements:</a:t>
            </a:r>
            <a:r>
              <a:rPr lang="en-US" dirty="0" smtClean="0"/>
              <a:t> Regularization techniques, additional data, or alternative architectures.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0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Summary of Project Goals:</a:t>
            </a:r>
            <a:r>
              <a:rPr lang="en-US" dirty="0" smtClean="0"/>
              <a:t> Successfully trained a neural network to interpret conversational data.</a:t>
            </a:r>
          </a:p>
          <a:p>
            <a:r>
              <a:rPr lang="en-US" b="1" dirty="0" smtClean="0"/>
              <a:t>Key Takeaway:</a:t>
            </a:r>
            <a:r>
              <a:rPr lang="en-US" dirty="0" smtClean="0"/>
              <a:t> Promising results with a need for further improvement.</a:t>
            </a:r>
          </a:p>
          <a:p>
            <a:r>
              <a:rPr lang="en-US" b="1" dirty="0" smtClean="0"/>
              <a:t>Next Steps:</a:t>
            </a:r>
            <a:r>
              <a:rPr lang="en-US" dirty="0" smtClean="0"/>
              <a:t> Tuning model architecture and experimenting with advanced NLP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6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237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Title: "Training and Evaluation of a Neural Network Model for Conversational Understanding Using the Topical Chat Dataset"</vt:lpstr>
      <vt:lpstr>Introduction:</vt:lpstr>
      <vt:lpstr>Objectives:</vt:lpstr>
      <vt:lpstr>Model Architecture:</vt:lpstr>
      <vt:lpstr>Training Metrics:</vt:lpstr>
      <vt:lpstr>Results:</vt:lpstr>
      <vt:lpstr>Discussion:</vt:lpstr>
      <vt:lpstr>Conclusion: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"Training and Evaluation of a Neural Network Model for Conversational Understanding Using the Topical Chat Dataset"</dc:title>
  <dc:creator>ICS</dc:creator>
  <cp:lastModifiedBy>Tufail Ashraf</cp:lastModifiedBy>
  <cp:revision>4</cp:revision>
  <dcterms:created xsi:type="dcterms:W3CDTF">2024-11-16T09:21:00Z</dcterms:created>
  <dcterms:modified xsi:type="dcterms:W3CDTF">2024-11-16T11:50:42Z</dcterms:modified>
</cp:coreProperties>
</file>