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3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285A7-E1B1-9F4A-8E33-2B4201542485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57275-0E3C-F742-A956-D781A7690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4CF0-7A93-FD47-8D80-DB40F543CDF8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554-349B-3141-87B7-AE1E293B2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67" y="3479733"/>
            <a:ext cx="1440338" cy="1639366"/>
          </a:xfrm>
          <a:prstGeom prst="rect">
            <a:avLst/>
          </a:prstGeom>
        </p:spPr>
      </p:pic>
      <p:pic>
        <p:nvPicPr>
          <p:cNvPr id="13" name="Picture 12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273" y="3669984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age result for dell inspiron 15 357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95" r="1809" b="24980"/>
          <a:stretch/>
        </p:blipFill>
        <p:spPr bwMode="auto">
          <a:xfrm>
            <a:off x="1734624" y="3268750"/>
            <a:ext cx="3759943" cy="24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19" y="3669984"/>
            <a:ext cx="2476218" cy="1296481"/>
          </a:xfrm>
          <a:prstGeom prst="rect">
            <a:avLst/>
          </a:prstGeom>
        </p:spPr>
      </p:pic>
      <p:pic>
        <p:nvPicPr>
          <p:cNvPr id="4" name="Picture 2" descr="mage result for macbook pro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9" b="20078"/>
          <a:stretch/>
        </p:blipFill>
        <p:spPr bwMode="auto">
          <a:xfrm>
            <a:off x="123986" y="4097794"/>
            <a:ext cx="3664690" cy="223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>
            <a:spLocks noChangeAspect="1"/>
          </p:cNvSpPr>
          <p:nvPr/>
        </p:nvSpPr>
        <p:spPr>
          <a:xfrm>
            <a:off x="794160" y="4402409"/>
            <a:ext cx="2324342" cy="1296481"/>
          </a:xfrm>
          <a:prstGeom prst="roundRect">
            <a:avLst>
              <a:gd name="adj" fmla="val 1496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2" t="-407" r="-246" b="-5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523191" y="4299416"/>
            <a:ext cx="11737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8787091" y="4299416"/>
            <a:ext cx="117370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42314" y="3968651"/>
            <a:ext cx="1575931" cy="15759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Wireless Programming Hub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76" y="4299416"/>
            <a:ext cx="1440338" cy="1639366"/>
          </a:xfrm>
          <a:prstGeom prst="rect">
            <a:avLst/>
          </a:prstGeom>
        </p:spPr>
      </p:pic>
      <p:pic>
        <p:nvPicPr>
          <p:cNvPr id="11" name="Picture 10" descr="mage result for wifi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08" y="4489667"/>
            <a:ext cx="296500" cy="2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McGinn, Daniel M.</dc:creator>
  <cp:lastModifiedBy>McGinn, Daniel M.</cp:lastModifiedBy>
  <cp:revision>4</cp:revision>
  <dcterms:created xsi:type="dcterms:W3CDTF">2019-06-14T17:43:18Z</dcterms:created>
  <dcterms:modified xsi:type="dcterms:W3CDTF">2019-06-14T20:19:58Z</dcterms:modified>
</cp:coreProperties>
</file>