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84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AF31A7-F6AE-574B-96A1-0F7049B1FC89}" type="doc">
      <dgm:prSet loTypeId="urn:microsoft.com/office/officeart/2005/8/layout/cycle2" loCatId="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E7805F5-5562-F644-BF2C-9CC07DFA271B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Academic </a:t>
          </a:r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experience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9E0ECD9B-B777-F743-95C9-64531207D401}" type="parTrans" cxnId="{E9F7721E-614E-9D44-93AA-5F17567EA6E3}">
      <dgm:prSet/>
      <dgm:spPr/>
      <dgm:t>
        <a:bodyPr/>
        <a:lstStyle/>
        <a:p>
          <a:endParaRPr lang="en-US"/>
        </a:p>
      </dgm:t>
    </dgm:pt>
    <dgm:pt modelId="{F9123A92-E976-8B40-AD86-9663624AD41A}" type="sibTrans" cxnId="{E9F7721E-614E-9D44-93AA-5F17567EA6E3}">
      <dgm:prSet/>
      <dgm:spPr/>
      <dgm:t>
        <a:bodyPr/>
        <a:lstStyle/>
        <a:p>
          <a:endParaRPr lang="en-US"/>
        </a:p>
      </dgm:t>
    </dgm:pt>
    <dgm:pt modelId="{771105BB-CC8F-1643-863E-12D2A35A1890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Desire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89495395-99BD-0B42-BD50-CA2A36F36230}" type="parTrans" cxnId="{E475692A-3CF8-7343-BE2A-16A3DD3AEC06}">
      <dgm:prSet/>
      <dgm:spPr/>
      <dgm:t>
        <a:bodyPr/>
        <a:lstStyle/>
        <a:p>
          <a:endParaRPr lang="en-US"/>
        </a:p>
      </dgm:t>
    </dgm:pt>
    <dgm:pt modelId="{7DBEE49B-B4FE-5D44-BB3F-BA95CA121DC5}" type="sibTrans" cxnId="{E475692A-3CF8-7343-BE2A-16A3DD3AEC06}">
      <dgm:prSet/>
      <dgm:spPr/>
      <dgm:t>
        <a:bodyPr/>
        <a:lstStyle/>
        <a:p>
          <a:endParaRPr lang="en-US"/>
        </a:p>
      </dgm:t>
    </dgm:pt>
    <dgm:pt modelId="{0B526A20-13B8-EE44-B96B-1E933BA2FBF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Loneliness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BA173976-AF8C-9A49-84A7-7A2AA359C722}" type="parTrans" cxnId="{574DE336-74C5-024E-AA34-CEE30E0BF775}">
      <dgm:prSet/>
      <dgm:spPr/>
      <dgm:t>
        <a:bodyPr/>
        <a:lstStyle/>
        <a:p>
          <a:endParaRPr lang="en-US"/>
        </a:p>
      </dgm:t>
    </dgm:pt>
    <dgm:pt modelId="{790C0D61-B3D1-D049-B2D3-CB19116D029D}" type="sibTrans" cxnId="{574DE336-74C5-024E-AA34-CEE30E0BF775}">
      <dgm:prSet/>
      <dgm:spPr/>
      <dgm:t>
        <a:bodyPr/>
        <a:lstStyle/>
        <a:p>
          <a:endParaRPr lang="en-US"/>
        </a:p>
      </dgm:t>
    </dgm:pt>
    <dgm:pt modelId="{E6A61036-1FFD-9045-B648-164C45B1F575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Party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36D74B3B-7847-6245-8AED-2B29F259CAEA}" type="parTrans" cxnId="{5C912696-F75F-2F4A-B4B0-5756C6D23272}">
      <dgm:prSet/>
      <dgm:spPr/>
      <dgm:t>
        <a:bodyPr/>
        <a:lstStyle/>
        <a:p>
          <a:endParaRPr lang="en-US"/>
        </a:p>
      </dgm:t>
    </dgm:pt>
    <dgm:pt modelId="{95BE4E4B-A397-314F-86F2-5851F5F3AB17}" type="sibTrans" cxnId="{5C912696-F75F-2F4A-B4B0-5756C6D23272}">
      <dgm:prSet/>
      <dgm:spPr/>
      <dgm:t>
        <a:bodyPr/>
        <a:lstStyle/>
        <a:p>
          <a:endParaRPr lang="en-US"/>
        </a:p>
      </dgm:t>
    </dgm:pt>
    <dgm:pt modelId="{4E7F11C9-AEEE-A846-A8E0-E3EAFA5397BE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Sexual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C7486AAB-2439-AC4E-8AFF-8873A4E5A8A6}" type="parTrans" cxnId="{B7809AD9-6735-3847-8DB1-2B979CF25665}">
      <dgm:prSet/>
      <dgm:spPr/>
      <dgm:t>
        <a:bodyPr/>
        <a:lstStyle/>
        <a:p>
          <a:endParaRPr lang="en-US"/>
        </a:p>
      </dgm:t>
    </dgm:pt>
    <dgm:pt modelId="{81F3D988-09AA-E248-ABF8-24E607D25A1D}" type="sibTrans" cxnId="{B7809AD9-6735-3847-8DB1-2B979CF25665}">
      <dgm:prSet/>
      <dgm:spPr/>
      <dgm:t>
        <a:bodyPr/>
        <a:lstStyle/>
        <a:p>
          <a:endParaRPr lang="en-US"/>
        </a:p>
      </dgm:t>
    </dgm:pt>
    <dgm:pt modelId="{8F155FE2-C865-434C-9207-43A7FE12BC61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Body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417764A4-28ED-B845-A334-20FD9A4B25D5}" type="parTrans" cxnId="{A25EA307-70F7-354B-BFAF-3FB7E2A9093B}">
      <dgm:prSet/>
      <dgm:spPr/>
      <dgm:t>
        <a:bodyPr/>
        <a:lstStyle/>
        <a:p>
          <a:endParaRPr lang="en-US"/>
        </a:p>
      </dgm:t>
    </dgm:pt>
    <dgm:pt modelId="{F82FB652-39E3-AD46-B4EB-933FCDCF0D73}" type="sibTrans" cxnId="{A25EA307-70F7-354B-BFAF-3FB7E2A9093B}">
      <dgm:prSet/>
      <dgm:spPr/>
      <dgm:t>
        <a:bodyPr/>
        <a:lstStyle/>
        <a:p>
          <a:endParaRPr lang="en-US"/>
        </a:p>
      </dgm:t>
    </dgm:pt>
    <dgm:pt modelId="{10F42A30-C7F0-CD49-861D-28BCC24209E5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Bathroom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8D207729-7FDC-C840-95E5-36E339EA783E}" type="parTrans" cxnId="{D92BB499-BF90-D64D-9014-CFB66D602E9C}">
      <dgm:prSet/>
      <dgm:spPr/>
      <dgm:t>
        <a:bodyPr/>
        <a:lstStyle/>
        <a:p>
          <a:endParaRPr lang="en-US"/>
        </a:p>
      </dgm:t>
    </dgm:pt>
    <dgm:pt modelId="{C3ABF88D-5214-1C48-A86D-55CD479540FE}" type="sibTrans" cxnId="{D92BB499-BF90-D64D-9014-CFB66D602E9C}">
      <dgm:prSet/>
      <dgm:spPr/>
      <dgm:t>
        <a:bodyPr/>
        <a:lstStyle/>
        <a:p>
          <a:endParaRPr lang="en-US"/>
        </a:p>
      </dgm:t>
    </dgm:pt>
    <dgm:pt modelId="{F00ABB3B-DABC-6149-B65C-D20B9A0AD50B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Sexual assault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411EA45E-B990-9B4E-97D3-3B8027066957}" type="parTrans" cxnId="{8BFF354B-7B77-8B49-84A5-58030B34D137}">
      <dgm:prSet/>
      <dgm:spPr/>
      <dgm:t>
        <a:bodyPr/>
        <a:lstStyle/>
        <a:p>
          <a:endParaRPr lang="en-US"/>
        </a:p>
      </dgm:t>
    </dgm:pt>
    <dgm:pt modelId="{80F8F8A9-264B-7547-BEC2-A317F06A42D9}" type="sibTrans" cxnId="{8BFF354B-7B77-8B49-84A5-58030B34D137}">
      <dgm:prSet/>
      <dgm:spPr/>
      <dgm:t>
        <a:bodyPr/>
        <a:lstStyle/>
        <a:p>
          <a:endParaRPr lang="en-US"/>
        </a:p>
      </dgm:t>
    </dgm:pt>
    <dgm:pt modelId="{0444AAE1-6003-CC4E-A282-E9D4C9A04566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Social dynamic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F75AB143-1341-C049-8C04-A5E8BC1CDAA4}" type="parTrans" cxnId="{14C154A5-B68A-1F4F-A339-A123D2794498}">
      <dgm:prSet/>
      <dgm:spPr/>
      <dgm:t>
        <a:bodyPr/>
        <a:lstStyle/>
        <a:p>
          <a:endParaRPr lang="en-US"/>
        </a:p>
      </dgm:t>
    </dgm:pt>
    <dgm:pt modelId="{E3A052BE-A34F-9E4D-8B32-D64770D14BFF}" type="sibTrans" cxnId="{14C154A5-B68A-1F4F-A339-A123D2794498}">
      <dgm:prSet/>
      <dgm:spPr/>
      <dgm:t>
        <a:bodyPr/>
        <a:lstStyle/>
        <a:p>
          <a:endParaRPr lang="en-US"/>
        </a:p>
      </dgm:t>
    </dgm:pt>
    <dgm:pt modelId="{49CAFD8E-FE71-0C42-B6E7-46EC914117C6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Social issues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1C3C5EB4-680D-D44D-B4BF-C455B9FFEB1E}" type="parTrans" cxnId="{1D61A1EE-2B74-1843-8A49-8B08A9D461BF}">
      <dgm:prSet/>
      <dgm:spPr/>
      <dgm:t>
        <a:bodyPr/>
        <a:lstStyle/>
        <a:p>
          <a:endParaRPr lang="en-US"/>
        </a:p>
      </dgm:t>
    </dgm:pt>
    <dgm:pt modelId="{11DDAE0E-ABF7-874F-AEBD-E7E06D23DC7D}" type="sibTrans" cxnId="{1D61A1EE-2B74-1843-8A49-8B08A9D461BF}">
      <dgm:prSet/>
      <dgm:spPr/>
      <dgm:t>
        <a:bodyPr/>
        <a:lstStyle/>
        <a:p>
          <a:endParaRPr lang="en-US"/>
        </a:p>
      </dgm:t>
    </dgm:pt>
    <dgm:pt modelId="{A74C57AC-F2CD-B642-96BC-2FC3278365AE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Someone hot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ABCF7E1B-11EA-5547-BF5A-69C3EF1FC12D}" type="parTrans" cxnId="{6E3A16E4-8AA3-BC44-ADF7-AB5CCD632EE8}">
      <dgm:prSet/>
      <dgm:spPr/>
      <dgm:t>
        <a:bodyPr/>
        <a:lstStyle/>
        <a:p>
          <a:endParaRPr lang="en-US"/>
        </a:p>
      </dgm:t>
    </dgm:pt>
    <dgm:pt modelId="{17E53089-5E56-4E42-89EC-27E64D8A622B}" type="sibTrans" cxnId="{6E3A16E4-8AA3-BC44-ADF7-AB5CCD632EE8}">
      <dgm:prSet/>
      <dgm:spPr/>
      <dgm:t>
        <a:bodyPr/>
        <a:lstStyle/>
        <a:p>
          <a:endParaRPr lang="en-US"/>
        </a:p>
      </dgm:t>
    </dgm:pt>
    <dgm:pt modelId="{E46413BF-2199-484D-9B90-F767E98A626C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Status &amp; domestic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CD7E25DA-654D-6743-84AC-D308E4778107}" type="parTrans" cxnId="{1B692E37-B719-4C47-8804-A2C555B9F051}">
      <dgm:prSet/>
      <dgm:spPr/>
      <dgm:t>
        <a:bodyPr/>
        <a:lstStyle/>
        <a:p>
          <a:endParaRPr lang="en-US"/>
        </a:p>
      </dgm:t>
    </dgm:pt>
    <dgm:pt modelId="{629C64C2-6B48-1D43-8318-499EE49F1412}" type="sibTrans" cxnId="{1B692E37-B719-4C47-8804-A2C555B9F051}">
      <dgm:prSet/>
      <dgm:spPr/>
      <dgm:t>
        <a:bodyPr/>
        <a:lstStyle/>
        <a:p>
          <a:endParaRPr lang="en-US"/>
        </a:p>
      </dgm:t>
    </dgm:pt>
    <dgm:pt modelId="{B47DA300-D682-214E-B4BC-0EF1190D9CC8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Time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gm:t>
    </dgm:pt>
    <dgm:pt modelId="{8EEA0F1C-45EC-1A46-8F2B-B12574BDA255}" type="parTrans" cxnId="{58FB0BAD-A183-244E-A50D-E89284ECA7FE}">
      <dgm:prSet/>
      <dgm:spPr/>
      <dgm:t>
        <a:bodyPr/>
        <a:lstStyle/>
        <a:p>
          <a:endParaRPr lang="en-US"/>
        </a:p>
      </dgm:t>
    </dgm:pt>
    <dgm:pt modelId="{D1D80395-62BC-154A-A2B4-D988C75656F1}" type="sibTrans" cxnId="{58FB0BAD-A183-244E-A50D-E89284ECA7FE}">
      <dgm:prSet/>
      <dgm:spPr/>
      <dgm:t>
        <a:bodyPr/>
        <a:lstStyle/>
        <a:p>
          <a:endParaRPr lang="en-US"/>
        </a:p>
      </dgm:t>
    </dgm:pt>
    <dgm:pt modelId="{0C27B8EA-BF7F-B544-AFD3-D78CF9CC23B1}" type="pres">
      <dgm:prSet presAssocID="{11AF31A7-F6AE-574B-96A1-0F7049B1FC8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13FA15-CF6F-BE4B-81E3-EB15BD487528}" type="pres">
      <dgm:prSet presAssocID="{2E7805F5-5562-F644-BF2C-9CC07DFA271B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6C3FB7-2147-6A42-A643-0978334DD318}" type="pres">
      <dgm:prSet presAssocID="{F9123A92-E976-8B40-AD86-9663624AD41A}" presName="sibTrans" presStyleLbl="sibTrans2D1" presStyleIdx="0" presStyleCnt="13"/>
      <dgm:spPr/>
      <dgm:t>
        <a:bodyPr/>
        <a:lstStyle/>
        <a:p>
          <a:endParaRPr lang="en-US"/>
        </a:p>
      </dgm:t>
    </dgm:pt>
    <dgm:pt modelId="{8B458B37-798B-1A49-8C2F-956DA020B8A5}" type="pres">
      <dgm:prSet presAssocID="{F9123A92-E976-8B40-AD86-9663624AD41A}" presName="connectorText" presStyleLbl="sibTrans2D1" presStyleIdx="0" presStyleCnt="13"/>
      <dgm:spPr/>
      <dgm:t>
        <a:bodyPr/>
        <a:lstStyle/>
        <a:p>
          <a:endParaRPr lang="en-US"/>
        </a:p>
      </dgm:t>
    </dgm:pt>
    <dgm:pt modelId="{1081A795-148A-8E43-A8CD-8E9213B927E6}" type="pres">
      <dgm:prSet presAssocID="{10F42A30-C7F0-CD49-861D-28BCC24209E5}" presName="node" presStyleLbl="node1" presStyleIdx="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9ED80-12A9-4D4E-840D-A99639C95563}" type="pres">
      <dgm:prSet presAssocID="{C3ABF88D-5214-1C48-A86D-55CD479540FE}" presName="sibTrans" presStyleLbl="sibTrans2D1" presStyleIdx="1" presStyleCnt="13"/>
      <dgm:spPr/>
      <dgm:t>
        <a:bodyPr/>
        <a:lstStyle/>
        <a:p>
          <a:endParaRPr lang="en-US"/>
        </a:p>
      </dgm:t>
    </dgm:pt>
    <dgm:pt modelId="{1DA21E7B-E740-A948-A797-F4FFD0BDD9CA}" type="pres">
      <dgm:prSet presAssocID="{C3ABF88D-5214-1C48-A86D-55CD479540FE}" presName="connectorText" presStyleLbl="sibTrans2D1" presStyleIdx="1" presStyleCnt="13"/>
      <dgm:spPr/>
      <dgm:t>
        <a:bodyPr/>
        <a:lstStyle/>
        <a:p>
          <a:endParaRPr lang="en-US"/>
        </a:p>
      </dgm:t>
    </dgm:pt>
    <dgm:pt modelId="{8D2C49E4-A235-2F44-8403-2FEA9A08297D}" type="pres">
      <dgm:prSet presAssocID="{8F155FE2-C865-434C-9207-43A7FE12BC61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ED406A-B8C0-4942-AAE5-F2B1A69321A8}" type="pres">
      <dgm:prSet presAssocID="{F82FB652-39E3-AD46-B4EB-933FCDCF0D73}" presName="sibTrans" presStyleLbl="sibTrans2D1" presStyleIdx="2" presStyleCnt="13"/>
      <dgm:spPr/>
      <dgm:t>
        <a:bodyPr/>
        <a:lstStyle/>
        <a:p>
          <a:endParaRPr lang="en-US"/>
        </a:p>
      </dgm:t>
    </dgm:pt>
    <dgm:pt modelId="{400B62B8-D5E2-A847-9B96-74A8D8417414}" type="pres">
      <dgm:prSet presAssocID="{F82FB652-39E3-AD46-B4EB-933FCDCF0D73}" presName="connectorText" presStyleLbl="sibTrans2D1" presStyleIdx="2" presStyleCnt="13"/>
      <dgm:spPr/>
      <dgm:t>
        <a:bodyPr/>
        <a:lstStyle/>
        <a:p>
          <a:endParaRPr lang="en-US"/>
        </a:p>
      </dgm:t>
    </dgm:pt>
    <dgm:pt modelId="{0F31586A-8A92-4743-A237-5D201032EE2D}" type="pres">
      <dgm:prSet presAssocID="{771105BB-CC8F-1643-863E-12D2A35A1890}" presName="node" presStyleLbl="node1" presStyleIdx="3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84C96-E185-FE4A-B7A1-2EE3606A43A2}" type="pres">
      <dgm:prSet presAssocID="{7DBEE49B-B4FE-5D44-BB3F-BA95CA121DC5}" presName="sibTrans" presStyleLbl="sibTrans2D1" presStyleIdx="3" presStyleCnt="13"/>
      <dgm:spPr/>
      <dgm:t>
        <a:bodyPr/>
        <a:lstStyle/>
        <a:p>
          <a:endParaRPr lang="en-US"/>
        </a:p>
      </dgm:t>
    </dgm:pt>
    <dgm:pt modelId="{CDE367E2-CA40-C047-A271-7C189CF47F27}" type="pres">
      <dgm:prSet presAssocID="{7DBEE49B-B4FE-5D44-BB3F-BA95CA121DC5}" presName="connectorText" presStyleLbl="sibTrans2D1" presStyleIdx="3" presStyleCnt="13"/>
      <dgm:spPr/>
      <dgm:t>
        <a:bodyPr/>
        <a:lstStyle/>
        <a:p>
          <a:endParaRPr lang="en-US"/>
        </a:p>
      </dgm:t>
    </dgm:pt>
    <dgm:pt modelId="{EBA22EE4-5F69-A84B-9394-B60E2F1FA7FE}" type="pres">
      <dgm:prSet presAssocID="{0B526A20-13B8-EE44-B96B-1E933BA2FBF9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31A39D-D581-8845-88A2-ACA3EBB00548}" type="pres">
      <dgm:prSet presAssocID="{790C0D61-B3D1-D049-B2D3-CB19116D029D}" presName="sibTrans" presStyleLbl="sibTrans2D1" presStyleIdx="4" presStyleCnt="13"/>
      <dgm:spPr/>
      <dgm:t>
        <a:bodyPr/>
        <a:lstStyle/>
        <a:p>
          <a:endParaRPr lang="en-US"/>
        </a:p>
      </dgm:t>
    </dgm:pt>
    <dgm:pt modelId="{957FDAA9-B72A-F144-9949-5DCEDEA757AF}" type="pres">
      <dgm:prSet presAssocID="{790C0D61-B3D1-D049-B2D3-CB19116D029D}" presName="connectorText" presStyleLbl="sibTrans2D1" presStyleIdx="4" presStyleCnt="13"/>
      <dgm:spPr/>
      <dgm:t>
        <a:bodyPr/>
        <a:lstStyle/>
        <a:p>
          <a:endParaRPr lang="en-US"/>
        </a:p>
      </dgm:t>
    </dgm:pt>
    <dgm:pt modelId="{A538F59B-F687-3549-A40D-45ED78D5DE09}" type="pres">
      <dgm:prSet presAssocID="{E6A61036-1FFD-9045-B648-164C45B1F575}" presName="node" presStyleLbl="node1" presStyleIdx="5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481BD-8063-E94F-8FF2-14FF8DD8332E}" type="pres">
      <dgm:prSet presAssocID="{95BE4E4B-A397-314F-86F2-5851F5F3AB17}" presName="sibTrans" presStyleLbl="sibTrans2D1" presStyleIdx="5" presStyleCnt="13"/>
      <dgm:spPr/>
      <dgm:t>
        <a:bodyPr/>
        <a:lstStyle/>
        <a:p>
          <a:endParaRPr lang="en-US"/>
        </a:p>
      </dgm:t>
    </dgm:pt>
    <dgm:pt modelId="{73A4F37D-7B4A-D442-927F-134ABC00EDEC}" type="pres">
      <dgm:prSet presAssocID="{95BE4E4B-A397-314F-86F2-5851F5F3AB17}" presName="connectorText" presStyleLbl="sibTrans2D1" presStyleIdx="5" presStyleCnt="13"/>
      <dgm:spPr/>
      <dgm:t>
        <a:bodyPr/>
        <a:lstStyle/>
        <a:p>
          <a:endParaRPr lang="en-US"/>
        </a:p>
      </dgm:t>
    </dgm:pt>
    <dgm:pt modelId="{585B048C-BB72-F14F-A322-B1C84F45E5E3}" type="pres">
      <dgm:prSet presAssocID="{4E7F11C9-AEEE-A846-A8E0-E3EAFA5397BE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8BE6B-2456-6D48-9CEA-3B333F872A4B}" type="pres">
      <dgm:prSet presAssocID="{81F3D988-09AA-E248-ABF8-24E607D25A1D}" presName="sibTrans" presStyleLbl="sibTrans2D1" presStyleIdx="6" presStyleCnt="13"/>
      <dgm:spPr/>
      <dgm:t>
        <a:bodyPr/>
        <a:lstStyle/>
        <a:p>
          <a:endParaRPr lang="en-US"/>
        </a:p>
      </dgm:t>
    </dgm:pt>
    <dgm:pt modelId="{17A202E5-F88C-1347-AB0B-CA982D9EFF16}" type="pres">
      <dgm:prSet presAssocID="{81F3D988-09AA-E248-ABF8-24E607D25A1D}" presName="connectorText" presStyleLbl="sibTrans2D1" presStyleIdx="6" presStyleCnt="13"/>
      <dgm:spPr/>
      <dgm:t>
        <a:bodyPr/>
        <a:lstStyle/>
        <a:p>
          <a:endParaRPr lang="en-US"/>
        </a:p>
      </dgm:t>
    </dgm:pt>
    <dgm:pt modelId="{372D1B42-7137-7C4C-94B8-BCA268F9C0BE}" type="pres">
      <dgm:prSet presAssocID="{F00ABB3B-DABC-6149-B65C-D20B9A0AD50B}" presName="node" presStyleLbl="node1" presStyleIdx="7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2CD56-FE5E-6D41-9C6B-6C0F11A6C8BF}" type="pres">
      <dgm:prSet presAssocID="{80F8F8A9-264B-7547-BEC2-A317F06A42D9}" presName="sibTrans" presStyleLbl="sibTrans2D1" presStyleIdx="7" presStyleCnt="13"/>
      <dgm:spPr/>
      <dgm:t>
        <a:bodyPr/>
        <a:lstStyle/>
        <a:p>
          <a:endParaRPr lang="en-US"/>
        </a:p>
      </dgm:t>
    </dgm:pt>
    <dgm:pt modelId="{6DFC9A1A-6AF1-BC48-BDE9-E8BF15B93653}" type="pres">
      <dgm:prSet presAssocID="{80F8F8A9-264B-7547-BEC2-A317F06A42D9}" presName="connectorText" presStyleLbl="sibTrans2D1" presStyleIdx="7" presStyleCnt="13"/>
      <dgm:spPr/>
      <dgm:t>
        <a:bodyPr/>
        <a:lstStyle/>
        <a:p>
          <a:endParaRPr lang="en-US"/>
        </a:p>
      </dgm:t>
    </dgm:pt>
    <dgm:pt modelId="{46C8D496-923D-A24D-9652-2457B071EB5B}" type="pres">
      <dgm:prSet presAssocID="{0444AAE1-6003-CC4E-A282-E9D4C9A04566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E42C8-BCA0-7E43-8CC2-D35337B68A18}" type="pres">
      <dgm:prSet presAssocID="{E3A052BE-A34F-9E4D-8B32-D64770D14BFF}" presName="sibTrans" presStyleLbl="sibTrans2D1" presStyleIdx="8" presStyleCnt="13"/>
      <dgm:spPr/>
      <dgm:t>
        <a:bodyPr/>
        <a:lstStyle/>
        <a:p>
          <a:endParaRPr lang="en-US"/>
        </a:p>
      </dgm:t>
    </dgm:pt>
    <dgm:pt modelId="{3BE70474-7500-4F42-B395-36AF7648CB14}" type="pres">
      <dgm:prSet presAssocID="{E3A052BE-A34F-9E4D-8B32-D64770D14BFF}" presName="connectorText" presStyleLbl="sibTrans2D1" presStyleIdx="8" presStyleCnt="13"/>
      <dgm:spPr/>
      <dgm:t>
        <a:bodyPr/>
        <a:lstStyle/>
        <a:p>
          <a:endParaRPr lang="en-US"/>
        </a:p>
      </dgm:t>
    </dgm:pt>
    <dgm:pt modelId="{876D2E7F-B67D-DF4A-A1F4-111F525F87F7}" type="pres">
      <dgm:prSet presAssocID="{49CAFD8E-FE71-0C42-B6E7-46EC914117C6}" presName="node" presStyleLbl="node1" presStyleIdx="9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687D25-EEB9-0044-853F-01ED269B5356}" type="pres">
      <dgm:prSet presAssocID="{11DDAE0E-ABF7-874F-AEBD-E7E06D23DC7D}" presName="sibTrans" presStyleLbl="sibTrans2D1" presStyleIdx="9" presStyleCnt="13"/>
      <dgm:spPr/>
      <dgm:t>
        <a:bodyPr/>
        <a:lstStyle/>
        <a:p>
          <a:endParaRPr lang="en-US"/>
        </a:p>
      </dgm:t>
    </dgm:pt>
    <dgm:pt modelId="{EB59CF6D-4D30-5342-94C5-3812E65CF9F5}" type="pres">
      <dgm:prSet presAssocID="{11DDAE0E-ABF7-874F-AEBD-E7E06D23DC7D}" presName="connectorText" presStyleLbl="sibTrans2D1" presStyleIdx="9" presStyleCnt="13"/>
      <dgm:spPr/>
      <dgm:t>
        <a:bodyPr/>
        <a:lstStyle/>
        <a:p>
          <a:endParaRPr lang="en-US"/>
        </a:p>
      </dgm:t>
    </dgm:pt>
    <dgm:pt modelId="{09C74C96-8044-F748-AB35-62F7578E81CD}" type="pres">
      <dgm:prSet presAssocID="{A74C57AC-F2CD-B642-96BC-2FC3278365AE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F2E75-0114-7240-A103-4F46C69411BE}" type="pres">
      <dgm:prSet presAssocID="{17E53089-5E56-4E42-89EC-27E64D8A622B}" presName="sibTrans" presStyleLbl="sibTrans2D1" presStyleIdx="10" presStyleCnt="13"/>
      <dgm:spPr/>
      <dgm:t>
        <a:bodyPr/>
        <a:lstStyle/>
        <a:p>
          <a:endParaRPr lang="en-US"/>
        </a:p>
      </dgm:t>
    </dgm:pt>
    <dgm:pt modelId="{814C5DB8-C5F8-0647-9923-51B96DA70BC0}" type="pres">
      <dgm:prSet presAssocID="{17E53089-5E56-4E42-89EC-27E64D8A622B}" presName="connectorText" presStyleLbl="sibTrans2D1" presStyleIdx="10" presStyleCnt="13"/>
      <dgm:spPr/>
      <dgm:t>
        <a:bodyPr/>
        <a:lstStyle/>
        <a:p>
          <a:endParaRPr lang="en-US"/>
        </a:p>
      </dgm:t>
    </dgm:pt>
    <dgm:pt modelId="{94695A02-DA03-F142-AECE-AD6DDC422F47}" type="pres">
      <dgm:prSet presAssocID="{E46413BF-2199-484D-9B90-F767E98A626C}" presName="node" presStyleLbl="node1" presStyleIdx="11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1E3B8-E948-6546-82C4-CE075C01A304}" type="pres">
      <dgm:prSet presAssocID="{629C64C2-6B48-1D43-8318-499EE49F1412}" presName="sibTrans" presStyleLbl="sibTrans2D1" presStyleIdx="11" presStyleCnt="13"/>
      <dgm:spPr/>
      <dgm:t>
        <a:bodyPr/>
        <a:lstStyle/>
        <a:p>
          <a:endParaRPr lang="en-US"/>
        </a:p>
      </dgm:t>
    </dgm:pt>
    <dgm:pt modelId="{DC6AE9D5-D709-EB4C-8CA8-6AB0868101B5}" type="pres">
      <dgm:prSet presAssocID="{629C64C2-6B48-1D43-8318-499EE49F1412}" presName="connectorText" presStyleLbl="sibTrans2D1" presStyleIdx="11" presStyleCnt="13"/>
      <dgm:spPr/>
      <dgm:t>
        <a:bodyPr/>
        <a:lstStyle/>
        <a:p>
          <a:endParaRPr lang="en-US"/>
        </a:p>
      </dgm:t>
    </dgm:pt>
    <dgm:pt modelId="{2CA70CAD-41A6-134C-A23B-3A625A93A313}" type="pres">
      <dgm:prSet presAssocID="{B47DA300-D682-214E-B4BC-0EF1190D9CC8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F5D7A7-FF10-3349-AA38-D523B8F9A65B}" type="pres">
      <dgm:prSet presAssocID="{D1D80395-62BC-154A-A2B4-D988C75656F1}" presName="sibTrans" presStyleLbl="sibTrans2D1" presStyleIdx="12" presStyleCnt="13"/>
      <dgm:spPr/>
      <dgm:t>
        <a:bodyPr/>
        <a:lstStyle/>
        <a:p>
          <a:endParaRPr lang="en-US"/>
        </a:p>
      </dgm:t>
    </dgm:pt>
    <dgm:pt modelId="{9BC3B7ED-710D-754F-A762-925AD1B4B8A6}" type="pres">
      <dgm:prSet presAssocID="{D1D80395-62BC-154A-A2B4-D988C75656F1}" presName="connectorText" presStyleLbl="sibTrans2D1" presStyleIdx="12" presStyleCnt="13"/>
      <dgm:spPr/>
      <dgm:t>
        <a:bodyPr/>
        <a:lstStyle/>
        <a:p>
          <a:endParaRPr lang="en-US"/>
        </a:p>
      </dgm:t>
    </dgm:pt>
  </dgm:ptLst>
  <dgm:cxnLst>
    <dgm:cxn modelId="{5364A60C-7E18-1748-B4E4-9081E6A0EE6A}" type="presOf" srcId="{49CAFD8E-FE71-0C42-B6E7-46EC914117C6}" destId="{876D2E7F-B67D-DF4A-A1F4-111F525F87F7}" srcOrd="0" destOrd="0" presId="urn:microsoft.com/office/officeart/2005/8/layout/cycle2"/>
    <dgm:cxn modelId="{CB4226A5-C060-5A4F-BB71-D98348EF8232}" type="presOf" srcId="{4E7F11C9-AEEE-A846-A8E0-E3EAFA5397BE}" destId="{585B048C-BB72-F14F-A322-B1C84F45E5E3}" srcOrd="0" destOrd="0" presId="urn:microsoft.com/office/officeart/2005/8/layout/cycle2"/>
    <dgm:cxn modelId="{558B43EE-3A49-C247-B8E5-95CCAD137A97}" type="presOf" srcId="{771105BB-CC8F-1643-863E-12D2A35A1890}" destId="{0F31586A-8A92-4743-A237-5D201032EE2D}" srcOrd="0" destOrd="0" presId="urn:microsoft.com/office/officeart/2005/8/layout/cycle2"/>
    <dgm:cxn modelId="{7611443C-3611-2D40-92F1-9FC3213572BE}" type="presOf" srcId="{D1D80395-62BC-154A-A2B4-D988C75656F1}" destId="{1DF5D7A7-FF10-3349-AA38-D523B8F9A65B}" srcOrd="0" destOrd="0" presId="urn:microsoft.com/office/officeart/2005/8/layout/cycle2"/>
    <dgm:cxn modelId="{2AF89264-16D3-C14C-9128-D719F7D37E11}" type="presOf" srcId="{95BE4E4B-A397-314F-86F2-5851F5F3AB17}" destId="{73A4F37D-7B4A-D442-927F-134ABC00EDEC}" srcOrd="1" destOrd="0" presId="urn:microsoft.com/office/officeart/2005/8/layout/cycle2"/>
    <dgm:cxn modelId="{B0D005AF-B929-3546-ABA7-E8C0EFD3EE36}" type="presOf" srcId="{10F42A30-C7F0-CD49-861D-28BCC24209E5}" destId="{1081A795-148A-8E43-A8CD-8E9213B927E6}" srcOrd="0" destOrd="0" presId="urn:microsoft.com/office/officeart/2005/8/layout/cycle2"/>
    <dgm:cxn modelId="{1F0A5E3B-9280-DA42-A34A-536EBE3158D2}" type="presOf" srcId="{790C0D61-B3D1-D049-B2D3-CB19116D029D}" destId="{957FDAA9-B72A-F144-9949-5DCEDEA757AF}" srcOrd="1" destOrd="0" presId="urn:microsoft.com/office/officeart/2005/8/layout/cycle2"/>
    <dgm:cxn modelId="{17D679E1-D24F-8B4A-AB8A-62004605C2A0}" type="presOf" srcId="{80F8F8A9-264B-7547-BEC2-A317F06A42D9}" destId="{14B2CD56-FE5E-6D41-9C6B-6C0F11A6C8BF}" srcOrd="0" destOrd="0" presId="urn:microsoft.com/office/officeart/2005/8/layout/cycle2"/>
    <dgm:cxn modelId="{58FB0BAD-A183-244E-A50D-E89284ECA7FE}" srcId="{11AF31A7-F6AE-574B-96A1-0F7049B1FC89}" destId="{B47DA300-D682-214E-B4BC-0EF1190D9CC8}" srcOrd="12" destOrd="0" parTransId="{8EEA0F1C-45EC-1A46-8F2B-B12574BDA255}" sibTransId="{D1D80395-62BC-154A-A2B4-D988C75656F1}"/>
    <dgm:cxn modelId="{E658867E-5BF5-0F49-9278-40D97C973EA2}" type="presOf" srcId="{7DBEE49B-B4FE-5D44-BB3F-BA95CA121DC5}" destId="{04984C96-E185-FE4A-B7A1-2EE3606A43A2}" srcOrd="0" destOrd="0" presId="urn:microsoft.com/office/officeart/2005/8/layout/cycle2"/>
    <dgm:cxn modelId="{D20D724C-77C6-D549-948E-458489104D35}" type="presOf" srcId="{E3A052BE-A34F-9E4D-8B32-D64770D14BFF}" destId="{3BE70474-7500-4F42-B395-36AF7648CB14}" srcOrd="1" destOrd="0" presId="urn:microsoft.com/office/officeart/2005/8/layout/cycle2"/>
    <dgm:cxn modelId="{6E3A16E4-8AA3-BC44-ADF7-AB5CCD632EE8}" srcId="{11AF31A7-F6AE-574B-96A1-0F7049B1FC89}" destId="{A74C57AC-F2CD-B642-96BC-2FC3278365AE}" srcOrd="10" destOrd="0" parTransId="{ABCF7E1B-11EA-5547-BF5A-69C3EF1FC12D}" sibTransId="{17E53089-5E56-4E42-89EC-27E64D8A622B}"/>
    <dgm:cxn modelId="{4D5F36E8-690E-4046-90EE-B9897317E62F}" type="presOf" srcId="{F00ABB3B-DABC-6149-B65C-D20B9A0AD50B}" destId="{372D1B42-7137-7C4C-94B8-BCA268F9C0BE}" srcOrd="0" destOrd="0" presId="urn:microsoft.com/office/officeart/2005/8/layout/cycle2"/>
    <dgm:cxn modelId="{D92BB499-BF90-D64D-9014-CFB66D602E9C}" srcId="{11AF31A7-F6AE-574B-96A1-0F7049B1FC89}" destId="{10F42A30-C7F0-CD49-861D-28BCC24209E5}" srcOrd="1" destOrd="0" parTransId="{8D207729-7FDC-C840-95E5-36E339EA783E}" sibTransId="{C3ABF88D-5214-1C48-A86D-55CD479540FE}"/>
    <dgm:cxn modelId="{E475692A-3CF8-7343-BE2A-16A3DD3AEC06}" srcId="{11AF31A7-F6AE-574B-96A1-0F7049B1FC89}" destId="{771105BB-CC8F-1643-863E-12D2A35A1890}" srcOrd="3" destOrd="0" parTransId="{89495395-99BD-0B42-BD50-CA2A36F36230}" sibTransId="{7DBEE49B-B4FE-5D44-BB3F-BA95CA121DC5}"/>
    <dgm:cxn modelId="{0E96B5A3-AD78-A847-9B36-9DE25D28FDE7}" type="presOf" srcId="{E3A052BE-A34F-9E4D-8B32-D64770D14BFF}" destId="{AC3E42C8-BCA0-7E43-8CC2-D35337B68A18}" srcOrd="0" destOrd="0" presId="urn:microsoft.com/office/officeart/2005/8/layout/cycle2"/>
    <dgm:cxn modelId="{2B075841-7F4E-8B44-A465-0AE803EC564F}" type="presOf" srcId="{E46413BF-2199-484D-9B90-F767E98A626C}" destId="{94695A02-DA03-F142-AECE-AD6DDC422F47}" srcOrd="0" destOrd="0" presId="urn:microsoft.com/office/officeart/2005/8/layout/cycle2"/>
    <dgm:cxn modelId="{FC348363-0C23-8242-8672-06E783DC3082}" type="presOf" srcId="{C3ABF88D-5214-1C48-A86D-55CD479540FE}" destId="{1DA21E7B-E740-A948-A797-F4FFD0BDD9CA}" srcOrd="1" destOrd="0" presId="urn:microsoft.com/office/officeart/2005/8/layout/cycle2"/>
    <dgm:cxn modelId="{EEF96F59-FE9C-F743-9B5C-59A6B53B5BB5}" type="presOf" srcId="{B47DA300-D682-214E-B4BC-0EF1190D9CC8}" destId="{2CA70CAD-41A6-134C-A23B-3A625A93A313}" srcOrd="0" destOrd="0" presId="urn:microsoft.com/office/officeart/2005/8/layout/cycle2"/>
    <dgm:cxn modelId="{8E156573-AB62-274F-B1B8-BA5483BCF91C}" type="presOf" srcId="{17E53089-5E56-4E42-89EC-27E64D8A622B}" destId="{361F2E75-0114-7240-A103-4F46C69411BE}" srcOrd="0" destOrd="0" presId="urn:microsoft.com/office/officeart/2005/8/layout/cycle2"/>
    <dgm:cxn modelId="{A25EA307-70F7-354B-BFAF-3FB7E2A9093B}" srcId="{11AF31A7-F6AE-574B-96A1-0F7049B1FC89}" destId="{8F155FE2-C865-434C-9207-43A7FE12BC61}" srcOrd="2" destOrd="0" parTransId="{417764A4-28ED-B845-A334-20FD9A4B25D5}" sibTransId="{F82FB652-39E3-AD46-B4EB-933FCDCF0D73}"/>
    <dgm:cxn modelId="{99CC3107-B4F0-0C49-B8A6-E4BA507D5AEC}" type="presOf" srcId="{7DBEE49B-B4FE-5D44-BB3F-BA95CA121DC5}" destId="{CDE367E2-CA40-C047-A271-7C189CF47F27}" srcOrd="1" destOrd="0" presId="urn:microsoft.com/office/officeart/2005/8/layout/cycle2"/>
    <dgm:cxn modelId="{9A4A62AC-8F84-BD40-BA8A-8F7FD9D2DCEE}" type="presOf" srcId="{11DDAE0E-ABF7-874F-AEBD-E7E06D23DC7D}" destId="{D9687D25-EEB9-0044-853F-01ED269B5356}" srcOrd="0" destOrd="0" presId="urn:microsoft.com/office/officeart/2005/8/layout/cycle2"/>
    <dgm:cxn modelId="{9A414F9B-CFEC-7C4C-B84B-A3C91CB3C33D}" type="presOf" srcId="{80F8F8A9-264B-7547-BEC2-A317F06A42D9}" destId="{6DFC9A1A-6AF1-BC48-BDE9-E8BF15B93653}" srcOrd="1" destOrd="0" presId="urn:microsoft.com/office/officeart/2005/8/layout/cycle2"/>
    <dgm:cxn modelId="{8847B710-65F3-4040-BC1E-CEDCEE264E7E}" type="presOf" srcId="{629C64C2-6B48-1D43-8318-499EE49F1412}" destId="{71F1E3B8-E948-6546-82C4-CE075C01A304}" srcOrd="0" destOrd="0" presId="urn:microsoft.com/office/officeart/2005/8/layout/cycle2"/>
    <dgm:cxn modelId="{AA620564-783B-1341-981A-905B3A84B862}" type="presOf" srcId="{11DDAE0E-ABF7-874F-AEBD-E7E06D23DC7D}" destId="{EB59CF6D-4D30-5342-94C5-3812E65CF9F5}" srcOrd="1" destOrd="0" presId="urn:microsoft.com/office/officeart/2005/8/layout/cycle2"/>
    <dgm:cxn modelId="{C04503BE-1AAA-5B4D-9E10-5A16749D8303}" type="presOf" srcId="{2E7805F5-5562-F644-BF2C-9CC07DFA271B}" destId="{C313FA15-CF6F-BE4B-81E3-EB15BD487528}" srcOrd="0" destOrd="0" presId="urn:microsoft.com/office/officeart/2005/8/layout/cycle2"/>
    <dgm:cxn modelId="{3D2EACA1-16BE-CC4F-AEA6-495197898B74}" type="presOf" srcId="{D1D80395-62BC-154A-A2B4-D988C75656F1}" destId="{9BC3B7ED-710D-754F-A762-925AD1B4B8A6}" srcOrd="1" destOrd="0" presId="urn:microsoft.com/office/officeart/2005/8/layout/cycle2"/>
    <dgm:cxn modelId="{1D61A1EE-2B74-1843-8A49-8B08A9D461BF}" srcId="{11AF31A7-F6AE-574B-96A1-0F7049B1FC89}" destId="{49CAFD8E-FE71-0C42-B6E7-46EC914117C6}" srcOrd="9" destOrd="0" parTransId="{1C3C5EB4-680D-D44D-B4BF-C455B9FFEB1E}" sibTransId="{11DDAE0E-ABF7-874F-AEBD-E7E06D23DC7D}"/>
    <dgm:cxn modelId="{2E400824-1906-744A-B1CE-AA2D7B38EFE4}" type="presOf" srcId="{8F155FE2-C865-434C-9207-43A7FE12BC61}" destId="{8D2C49E4-A235-2F44-8403-2FEA9A08297D}" srcOrd="0" destOrd="0" presId="urn:microsoft.com/office/officeart/2005/8/layout/cycle2"/>
    <dgm:cxn modelId="{14C154A5-B68A-1F4F-A339-A123D2794498}" srcId="{11AF31A7-F6AE-574B-96A1-0F7049B1FC89}" destId="{0444AAE1-6003-CC4E-A282-E9D4C9A04566}" srcOrd="8" destOrd="0" parTransId="{F75AB143-1341-C049-8C04-A5E8BC1CDAA4}" sibTransId="{E3A052BE-A34F-9E4D-8B32-D64770D14BFF}"/>
    <dgm:cxn modelId="{3B020162-A2A1-3641-BFA1-010A665D000C}" type="presOf" srcId="{629C64C2-6B48-1D43-8318-499EE49F1412}" destId="{DC6AE9D5-D709-EB4C-8CA8-6AB0868101B5}" srcOrd="1" destOrd="0" presId="urn:microsoft.com/office/officeart/2005/8/layout/cycle2"/>
    <dgm:cxn modelId="{863947C8-6504-4944-B47E-CFC3F224C72F}" type="presOf" srcId="{F9123A92-E976-8B40-AD86-9663624AD41A}" destId="{8B458B37-798B-1A49-8C2F-956DA020B8A5}" srcOrd="1" destOrd="0" presId="urn:microsoft.com/office/officeart/2005/8/layout/cycle2"/>
    <dgm:cxn modelId="{C1A7CD3C-C888-F940-AAF5-D84924E7E151}" type="presOf" srcId="{A74C57AC-F2CD-B642-96BC-2FC3278365AE}" destId="{09C74C96-8044-F748-AB35-62F7578E81CD}" srcOrd="0" destOrd="0" presId="urn:microsoft.com/office/officeart/2005/8/layout/cycle2"/>
    <dgm:cxn modelId="{9A6B20B4-1CB1-5744-B63A-AD708867F95A}" type="presOf" srcId="{790C0D61-B3D1-D049-B2D3-CB19116D029D}" destId="{D331A39D-D581-8845-88A2-ACA3EBB00548}" srcOrd="0" destOrd="0" presId="urn:microsoft.com/office/officeart/2005/8/layout/cycle2"/>
    <dgm:cxn modelId="{8BFF354B-7B77-8B49-84A5-58030B34D137}" srcId="{11AF31A7-F6AE-574B-96A1-0F7049B1FC89}" destId="{F00ABB3B-DABC-6149-B65C-D20B9A0AD50B}" srcOrd="7" destOrd="0" parTransId="{411EA45E-B990-9B4E-97D3-3B8027066957}" sibTransId="{80F8F8A9-264B-7547-BEC2-A317F06A42D9}"/>
    <dgm:cxn modelId="{5C912696-F75F-2F4A-B4B0-5756C6D23272}" srcId="{11AF31A7-F6AE-574B-96A1-0F7049B1FC89}" destId="{E6A61036-1FFD-9045-B648-164C45B1F575}" srcOrd="5" destOrd="0" parTransId="{36D74B3B-7847-6245-8AED-2B29F259CAEA}" sibTransId="{95BE4E4B-A397-314F-86F2-5851F5F3AB17}"/>
    <dgm:cxn modelId="{A9A1CCC8-2C5A-E54C-8B9E-02B7D7B42C3A}" type="presOf" srcId="{81F3D988-09AA-E248-ABF8-24E607D25A1D}" destId="{17A202E5-F88C-1347-AB0B-CA982D9EFF16}" srcOrd="1" destOrd="0" presId="urn:microsoft.com/office/officeart/2005/8/layout/cycle2"/>
    <dgm:cxn modelId="{4DE65DBA-F9C3-AB4C-B88F-EFF9EE23028F}" type="presOf" srcId="{C3ABF88D-5214-1C48-A86D-55CD479540FE}" destId="{7709ED80-12A9-4D4E-840D-A99639C95563}" srcOrd="0" destOrd="0" presId="urn:microsoft.com/office/officeart/2005/8/layout/cycle2"/>
    <dgm:cxn modelId="{1B692E37-B719-4C47-8804-A2C555B9F051}" srcId="{11AF31A7-F6AE-574B-96A1-0F7049B1FC89}" destId="{E46413BF-2199-484D-9B90-F767E98A626C}" srcOrd="11" destOrd="0" parTransId="{CD7E25DA-654D-6743-84AC-D308E4778107}" sibTransId="{629C64C2-6B48-1D43-8318-499EE49F1412}"/>
    <dgm:cxn modelId="{E6141F1B-364F-CF48-A851-D6F580DB722E}" type="presOf" srcId="{95BE4E4B-A397-314F-86F2-5851F5F3AB17}" destId="{E93481BD-8063-E94F-8FF2-14FF8DD8332E}" srcOrd="0" destOrd="0" presId="urn:microsoft.com/office/officeart/2005/8/layout/cycle2"/>
    <dgm:cxn modelId="{986AB6F7-04DF-124B-A6B9-7D0105569C8D}" type="presOf" srcId="{17E53089-5E56-4E42-89EC-27E64D8A622B}" destId="{814C5DB8-C5F8-0647-9923-51B96DA70BC0}" srcOrd="1" destOrd="0" presId="urn:microsoft.com/office/officeart/2005/8/layout/cycle2"/>
    <dgm:cxn modelId="{891EBE1F-E0F6-F44D-93CC-14AC2FF244EA}" type="presOf" srcId="{0444AAE1-6003-CC4E-A282-E9D4C9A04566}" destId="{46C8D496-923D-A24D-9652-2457B071EB5B}" srcOrd="0" destOrd="0" presId="urn:microsoft.com/office/officeart/2005/8/layout/cycle2"/>
    <dgm:cxn modelId="{574DE336-74C5-024E-AA34-CEE30E0BF775}" srcId="{11AF31A7-F6AE-574B-96A1-0F7049B1FC89}" destId="{0B526A20-13B8-EE44-B96B-1E933BA2FBF9}" srcOrd="4" destOrd="0" parTransId="{BA173976-AF8C-9A49-84A7-7A2AA359C722}" sibTransId="{790C0D61-B3D1-D049-B2D3-CB19116D029D}"/>
    <dgm:cxn modelId="{FC8BE691-A19E-4649-B450-573F4E8588A4}" type="presOf" srcId="{81F3D988-09AA-E248-ABF8-24E607D25A1D}" destId="{DF08BE6B-2456-6D48-9CEA-3B333F872A4B}" srcOrd="0" destOrd="0" presId="urn:microsoft.com/office/officeart/2005/8/layout/cycle2"/>
    <dgm:cxn modelId="{3353A693-2247-E04F-8F5F-F2BABD03C60C}" type="presOf" srcId="{11AF31A7-F6AE-574B-96A1-0F7049B1FC89}" destId="{0C27B8EA-BF7F-B544-AFD3-D78CF9CC23B1}" srcOrd="0" destOrd="0" presId="urn:microsoft.com/office/officeart/2005/8/layout/cycle2"/>
    <dgm:cxn modelId="{45361F73-AFCC-B245-94A0-D1E9270A266F}" type="presOf" srcId="{F9123A92-E976-8B40-AD86-9663624AD41A}" destId="{796C3FB7-2147-6A42-A643-0978334DD318}" srcOrd="0" destOrd="0" presId="urn:microsoft.com/office/officeart/2005/8/layout/cycle2"/>
    <dgm:cxn modelId="{E9F7721E-614E-9D44-93AA-5F17567EA6E3}" srcId="{11AF31A7-F6AE-574B-96A1-0F7049B1FC89}" destId="{2E7805F5-5562-F644-BF2C-9CC07DFA271B}" srcOrd="0" destOrd="0" parTransId="{9E0ECD9B-B777-F743-95C9-64531207D401}" sibTransId="{F9123A92-E976-8B40-AD86-9663624AD41A}"/>
    <dgm:cxn modelId="{6FEFC411-2D4B-544D-A4EC-8F6B4EF74CBD}" type="presOf" srcId="{E6A61036-1FFD-9045-B648-164C45B1F575}" destId="{A538F59B-F687-3549-A40D-45ED78D5DE09}" srcOrd="0" destOrd="0" presId="urn:microsoft.com/office/officeart/2005/8/layout/cycle2"/>
    <dgm:cxn modelId="{5922A0D4-6281-714A-B2C9-F6BA05E568D6}" type="presOf" srcId="{F82FB652-39E3-AD46-B4EB-933FCDCF0D73}" destId="{F6ED406A-B8C0-4942-AAE5-F2B1A69321A8}" srcOrd="0" destOrd="0" presId="urn:microsoft.com/office/officeart/2005/8/layout/cycle2"/>
    <dgm:cxn modelId="{BDBC244D-4EDC-964A-9C51-25ECBE331512}" type="presOf" srcId="{F82FB652-39E3-AD46-B4EB-933FCDCF0D73}" destId="{400B62B8-D5E2-A847-9B96-74A8D8417414}" srcOrd="1" destOrd="0" presId="urn:microsoft.com/office/officeart/2005/8/layout/cycle2"/>
    <dgm:cxn modelId="{B7809AD9-6735-3847-8DB1-2B979CF25665}" srcId="{11AF31A7-F6AE-574B-96A1-0F7049B1FC89}" destId="{4E7F11C9-AEEE-A846-A8E0-E3EAFA5397BE}" srcOrd="6" destOrd="0" parTransId="{C7486AAB-2439-AC4E-8AFF-8873A4E5A8A6}" sibTransId="{81F3D988-09AA-E248-ABF8-24E607D25A1D}"/>
    <dgm:cxn modelId="{71F8CB8A-7F6C-024F-843A-8F7934FD7A74}" type="presOf" srcId="{0B526A20-13B8-EE44-B96B-1E933BA2FBF9}" destId="{EBA22EE4-5F69-A84B-9394-B60E2F1FA7FE}" srcOrd="0" destOrd="0" presId="urn:microsoft.com/office/officeart/2005/8/layout/cycle2"/>
    <dgm:cxn modelId="{5B34B663-3CD9-9C4C-B92A-2C1A482914F2}" type="presParOf" srcId="{0C27B8EA-BF7F-B544-AFD3-D78CF9CC23B1}" destId="{C313FA15-CF6F-BE4B-81E3-EB15BD487528}" srcOrd="0" destOrd="0" presId="urn:microsoft.com/office/officeart/2005/8/layout/cycle2"/>
    <dgm:cxn modelId="{B339261C-3C3D-AC45-8B3D-56ED38D1FF34}" type="presParOf" srcId="{0C27B8EA-BF7F-B544-AFD3-D78CF9CC23B1}" destId="{796C3FB7-2147-6A42-A643-0978334DD318}" srcOrd="1" destOrd="0" presId="urn:microsoft.com/office/officeart/2005/8/layout/cycle2"/>
    <dgm:cxn modelId="{BCF823F7-3F1F-164F-A5E2-E305BEC0FD84}" type="presParOf" srcId="{796C3FB7-2147-6A42-A643-0978334DD318}" destId="{8B458B37-798B-1A49-8C2F-956DA020B8A5}" srcOrd="0" destOrd="0" presId="urn:microsoft.com/office/officeart/2005/8/layout/cycle2"/>
    <dgm:cxn modelId="{7538C9AD-82A6-664B-B3EB-DA32450C7163}" type="presParOf" srcId="{0C27B8EA-BF7F-B544-AFD3-D78CF9CC23B1}" destId="{1081A795-148A-8E43-A8CD-8E9213B927E6}" srcOrd="2" destOrd="0" presId="urn:microsoft.com/office/officeart/2005/8/layout/cycle2"/>
    <dgm:cxn modelId="{CD2C7AAC-FA57-6445-896E-C82CC7B8A037}" type="presParOf" srcId="{0C27B8EA-BF7F-B544-AFD3-D78CF9CC23B1}" destId="{7709ED80-12A9-4D4E-840D-A99639C95563}" srcOrd="3" destOrd="0" presId="urn:microsoft.com/office/officeart/2005/8/layout/cycle2"/>
    <dgm:cxn modelId="{EC83E1C4-71E2-E141-9F29-8EE9BE2131E5}" type="presParOf" srcId="{7709ED80-12A9-4D4E-840D-A99639C95563}" destId="{1DA21E7B-E740-A948-A797-F4FFD0BDD9CA}" srcOrd="0" destOrd="0" presId="urn:microsoft.com/office/officeart/2005/8/layout/cycle2"/>
    <dgm:cxn modelId="{AE718A3B-C784-0841-BAF7-C725A1B2F1AF}" type="presParOf" srcId="{0C27B8EA-BF7F-B544-AFD3-D78CF9CC23B1}" destId="{8D2C49E4-A235-2F44-8403-2FEA9A08297D}" srcOrd="4" destOrd="0" presId="urn:microsoft.com/office/officeart/2005/8/layout/cycle2"/>
    <dgm:cxn modelId="{5E82F53A-DBB2-5E4F-BFFA-F69F6902EED5}" type="presParOf" srcId="{0C27B8EA-BF7F-B544-AFD3-D78CF9CC23B1}" destId="{F6ED406A-B8C0-4942-AAE5-F2B1A69321A8}" srcOrd="5" destOrd="0" presId="urn:microsoft.com/office/officeart/2005/8/layout/cycle2"/>
    <dgm:cxn modelId="{C2FEC2CF-7439-0041-BFE8-B564B566B961}" type="presParOf" srcId="{F6ED406A-B8C0-4942-AAE5-F2B1A69321A8}" destId="{400B62B8-D5E2-A847-9B96-74A8D8417414}" srcOrd="0" destOrd="0" presId="urn:microsoft.com/office/officeart/2005/8/layout/cycle2"/>
    <dgm:cxn modelId="{2895969B-FA81-F64F-B4E5-0FF1E1C0B0D1}" type="presParOf" srcId="{0C27B8EA-BF7F-B544-AFD3-D78CF9CC23B1}" destId="{0F31586A-8A92-4743-A237-5D201032EE2D}" srcOrd="6" destOrd="0" presId="urn:microsoft.com/office/officeart/2005/8/layout/cycle2"/>
    <dgm:cxn modelId="{5E4675DE-C8D5-F948-8C86-6AE485384AAA}" type="presParOf" srcId="{0C27B8EA-BF7F-B544-AFD3-D78CF9CC23B1}" destId="{04984C96-E185-FE4A-B7A1-2EE3606A43A2}" srcOrd="7" destOrd="0" presId="urn:microsoft.com/office/officeart/2005/8/layout/cycle2"/>
    <dgm:cxn modelId="{3DB90E8D-DF20-A445-8188-5AA2D0EB4880}" type="presParOf" srcId="{04984C96-E185-FE4A-B7A1-2EE3606A43A2}" destId="{CDE367E2-CA40-C047-A271-7C189CF47F27}" srcOrd="0" destOrd="0" presId="urn:microsoft.com/office/officeart/2005/8/layout/cycle2"/>
    <dgm:cxn modelId="{1B5382AD-F505-AD46-A489-C4DA5FDA3CCE}" type="presParOf" srcId="{0C27B8EA-BF7F-B544-AFD3-D78CF9CC23B1}" destId="{EBA22EE4-5F69-A84B-9394-B60E2F1FA7FE}" srcOrd="8" destOrd="0" presId="urn:microsoft.com/office/officeart/2005/8/layout/cycle2"/>
    <dgm:cxn modelId="{9696DC81-620F-2646-AD4F-58CEC3917B43}" type="presParOf" srcId="{0C27B8EA-BF7F-B544-AFD3-D78CF9CC23B1}" destId="{D331A39D-D581-8845-88A2-ACA3EBB00548}" srcOrd="9" destOrd="0" presId="urn:microsoft.com/office/officeart/2005/8/layout/cycle2"/>
    <dgm:cxn modelId="{8AA73AFF-A5F6-C848-95E1-C3E771C7BFA2}" type="presParOf" srcId="{D331A39D-D581-8845-88A2-ACA3EBB00548}" destId="{957FDAA9-B72A-F144-9949-5DCEDEA757AF}" srcOrd="0" destOrd="0" presId="urn:microsoft.com/office/officeart/2005/8/layout/cycle2"/>
    <dgm:cxn modelId="{850F4200-BA31-CE4F-95DF-9B6D49006E82}" type="presParOf" srcId="{0C27B8EA-BF7F-B544-AFD3-D78CF9CC23B1}" destId="{A538F59B-F687-3549-A40D-45ED78D5DE09}" srcOrd="10" destOrd="0" presId="urn:microsoft.com/office/officeart/2005/8/layout/cycle2"/>
    <dgm:cxn modelId="{AC712B8B-C0EF-1B4C-BB21-DF76E3BB853F}" type="presParOf" srcId="{0C27B8EA-BF7F-B544-AFD3-D78CF9CC23B1}" destId="{E93481BD-8063-E94F-8FF2-14FF8DD8332E}" srcOrd="11" destOrd="0" presId="urn:microsoft.com/office/officeart/2005/8/layout/cycle2"/>
    <dgm:cxn modelId="{6394F0F3-5F29-5A40-B60E-1D5B238E52FB}" type="presParOf" srcId="{E93481BD-8063-E94F-8FF2-14FF8DD8332E}" destId="{73A4F37D-7B4A-D442-927F-134ABC00EDEC}" srcOrd="0" destOrd="0" presId="urn:microsoft.com/office/officeart/2005/8/layout/cycle2"/>
    <dgm:cxn modelId="{E644E5E7-8216-8745-B21F-0EDEE9B4ECCE}" type="presParOf" srcId="{0C27B8EA-BF7F-B544-AFD3-D78CF9CC23B1}" destId="{585B048C-BB72-F14F-A322-B1C84F45E5E3}" srcOrd="12" destOrd="0" presId="urn:microsoft.com/office/officeart/2005/8/layout/cycle2"/>
    <dgm:cxn modelId="{90155EDD-E088-8C41-BBD6-ABE002D2D7A2}" type="presParOf" srcId="{0C27B8EA-BF7F-B544-AFD3-D78CF9CC23B1}" destId="{DF08BE6B-2456-6D48-9CEA-3B333F872A4B}" srcOrd="13" destOrd="0" presId="urn:microsoft.com/office/officeart/2005/8/layout/cycle2"/>
    <dgm:cxn modelId="{9D5A3DF8-F48F-FD44-9F9E-9E20B3787D2C}" type="presParOf" srcId="{DF08BE6B-2456-6D48-9CEA-3B333F872A4B}" destId="{17A202E5-F88C-1347-AB0B-CA982D9EFF16}" srcOrd="0" destOrd="0" presId="urn:microsoft.com/office/officeart/2005/8/layout/cycle2"/>
    <dgm:cxn modelId="{41DB0898-AD6D-E64E-AD32-5BF367B1FFAE}" type="presParOf" srcId="{0C27B8EA-BF7F-B544-AFD3-D78CF9CC23B1}" destId="{372D1B42-7137-7C4C-94B8-BCA268F9C0BE}" srcOrd="14" destOrd="0" presId="urn:microsoft.com/office/officeart/2005/8/layout/cycle2"/>
    <dgm:cxn modelId="{051A17FE-8A08-A948-9AAE-CC7F6FA10D48}" type="presParOf" srcId="{0C27B8EA-BF7F-B544-AFD3-D78CF9CC23B1}" destId="{14B2CD56-FE5E-6D41-9C6B-6C0F11A6C8BF}" srcOrd="15" destOrd="0" presId="urn:microsoft.com/office/officeart/2005/8/layout/cycle2"/>
    <dgm:cxn modelId="{C43455FC-582D-F440-9892-1CBCB0524A29}" type="presParOf" srcId="{14B2CD56-FE5E-6D41-9C6B-6C0F11A6C8BF}" destId="{6DFC9A1A-6AF1-BC48-BDE9-E8BF15B93653}" srcOrd="0" destOrd="0" presId="urn:microsoft.com/office/officeart/2005/8/layout/cycle2"/>
    <dgm:cxn modelId="{4B233F63-91DA-6D4C-BC6B-6F3841F4C201}" type="presParOf" srcId="{0C27B8EA-BF7F-B544-AFD3-D78CF9CC23B1}" destId="{46C8D496-923D-A24D-9652-2457B071EB5B}" srcOrd="16" destOrd="0" presId="urn:microsoft.com/office/officeart/2005/8/layout/cycle2"/>
    <dgm:cxn modelId="{70EC7461-5763-E344-9446-CD6CFC410B90}" type="presParOf" srcId="{0C27B8EA-BF7F-B544-AFD3-D78CF9CC23B1}" destId="{AC3E42C8-BCA0-7E43-8CC2-D35337B68A18}" srcOrd="17" destOrd="0" presId="urn:microsoft.com/office/officeart/2005/8/layout/cycle2"/>
    <dgm:cxn modelId="{5457722A-5F16-6442-B422-4927A9CF6110}" type="presParOf" srcId="{AC3E42C8-BCA0-7E43-8CC2-D35337B68A18}" destId="{3BE70474-7500-4F42-B395-36AF7648CB14}" srcOrd="0" destOrd="0" presId="urn:microsoft.com/office/officeart/2005/8/layout/cycle2"/>
    <dgm:cxn modelId="{7C77EE02-E89F-EC45-81D0-E1E7FD090684}" type="presParOf" srcId="{0C27B8EA-BF7F-B544-AFD3-D78CF9CC23B1}" destId="{876D2E7F-B67D-DF4A-A1F4-111F525F87F7}" srcOrd="18" destOrd="0" presId="urn:microsoft.com/office/officeart/2005/8/layout/cycle2"/>
    <dgm:cxn modelId="{9D64EE22-EA94-ED47-BC64-EE3D3616AFD9}" type="presParOf" srcId="{0C27B8EA-BF7F-B544-AFD3-D78CF9CC23B1}" destId="{D9687D25-EEB9-0044-853F-01ED269B5356}" srcOrd="19" destOrd="0" presId="urn:microsoft.com/office/officeart/2005/8/layout/cycle2"/>
    <dgm:cxn modelId="{23762F27-BD7C-8D4A-B8F0-BA63DEADBC50}" type="presParOf" srcId="{D9687D25-EEB9-0044-853F-01ED269B5356}" destId="{EB59CF6D-4D30-5342-94C5-3812E65CF9F5}" srcOrd="0" destOrd="0" presId="urn:microsoft.com/office/officeart/2005/8/layout/cycle2"/>
    <dgm:cxn modelId="{D1188A22-678F-8A44-898F-C3754ADD6810}" type="presParOf" srcId="{0C27B8EA-BF7F-B544-AFD3-D78CF9CC23B1}" destId="{09C74C96-8044-F748-AB35-62F7578E81CD}" srcOrd="20" destOrd="0" presId="urn:microsoft.com/office/officeart/2005/8/layout/cycle2"/>
    <dgm:cxn modelId="{26330563-34F7-5144-83F2-E7310D1876CC}" type="presParOf" srcId="{0C27B8EA-BF7F-B544-AFD3-D78CF9CC23B1}" destId="{361F2E75-0114-7240-A103-4F46C69411BE}" srcOrd="21" destOrd="0" presId="urn:microsoft.com/office/officeart/2005/8/layout/cycle2"/>
    <dgm:cxn modelId="{EAF38F5C-0FAC-A342-915B-259758E4D9F1}" type="presParOf" srcId="{361F2E75-0114-7240-A103-4F46C69411BE}" destId="{814C5DB8-C5F8-0647-9923-51B96DA70BC0}" srcOrd="0" destOrd="0" presId="urn:microsoft.com/office/officeart/2005/8/layout/cycle2"/>
    <dgm:cxn modelId="{C2BD5EC2-67F8-4042-BC46-B5FEFEDAECC2}" type="presParOf" srcId="{0C27B8EA-BF7F-B544-AFD3-D78CF9CC23B1}" destId="{94695A02-DA03-F142-AECE-AD6DDC422F47}" srcOrd="22" destOrd="0" presId="urn:microsoft.com/office/officeart/2005/8/layout/cycle2"/>
    <dgm:cxn modelId="{880643CE-E144-0343-BA50-409CBF945DAC}" type="presParOf" srcId="{0C27B8EA-BF7F-B544-AFD3-D78CF9CC23B1}" destId="{71F1E3B8-E948-6546-82C4-CE075C01A304}" srcOrd="23" destOrd="0" presId="urn:microsoft.com/office/officeart/2005/8/layout/cycle2"/>
    <dgm:cxn modelId="{6E299BA1-FFBF-D147-B60F-39A8C5927C02}" type="presParOf" srcId="{71F1E3B8-E948-6546-82C4-CE075C01A304}" destId="{DC6AE9D5-D709-EB4C-8CA8-6AB0868101B5}" srcOrd="0" destOrd="0" presId="urn:microsoft.com/office/officeart/2005/8/layout/cycle2"/>
    <dgm:cxn modelId="{1322744A-7362-C545-8F86-FD410C2A6062}" type="presParOf" srcId="{0C27B8EA-BF7F-B544-AFD3-D78CF9CC23B1}" destId="{2CA70CAD-41A6-134C-A23B-3A625A93A313}" srcOrd="24" destOrd="0" presId="urn:microsoft.com/office/officeart/2005/8/layout/cycle2"/>
    <dgm:cxn modelId="{F7F4174F-712C-A04C-A0D4-52E859002F94}" type="presParOf" srcId="{0C27B8EA-BF7F-B544-AFD3-D78CF9CC23B1}" destId="{1DF5D7A7-FF10-3349-AA38-D523B8F9A65B}" srcOrd="25" destOrd="0" presId="urn:microsoft.com/office/officeart/2005/8/layout/cycle2"/>
    <dgm:cxn modelId="{9314D8B6-9E8D-4B4A-AF60-356A102FB088}" type="presParOf" srcId="{1DF5D7A7-FF10-3349-AA38-D523B8F9A65B}" destId="{9BC3B7ED-710D-754F-A762-925AD1B4B8A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3FA15-CF6F-BE4B-81E3-EB15BD487528}">
      <dsp:nvSpPr>
        <dsp:cNvPr id="0" name=""/>
        <dsp:cNvSpPr/>
      </dsp:nvSpPr>
      <dsp:spPr>
        <a:xfrm>
          <a:off x="3640844" y="778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rPr>
            <a:t>Academic </a:t>
          </a: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experience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3765924" y="125858"/>
        <a:ext cx="603938" cy="603938"/>
      </dsp:txXfrm>
    </dsp:sp>
    <dsp:sp modelId="{796C3FB7-2147-6A42-A643-0978334DD318}">
      <dsp:nvSpPr>
        <dsp:cNvPr id="0" name=""/>
        <dsp:cNvSpPr/>
      </dsp:nvSpPr>
      <dsp:spPr>
        <a:xfrm rot="830769">
          <a:off x="4570705" y="435599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571694" y="485104"/>
        <a:ext cx="158866" cy="172954"/>
      </dsp:txXfrm>
    </dsp:sp>
    <dsp:sp modelId="{1081A795-148A-8E43-A8CD-8E9213B927E6}">
      <dsp:nvSpPr>
        <dsp:cNvPr id="0" name=""/>
        <dsp:cNvSpPr/>
      </dsp:nvSpPr>
      <dsp:spPr>
        <a:xfrm>
          <a:off x="4885892" y="307654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Bathroom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5010972" y="432734"/>
        <a:ext cx="603938" cy="603938"/>
      </dsp:txXfrm>
    </dsp:sp>
    <dsp:sp modelId="{7709ED80-12A9-4D4E-840D-A99639C95563}">
      <dsp:nvSpPr>
        <dsp:cNvPr id="0" name=""/>
        <dsp:cNvSpPr/>
      </dsp:nvSpPr>
      <dsp:spPr>
        <a:xfrm rot="2492308">
          <a:off x="5674569" y="1011480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83130" y="1046558"/>
        <a:ext cx="158866" cy="172954"/>
      </dsp:txXfrm>
    </dsp:sp>
    <dsp:sp modelId="{8D2C49E4-A235-2F44-8403-2FEA9A08297D}">
      <dsp:nvSpPr>
        <dsp:cNvPr id="0" name=""/>
        <dsp:cNvSpPr/>
      </dsp:nvSpPr>
      <dsp:spPr>
        <a:xfrm>
          <a:off x="5845715" y="1157983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Body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5970795" y="1283063"/>
        <a:ext cx="603938" cy="603938"/>
      </dsp:txXfrm>
    </dsp:sp>
    <dsp:sp modelId="{F6ED406A-B8C0-4942-AAE5-F2B1A69321A8}">
      <dsp:nvSpPr>
        <dsp:cNvPr id="0" name=""/>
        <dsp:cNvSpPr/>
      </dsp:nvSpPr>
      <dsp:spPr>
        <a:xfrm rot="4153846">
          <a:off x="6384367" y="2034388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406338" y="2060210"/>
        <a:ext cx="158866" cy="172954"/>
      </dsp:txXfrm>
    </dsp:sp>
    <dsp:sp modelId="{0F31586A-8A92-4743-A237-5D201032EE2D}">
      <dsp:nvSpPr>
        <dsp:cNvPr id="0" name=""/>
        <dsp:cNvSpPr/>
      </dsp:nvSpPr>
      <dsp:spPr>
        <a:xfrm>
          <a:off x="6300428" y="2356963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Desire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6425508" y="2482043"/>
        <a:ext cx="603938" cy="603938"/>
      </dsp:txXfrm>
    </dsp:sp>
    <dsp:sp modelId="{04984C96-E185-FE4A-B7A1-2EE3606A43A2}">
      <dsp:nvSpPr>
        <dsp:cNvPr id="0" name=""/>
        <dsp:cNvSpPr/>
      </dsp:nvSpPr>
      <dsp:spPr>
        <a:xfrm rot="5815385">
          <a:off x="6537493" y="3269987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6575639" y="3293845"/>
        <a:ext cx="158866" cy="172954"/>
      </dsp:txXfrm>
    </dsp:sp>
    <dsp:sp modelId="{EBA22EE4-5F69-A84B-9394-B60E2F1FA7FE}">
      <dsp:nvSpPr>
        <dsp:cNvPr id="0" name=""/>
        <dsp:cNvSpPr/>
      </dsp:nvSpPr>
      <dsp:spPr>
        <a:xfrm>
          <a:off x="6145863" y="3629923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Loneliness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6270943" y="3755003"/>
        <a:ext cx="603938" cy="603938"/>
      </dsp:txXfrm>
    </dsp:sp>
    <dsp:sp modelId="{D331A39D-D581-8845-88A2-ACA3EBB00548}">
      <dsp:nvSpPr>
        <dsp:cNvPr id="0" name=""/>
        <dsp:cNvSpPr/>
      </dsp:nvSpPr>
      <dsp:spPr>
        <a:xfrm rot="7476923">
          <a:off x="6098867" y="4435218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6152248" y="4464854"/>
        <a:ext cx="158866" cy="172954"/>
      </dsp:txXfrm>
    </dsp:sp>
    <dsp:sp modelId="{A538F59B-F687-3549-A40D-45ED78D5DE09}">
      <dsp:nvSpPr>
        <dsp:cNvPr id="0" name=""/>
        <dsp:cNvSpPr/>
      </dsp:nvSpPr>
      <dsp:spPr>
        <a:xfrm>
          <a:off x="5417428" y="4685244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Party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5542508" y="4810324"/>
        <a:ext cx="603938" cy="603938"/>
      </dsp:txXfrm>
    </dsp:sp>
    <dsp:sp modelId="{E93481BD-8063-E94F-8FF2-14FF8DD8332E}">
      <dsp:nvSpPr>
        <dsp:cNvPr id="0" name=""/>
        <dsp:cNvSpPr/>
      </dsp:nvSpPr>
      <dsp:spPr>
        <a:xfrm rot="9138462">
          <a:off x="5168974" y="5263138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5233160" y="5304970"/>
        <a:ext cx="158866" cy="172954"/>
      </dsp:txXfrm>
    </dsp:sp>
    <dsp:sp modelId="{585B048C-BB72-F14F-A322-B1C84F45E5E3}">
      <dsp:nvSpPr>
        <dsp:cNvPr id="0" name=""/>
        <dsp:cNvSpPr/>
      </dsp:nvSpPr>
      <dsp:spPr>
        <a:xfrm>
          <a:off x="4281999" y="5281163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Sexual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4407079" y="5406243"/>
        <a:ext cx="603938" cy="603938"/>
      </dsp:txXfrm>
    </dsp:sp>
    <dsp:sp modelId="{DF08BE6B-2456-6D48-9CEA-3B333F872A4B}">
      <dsp:nvSpPr>
        <dsp:cNvPr id="0" name=""/>
        <dsp:cNvSpPr/>
      </dsp:nvSpPr>
      <dsp:spPr>
        <a:xfrm rot="10800000">
          <a:off x="3960841" y="5564083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028926" y="5621735"/>
        <a:ext cx="158866" cy="172954"/>
      </dsp:txXfrm>
    </dsp:sp>
    <dsp:sp modelId="{372D1B42-7137-7C4C-94B8-BCA268F9C0BE}">
      <dsp:nvSpPr>
        <dsp:cNvPr id="0" name=""/>
        <dsp:cNvSpPr/>
      </dsp:nvSpPr>
      <dsp:spPr>
        <a:xfrm>
          <a:off x="2999689" y="5281163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Sexual assault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3124769" y="5406243"/>
        <a:ext cx="603938" cy="603938"/>
      </dsp:txXfrm>
    </dsp:sp>
    <dsp:sp modelId="{14B2CD56-FE5E-6D41-9C6B-6C0F11A6C8BF}">
      <dsp:nvSpPr>
        <dsp:cNvPr id="0" name=""/>
        <dsp:cNvSpPr/>
      </dsp:nvSpPr>
      <dsp:spPr>
        <a:xfrm rot="12461538">
          <a:off x="2751236" y="5269108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2815422" y="5342580"/>
        <a:ext cx="158866" cy="172954"/>
      </dsp:txXfrm>
    </dsp:sp>
    <dsp:sp modelId="{46C8D496-923D-A24D-9652-2457B071EB5B}">
      <dsp:nvSpPr>
        <dsp:cNvPr id="0" name=""/>
        <dsp:cNvSpPr/>
      </dsp:nvSpPr>
      <dsp:spPr>
        <a:xfrm>
          <a:off x="1864261" y="4685244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Social dynamic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1989341" y="4810324"/>
        <a:ext cx="603938" cy="603938"/>
      </dsp:txXfrm>
    </dsp:sp>
    <dsp:sp modelId="{AC3E42C8-BCA0-7E43-8CC2-D35337B68A18}">
      <dsp:nvSpPr>
        <dsp:cNvPr id="0" name=""/>
        <dsp:cNvSpPr/>
      </dsp:nvSpPr>
      <dsp:spPr>
        <a:xfrm rot="14123077">
          <a:off x="1817265" y="4445790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870646" y="4531458"/>
        <a:ext cx="158866" cy="172954"/>
      </dsp:txXfrm>
    </dsp:sp>
    <dsp:sp modelId="{876D2E7F-B67D-DF4A-A1F4-111F525F87F7}">
      <dsp:nvSpPr>
        <dsp:cNvPr id="0" name=""/>
        <dsp:cNvSpPr/>
      </dsp:nvSpPr>
      <dsp:spPr>
        <a:xfrm>
          <a:off x="1135826" y="3629923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Social issues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1260906" y="3755003"/>
        <a:ext cx="603938" cy="603938"/>
      </dsp:txXfrm>
    </dsp:sp>
    <dsp:sp modelId="{D9687D25-EEB9-0044-853F-01ED269B5356}">
      <dsp:nvSpPr>
        <dsp:cNvPr id="0" name=""/>
        <dsp:cNvSpPr/>
      </dsp:nvSpPr>
      <dsp:spPr>
        <a:xfrm rot="15784615">
          <a:off x="1372891" y="3282740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1411037" y="3374186"/>
        <a:ext cx="158866" cy="172954"/>
      </dsp:txXfrm>
    </dsp:sp>
    <dsp:sp modelId="{09C74C96-8044-F748-AB35-62F7578E81CD}">
      <dsp:nvSpPr>
        <dsp:cNvPr id="0" name=""/>
        <dsp:cNvSpPr/>
      </dsp:nvSpPr>
      <dsp:spPr>
        <a:xfrm>
          <a:off x="981260" y="2356963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Someone hot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1106340" y="2482043"/>
        <a:ext cx="603938" cy="603938"/>
      </dsp:txXfrm>
    </dsp:sp>
    <dsp:sp modelId="{361F2E75-0114-7240-A103-4F46C69411BE}">
      <dsp:nvSpPr>
        <dsp:cNvPr id="0" name=""/>
        <dsp:cNvSpPr/>
      </dsp:nvSpPr>
      <dsp:spPr>
        <a:xfrm rot="17446154">
          <a:off x="1519913" y="2046399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541884" y="2135881"/>
        <a:ext cx="158866" cy="172954"/>
      </dsp:txXfrm>
    </dsp:sp>
    <dsp:sp modelId="{94695A02-DA03-F142-AECE-AD6DDC422F47}">
      <dsp:nvSpPr>
        <dsp:cNvPr id="0" name=""/>
        <dsp:cNvSpPr/>
      </dsp:nvSpPr>
      <dsp:spPr>
        <a:xfrm>
          <a:off x="1435974" y="1157983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Status &amp; domestic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1561054" y="1283063"/>
        <a:ext cx="603938" cy="603938"/>
      </dsp:txXfrm>
    </dsp:sp>
    <dsp:sp modelId="{71F1E3B8-E948-6546-82C4-CE075C01A304}">
      <dsp:nvSpPr>
        <dsp:cNvPr id="0" name=""/>
        <dsp:cNvSpPr/>
      </dsp:nvSpPr>
      <dsp:spPr>
        <a:xfrm rot="19107692">
          <a:off x="2224651" y="1019998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233212" y="1100224"/>
        <a:ext cx="158866" cy="172954"/>
      </dsp:txXfrm>
    </dsp:sp>
    <dsp:sp modelId="{2CA70CAD-41A6-134C-A23B-3A625A93A313}">
      <dsp:nvSpPr>
        <dsp:cNvPr id="0" name=""/>
        <dsp:cNvSpPr/>
      </dsp:nvSpPr>
      <dsp:spPr>
        <a:xfrm>
          <a:off x="2395796" y="307654"/>
          <a:ext cx="854098" cy="854098"/>
        </a:xfrm>
        <a:prstGeom prst="ellipse">
          <a:avLst/>
        </a:prstGeom>
        <a:solidFill>
          <a:schemeClr val="accent6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 Condensed"/>
              <a:cs typeface="Roboto Condensed"/>
            </a:rPr>
            <a:t>Time</a:t>
          </a:r>
          <a:endParaRPr lang="en-US" sz="1000" kern="1200" dirty="0">
            <a:ln>
              <a:solidFill>
                <a:schemeClr val="bg1"/>
              </a:solidFill>
            </a:ln>
            <a:solidFill>
              <a:schemeClr val="bg1"/>
            </a:solidFill>
            <a:latin typeface="Roboto Condensed"/>
            <a:cs typeface="Roboto Condensed"/>
          </a:endParaRPr>
        </a:p>
      </dsp:txBody>
      <dsp:txXfrm>
        <a:off x="2520876" y="432734"/>
        <a:ext cx="603938" cy="603938"/>
      </dsp:txXfrm>
    </dsp:sp>
    <dsp:sp modelId="{1DF5D7A7-FF10-3349-AA38-D523B8F9A65B}">
      <dsp:nvSpPr>
        <dsp:cNvPr id="0" name=""/>
        <dsp:cNvSpPr/>
      </dsp:nvSpPr>
      <dsp:spPr>
        <a:xfrm rot="20769231">
          <a:off x="3325657" y="438673"/>
          <a:ext cx="226951" cy="28825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326646" y="504472"/>
        <a:ext cx="158866" cy="172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5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8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6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8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7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6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1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2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5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556B-1141-8F43-B286-00416605FB21}" type="datetimeFigureOut">
              <a:rPr lang="en-US" smtClean="0"/>
              <a:t>3/10/15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2586A-7ED3-DA46-9D88-AC95E313C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022258728"/>
              </p:ext>
            </p:extLst>
          </p:nvPr>
        </p:nvGraphicFramePr>
        <p:xfrm>
          <a:off x="576336" y="291612"/>
          <a:ext cx="8135788" cy="613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754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Tufts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Soubhik Barari</dc:creator>
  <cp:lastModifiedBy>Soubhik Barari</cp:lastModifiedBy>
  <cp:revision>3</cp:revision>
  <dcterms:created xsi:type="dcterms:W3CDTF">2015-03-10T03:26:02Z</dcterms:created>
  <dcterms:modified xsi:type="dcterms:W3CDTF">2015-03-10T18:34:00Z</dcterms:modified>
</cp:coreProperties>
</file>