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  <a:srgbClr val="3F3F3F"/>
    <a:srgbClr val="B40000"/>
    <a:srgbClr val="262626"/>
    <a:srgbClr val="AA000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623" autoAdjust="0"/>
  </p:normalViewPr>
  <p:slideViewPr>
    <p:cSldViewPr snapToGrid="0" snapToObjects="1">
      <p:cViewPr>
        <p:scale>
          <a:sx n="112" d="100"/>
          <a:sy n="112" d="100"/>
        </p:scale>
        <p:origin x="-44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5DD4-FF95-3149-8B68-2A81699A6D97}" type="datetimeFigureOut">
              <a:rPr lang="en-US" smtClean="0"/>
              <a:t>3/11/15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19A9-47A6-5748-B8C5-7596473F7D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7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5DD4-FF95-3149-8B68-2A81699A6D97}" type="datetimeFigureOut">
              <a:rPr lang="en-US" smtClean="0"/>
              <a:t>3/11/15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19A9-47A6-5748-B8C5-7596473F7D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8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5DD4-FF95-3149-8B68-2A81699A6D97}" type="datetimeFigureOut">
              <a:rPr lang="en-US" smtClean="0"/>
              <a:t>3/11/15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19A9-47A6-5748-B8C5-7596473F7D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5DD4-FF95-3149-8B68-2A81699A6D97}" type="datetimeFigureOut">
              <a:rPr lang="en-US" smtClean="0"/>
              <a:t>3/11/15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19A9-47A6-5748-B8C5-7596473F7D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7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5DD4-FF95-3149-8B68-2A81699A6D97}" type="datetimeFigureOut">
              <a:rPr lang="en-US" smtClean="0"/>
              <a:t>3/11/15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19A9-47A6-5748-B8C5-7596473F7D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2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5DD4-FF95-3149-8B68-2A81699A6D97}" type="datetimeFigureOut">
              <a:rPr lang="en-US" smtClean="0"/>
              <a:t>3/11/15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19A9-47A6-5748-B8C5-7596473F7D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1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5DD4-FF95-3149-8B68-2A81699A6D97}" type="datetimeFigureOut">
              <a:rPr lang="en-US" smtClean="0"/>
              <a:t>3/11/15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19A9-47A6-5748-B8C5-7596473F7D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5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5DD4-FF95-3149-8B68-2A81699A6D97}" type="datetimeFigureOut">
              <a:rPr lang="en-US" smtClean="0"/>
              <a:t>3/11/15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19A9-47A6-5748-B8C5-7596473F7D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1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5DD4-FF95-3149-8B68-2A81699A6D97}" type="datetimeFigureOut">
              <a:rPr lang="en-US" smtClean="0"/>
              <a:t>3/11/15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19A9-47A6-5748-B8C5-7596473F7D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80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5DD4-FF95-3149-8B68-2A81699A6D97}" type="datetimeFigureOut">
              <a:rPr lang="en-US" smtClean="0"/>
              <a:t>3/11/15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19A9-47A6-5748-B8C5-7596473F7D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1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5DD4-FF95-3149-8B68-2A81699A6D97}" type="datetimeFigureOut">
              <a:rPr lang="en-US" smtClean="0"/>
              <a:t>3/11/15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19A9-47A6-5748-B8C5-7596473F7D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5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A5DD4-FF95-3149-8B68-2A81699A6D97}" type="datetimeFigureOut">
              <a:rPr lang="en-US" smtClean="0"/>
              <a:t>3/11/15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C19A9-47A6-5748-B8C5-7596473F7D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9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8082" y="1374143"/>
            <a:ext cx="3742674" cy="4084261"/>
          </a:xfrm>
          <a:prstGeom prst="wedgeRoundRectCallout">
            <a:avLst>
              <a:gd name="adj1" fmla="val -40016"/>
              <a:gd name="adj2" fmla="val 60226"/>
              <a:gd name="adj3" fmla="val 16667"/>
            </a:avLst>
          </a:prstGeom>
          <a:solidFill>
            <a:srgbClr val="2F2F2F"/>
          </a:solidFill>
          <a:ln>
            <a:solidFill>
              <a:srgbClr val="2F2F2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>
                  <a:solidFill>
                    <a:srgbClr val="B40000"/>
                  </a:solidFill>
                </a:ln>
                <a:solidFill>
                  <a:srgbClr val="B40000"/>
                </a:solidFill>
                <a:latin typeface="Roboto Condensed"/>
                <a:cs typeface="Roboto Condensed"/>
              </a:rPr>
              <a:t>Most distinct phrases</a:t>
            </a:r>
            <a:br>
              <a:rPr lang="en-US" dirty="0" smtClean="0">
                <a:ln>
                  <a:solidFill>
                    <a:srgbClr val="B40000"/>
                  </a:solidFill>
                </a:ln>
                <a:solidFill>
                  <a:srgbClr val="B40000"/>
                </a:solidFill>
                <a:latin typeface="Roboto Condensed"/>
                <a:cs typeface="Roboto Condensed"/>
              </a:rPr>
            </a:br>
            <a:endParaRPr lang="en-US" dirty="0" smtClean="0">
              <a:ln>
                <a:solidFill>
                  <a:srgbClr val="B40000"/>
                </a:solidFill>
              </a:ln>
              <a:solidFill>
                <a:srgbClr val="B40000"/>
              </a:solidFill>
              <a:latin typeface="Roboto Condensed"/>
              <a:cs typeface="Roboto Condensed"/>
            </a:endParaRPr>
          </a:p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Roboto Condensed"/>
                <a:cs typeface="Roboto Condensed"/>
              </a:rPr>
              <a:t>‘Sarah Jessica Parker’</a:t>
            </a:r>
          </a:p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Roboto Condensed"/>
                <a:cs typeface="Roboto Condensed"/>
              </a:rPr>
              <a:t>	‘for spring fling’</a:t>
            </a:r>
          </a:p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Roboto Condensed"/>
                <a:cs typeface="Roboto Condensed"/>
              </a:rPr>
              <a:t>‘mental health services’</a:t>
            </a:r>
          </a:p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Roboto Condensed"/>
                <a:cs typeface="Roboto Condensed"/>
              </a:rPr>
              <a:t>‘Black history month’	</a:t>
            </a:r>
          </a:p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Roboto Condensed"/>
                <a:cs typeface="Roboto Condensed"/>
              </a:rPr>
              <a:t>‘socio economic background’</a:t>
            </a:r>
          </a:p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Roboto Condensed"/>
                <a:cs typeface="Roboto Condensed"/>
              </a:rPr>
              <a:t>‘spectrum bi curiosity’</a:t>
            </a:r>
          </a:p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Roboto Condensed"/>
                <a:cs typeface="Roboto Condensed"/>
              </a:rPr>
              <a:t>‘fossil fuel companies’</a:t>
            </a:r>
          </a:p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Roboto Condensed"/>
                <a:cs typeface="Roboto Condensed"/>
              </a:rPr>
              <a:t>‘Israeli Palestinian Conflict’</a:t>
            </a:r>
          </a:p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Roboto Condensed"/>
                <a:cs typeface="Roboto Condensed"/>
              </a:rPr>
              <a:t>‘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Roboto Condensed"/>
                <a:cs typeface="Roboto Condensed"/>
              </a:rPr>
              <a:t>d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Roboto Condensed"/>
                <a:cs typeface="Roboto Condensed"/>
              </a:rPr>
              <a:t>one with 40’</a:t>
            </a:r>
          </a:p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Roboto Condensed"/>
                <a:cs typeface="Roboto Condensed"/>
              </a:rPr>
              <a:t>‘at Winter Bash’</a:t>
            </a:r>
          </a:p>
          <a:p>
            <a:pPr algn="ctr"/>
            <a:endParaRPr lang="en-US" sz="2000" dirty="0"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latin typeface="Roboto Condensed"/>
              <a:cs typeface="Roboto Condense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32" y="1603479"/>
            <a:ext cx="2871389" cy="3412570"/>
          </a:xfrm>
          <a:prstGeom prst="wedgeRoundRectCallout">
            <a:avLst>
              <a:gd name="adj1" fmla="val 39810"/>
              <a:gd name="adj2" fmla="val 62584"/>
              <a:gd name="adj3" fmla="val 16667"/>
            </a:avLst>
          </a:prstGeom>
          <a:solidFill>
            <a:srgbClr val="2F2F2F"/>
          </a:solidFill>
          <a:ln>
            <a:solidFill>
              <a:srgbClr val="2F2F2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18000">
                  <a:solidFill>
                    <a:srgbClr val="B40000"/>
                  </a:solidFill>
                  <a:prstDash val="solid"/>
                  <a:miter lim="800000"/>
                </a:ln>
                <a:solidFill>
                  <a:srgbClr val="B4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Roboto Condensed"/>
                <a:cs typeface="Roboto Condensed"/>
              </a:rPr>
              <a:t>Most common phrases</a:t>
            </a:r>
          </a:p>
          <a:p>
            <a:endParaRPr lang="en-US" dirty="0" smtClean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Roboto Condensed"/>
              <a:cs typeface="Roboto Condensed"/>
            </a:endParaRPr>
          </a:p>
          <a:p>
            <a:pPr algn="ctr"/>
            <a:r>
              <a:rPr lang="en-US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Roboto Condensed"/>
                <a:cs typeface="Roboto Condensed"/>
              </a:rPr>
              <a:t>‘I just feel like’</a:t>
            </a:r>
            <a:br>
              <a:rPr lang="en-US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Roboto Condensed"/>
                <a:cs typeface="Roboto Condensed"/>
              </a:rPr>
            </a:br>
            <a:r>
              <a:rPr lang="en-US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Roboto Condensed"/>
                <a:cs typeface="Roboto Condensed"/>
              </a:rPr>
              <a:t>‘I just want’</a:t>
            </a:r>
            <a:br>
              <a:rPr lang="en-US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Roboto Condensed"/>
                <a:cs typeface="Roboto Condensed"/>
              </a:rPr>
            </a:br>
            <a:r>
              <a:rPr lang="en-US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Roboto Condensed"/>
                <a:cs typeface="Roboto Condensed"/>
              </a:rPr>
              <a:t>‘have sex with’</a:t>
            </a:r>
            <a:br>
              <a:rPr lang="en-US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Roboto Condensed"/>
                <a:cs typeface="Roboto Condensed"/>
              </a:rPr>
            </a:br>
            <a:r>
              <a:rPr lang="en-US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Roboto Condensed"/>
                <a:cs typeface="Roboto Condensed"/>
              </a:rPr>
              <a:t>‘hook up with’</a:t>
            </a:r>
            <a:br>
              <a:rPr lang="en-US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Roboto Condensed"/>
                <a:cs typeface="Roboto Condensed"/>
              </a:rPr>
            </a:br>
            <a:r>
              <a:rPr lang="en-US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Roboto Condensed"/>
                <a:cs typeface="Roboto Condensed"/>
              </a:rPr>
              <a:t>‘to the guy’</a:t>
            </a:r>
            <a:br>
              <a:rPr lang="en-US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Roboto Condensed"/>
                <a:cs typeface="Roboto Condensed"/>
              </a:rPr>
            </a:br>
            <a:r>
              <a:rPr lang="en-US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Roboto Condensed"/>
                <a:cs typeface="Roboto Condensed"/>
              </a:rPr>
              <a:t>‘to the girl’</a:t>
            </a:r>
            <a:br>
              <a:rPr lang="en-US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Roboto Condensed"/>
                <a:cs typeface="Roboto Condensed"/>
              </a:rPr>
            </a:br>
            <a:r>
              <a:rPr lang="en-US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Roboto Condensed"/>
                <a:cs typeface="Roboto Condensed"/>
              </a:rPr>
              <a:t>‘in love with’</a:t>
            </a:r>
            <a:br>
              <a:rPr lang="en-US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Roboto Condensed"/>
                <a:cs typeface="Roboto Condensed"/>
              </a:rPr>
            </a:br>
            <a:r>
              <a:rPr lang="en-US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Roboto Condensed"/>
                <a:cs typeface="Roboto Condensed"/>
              </a:rPr>
              <a:t>‘the first time’</a:t>
            </a:r>
          </a:p>
          <a:p>
            <a:pPr algn="ctr"/>
            <a:endParaRPr lang="en-US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AA0005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Roboto Condensed"/>
              <a:cs typeface="Roboto Condense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0132" y="418562"/>
            <a:ext cx="7004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Roboto Condensed"/>
                <a:cs typeface="Roboto Condensed"/>
              </a:rPr>
              <a:t>Recurring Phrases In Tufts Confessions</a:t>
            </a:r>
            <a:endParaRPr lang="en-US" sz="2400" dirty="0">
              <a:latin typeface="Roboto Condensed"/>
              <a:cs typeface="Roboto Condense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32" y="861446"/>
            <a:ext cx="802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Condensed"/>
                <a:cs typeface="Roboto Condensed"/>
              </a:rPr>
              <a:t>Trigrams measured by both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Roboto Condensed"/>
                <a:cs typeface="Roboto Condensed"/>
              </a:rPr>
              <a:t>frequency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Condensed"/>
                <a:cs typeface="Roboto Condensed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Condensed"/>
                <a:cs typeface="Roboto Condensed"/>
              </a:rPr>
              <a:t>[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Condensed"/>
                <a:cs typeface="Roboto Condensed"/>
              </a:rPr>
              <a:t>left] 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Roboto Condensed"/>
                <a:cs typeface="Roboto Condensed"/>
              </a:rPr>
              <a:t>and </a:t>
            </a:r>
            <a:endParaRPr lang="en-US" smtClean="0">
              <a:solidFill>
                <a:schemeClr val="bg1">
                  <a:lumMod val="50000"/>
                </a:schemeClr>
              </a:solidFill>
              <a:latin typeface="Roboto Condensed"/>
              <a:cs typeface="Roboto Condensed"/>
            </a:endParaRPr>
          </a:p>
          <a:p>
            <a:r>
              <a:rPr lang="en-US" i="1" smtClean="0">
                <a:solidFill>
                  <a:schemeClr val="bg1">
                    <a:lumMod val="50000"/>
                  </a:schemeClr>
                </a:solidFill>
                <a:latin typeface="Roboto Condensed"/>
                <a:cs typeface="Roboto Condensed"/>
              </a:rPr>
              <a:t>pointwise mutual information 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Roboto Condensed"/>
                <a:cs typeface="Roboto Condensed"/>
              </a:rPr>
              <a:t>[right]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 Condensed"/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699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32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Tufts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Soubhik Barari</dc:creator>
  <cp:lastModifiedBy>Soubhik Barari</cp:lastModifiedBy>
  <cp:revision>18</cp:revision>
  <dcterms:created xsi:type="dcterms:W3CDTF">2015-03-03T02:56:57Z</dcterms:created>
  <dcterms:modified xsi:type="dcterms:W3CDTF">2015-03-12T03:33:23Z</dcterms:modified>
</cp:coreProperties>
</file>