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6" r:id="rId8"/>
    <p:sldId id="272" r:id="rId9"/>
    <p:sldId id="273" r:id="rId10"/>
    <p:sldId id="274" r:id="rId11"/>
    <p:sldId id="275" r:id="rId12"/>
    <p:sldId id="276" r:id="rId13"/>
    <p:sldId id="277" r:id="rId14"/>
    <p:sldId id="278" r:id="rId15"/>
    <p:sldId id="280" r:id="rId16"/>
    <p:sldId id="279" r:id="rId17"/>
    <p:sldId id="281" r:id="rId18"/>
    <p:sldId id="267" r:id="rId19"/>
    <p:sldId id="268" r:id="rId20"/>
    <p:sldId id="269" r:id="rId21"/>
    <p:sldId id="270" r:id="rId22"/>
    <p:sldId id="271" r:id="rId23"/>
    <p:sldId id="282" r:id="rId24"/>
    <p:sldId id="283" r:id="rId25"/>
    <p:sldId id="284" r:id="rId26"/>
    <p:sldId id="285" r:id="rId27"/>
    <p:sldId id="262" r:id="rId28"/>
    <p:sldId id="263" r:id="rId29"/>
    <p:sldId id="26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81935" autoAdjust="0"/>
  </p:normalViewPr>
  <p:slideViewPr>
    <p:cSldViewPr snapToGrid="0">
      <p:cViewPr varScale="1">
        <p:scale>
          <a:sx n="68" d="100"/>
          <a:sy n="68" d="100"/>
        </p:scale>
        <p:origin x="127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B09B63-F894-41CA-A265-1E6C6E100DB6}" type="datetimeFigureOut">
              <a:rPr lang="pt-PT" smtClean="0"/>
              <a:t>18/01/2025</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24093-5B40-420E-A322-97F50DA7E9F3}" type="slidenum">
              <a:rPr lang="pt-PT" smtClean="0"/>
              <a:t>‹nº›</a:t>
            </a:fld>
            <a:endParaRPr lang="pt-PT"/>
          </a:p>
        </p:txBody>
      </p:sp>
    </p:spTree>
    <p:extLst>
      <p:ext uri="{BB962C8B-B14F-4D97-AF65-F5344CB8AC3E}">
        <p14:creationId xmlns:p14="http://schemas.microsoft.com/office/powerpoint/2010/main" val="2824860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Esta é a </a:t>
            </a:r>
            <a:r>
              <a:rPr lang="en-US" dirty="0" err="1"/>
              <a:t>pagina</a:t>
            </a:r>
            <a:r>
              <a:rPr lang="en-US" dirty="0"/>
              <a:t> de login, é a </a:t>
            </a:r>
            <a:r>
              <a:rPr lang="en-US" dirty="0" err="1"/>
              <a:t>primeira</a:t>
            </a:r>
            <a:r>
              <a:rPr lang="en-US" dirty="0"/>
              <a:t> </a:t>
            </a:r>
            <a:r>
              <a:rPr lang="en-US" dirty="0" err="1"/>
              <a:t>pagina</a:t>
            </a:r>
            <a:r>
              <a:rPr lang="en-US" dirty="0"/>
              <a:t> </a:t>
            </a:r>
            <a:r>
              <a:rPr lang="en-US" dirty="0" err="1"/>
              <a:t>apresentada</a:t>
            </a:r>
            <a:r>
              <a:rPr lang="en-US" dirty="0"/>
              <a:t> </a:t>
            </a:r>
            <a:r>
              <a:rPr lang="en-US" dirty="0" err="1"/>
              <a:t>quando</a:t>
            </a:r>
            <a:r>
              <a:rPr lang="en-US" dirty="0"/>
              <a:t> </a:t>
            </a:r>
            <a:r>
              <a:rPr lang="en-US" dirty="0" err="1"/>
              <a:t>abre</a:t>
            </a:r>
            <a:r>
              <a:rPr lang="en-US" dirty="0"/>
              <a:t> o </a:t>
            </a:r>
            <a:r>
              <a:rPr lang="en-US" dirty="0" err="1"/>
              <a:t>nosso</a:t>
            </a:r>
            <a:r>
              <a:rPr lang="en-US" dirty="0"/>
              <a:t> site, </a:t>
            </a:r>
            <a:r>
              <a:rPr lang="pt-PT" sz="1800" dirty="0">
                <a:effectLst/>
                <a:latin typeface="Times New Roman" panose="02020603050405020304" pitchFamily="18" charset="0"/>
                <a:ea typeface="Times New Roman" panose="02020603050405020304" pitchFamily="18" charset="0"/>
              </a:rPr>
              <a:t>a nossa função de login automaticamente verifica se o utilizador que fez login é um administrador, palestrante ou utilizador normal, assim quando acaba o processo de login podemos mostrar o conjunto de paginas certo para o tipo de utilizador que fez login.</a:t>
            </a:r>
          </a:p>
          <a:p>
            <a:r>
              <a:rPr lang="pt-PT" sz="1800" dirty="0">
                <a:effectLst/>
                <a:latin typeface="Times New Roman" panose="02020603050405020304" pitchFamily="18" charset="0"/>
              </a:rPr>
              <a:t>Se ainda não tem conta então tem a possibilidade de ir para a pagina de registo clicando no botão de registar.</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6</a:t>
            </a:fld>
            <a:endParaRPr lang="pt-PT"/>
          </a:p>
        </p:txBody>
      </p:sp>
    </p:spTree>
    <p:extLst>
      <p:ext uri="{BB962C8B-B14F-4D97-AF65-F5344CB8AC3E}">
        <p14:creationId xmlns:p14="http://schemas.microsoft.com/office/powerpoint/2010/main" val="1775498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Ao </a:t>
            </a:r>
            <a:r>
              <a:rPr lang="en-US" dirty="0" err="1"/>
              <a:t>clicar</a:t>
            </a:r>
            <a:r>
              <a:rPr lang="en-US" dirty="0"/>
              <a:t> para </a:t>
            </a:r>
            <a:r>
              <a:rPr lang="en-US" dirty="0" err="1"/>
              <a:t>editar</a:t>
            </a:r>
            <a:r>
              <a:rPr lang="en-US" dirty="0"/>
              <a:t> um </a:t>
            </a:r>
            <a:r>
              <a:rPr lang="en-US" dirty="0" err="1"/>
              <a:t>evento</a:t>
            </a:r>
            <a:r>
              <a:rPr lang="en-US" dirty="0"/>
              <a:t> é a </a:t>
            </a:r>
            <a:r>
              <a:rPr lang="en-US" dirty="0" err="1"/>
              <a:t>mesma</a:t>
            </a:r>
            <a:r>
              <a:rPr lang="en-US" dirty="0"/>
              <a:t> </a:t>
            </a:r>
            <a:r>
              <a:rPr lang="en-US" dirty="0" err="1"/>
              <a:t>coisa</a:t>
            </a:r>
            <a:r>
              <a:rPr lang="en-US" dirty="0"/>
              <a:t> que a </a:t>
            </a:r>
            <a:r>
              <a:rPr lang="en-US" dirty="0" err="1"/>
              <a:t>pagina</a:t>
            </a:r>
            <a:r>
              <a:rPr lang="en-US" dirty="0"/>
              <a:t> de </a:t>
            </a:r>
            <a:r>
              <a:rPr lang="en-US" dirty="0" err="1"/>
              <a:t>criar</a:t>
            </a:r>
            <a:r>
              <a:rPr lang="en-US" dirty="0"/>
              <a:t> mas com </a:t>
            </a:r>
            <a:r>
              <a:rPr lang="en-US" dirty="0" err="1"/>
              <a:t>os</a:t>
            </a:r>
            <a:r>
              <a:rPr lang="en-US" dirty="0"/>
              <a:t> campos </a:t>
            </a:r>
            <a:r>
              <a:rPr lang="en-US" dirty="0" err="1"/>
              <a:t>já</a:t>
            </a:r>
            <a:r>
              <a:rPr lang="en-US" dirty="0"/>
              <a:t> </a:t>
            </a:r>
            <a:r>
              <a:rPr lang="en-US" dirty="0" err="1"/>
              <a:t>preenchidos</a:t>
            </a:r>
            <a:r>
              <a:rPr lang="en-US" dirty="0"/>
              <a:t> com </a:t>
            </a:r>
            <a:r>
              <a:rPr lang="en-US" dirty="0" err="1"/>
              <a:t>os</a:t>
            </a:r>
            <a:r>
              <a:rPr lang="en-US" dirty="0"/>
              <a:t> </a:t>
            </a:r>
            <a:r>
              <a:rPr lang="en-US" dirty="0" err="1"/>
              <a:t>valores</a:t>
            </a:r>
            <a:r>
              <a:rPr lang="en-US" dirty="0"/>
              <a:t> do </a:t>
            </a:r>
            <a:r>
              <a:rPr lang="en-US" dirty="0" err="1"/>
              <a:t>evento</a:t>
            </a:r>
            <a:r>
              <a:rPr lang="en-US" dirty="0"/>
              <a:t>,</a:t>
            </a:r>
            <a:r>
              <a:rPr lang="pt-PT" dirty="0"/>
              <a:t> neste ecrã uma empresa pode alterar qualquer coisa que deseja do evento, incluindo o palestrante.</a:t>
            </a:r>
            <a:endParaRPr lang="en-US"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15</a:t>
            </a:fld>
            <a:endParaRPr lang="pt-PT"/>
          </a:p>
        </p:txBody>
      </p:sp>
    </p:spTree>
    <p:extLst>
      <p:ext uri="{BB962C8B-B14F-4D97-AF65-F5344CB8AC3E}">
        <p14:creationId xmlns:p14="http://schemas.microsoft.com/office/powerpoint/2010/main" val="2652501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Ao </a:t>
            </a:r>
            <a:r>
              <a:rPr lang="en-US" dirty="0" err="1"/>
              <a:t>clicar</a:t>
            </a:r>
            <a:r>
              <a:rPr lang="en-US" dirty="0"/>
              <a:t> para </a:t>
            </a:r>
            <a:r>
              <a:rPr lang="en-US" dirty="0" err="1"/>
              <a:t>ver</a:t>
            </a:r>
            <a:r>
              <a:rPr lang="en-US" dirty="0"/>
              <a:t> </a:t>
            </a:r>
            <a:r>
              <a:rPr lang="en-US" dirty="0" err="1"/>
              <a:t>detalhes</a:t>
            </a:r>
            <a:r>
              <a:rPr lang="en-US" dirty="0"/>
              <a:t> de um </a:t>
            </a:r>
            <a:r>
              <a:rPr lang="en-US" dirty="0" err="1"/>
              <a:t>evento</a:t>
            </a:r>
            <a:r>
              <a:rPr lang="en-US" dirty="0"/>
              <a:t>, </a:t>
            </a:r>
            <a:r>
              <a:rPr lang="en-US" dirty="0" err="1"/>
              <a:t>contem</a:t>
            </a:r>
            <a:r>
              <a:rPr lang="en-US" dirty="0"/>
              <a:t> as </a:t>
            </a:r>
            <a:r>
              <a:rPr lang="en-US" dirty="0" err="1"/>
              <a:t>mesmas</a:t>
            </a:r>
            <a:r>
              <a:rPr lang="en-US" dirty="0"/>
              <a:t> </a:t>
            </a:r>
            <a:r>
              <a:rPr lang="en-US" dirty="0" err="1"/>
              <a:t>coisas</a:t>
            </a:r>
            <a:r>
              <a:rPr lang="en-US" dirty="0"/>
              <a:t> que </a:t>
            </a:r>
            <a:r>
              <a:rPr lang="en-US" dirty="0" err="1"/>
              <a:t>quando</a:t>
            </a:r>
            <a:r>
              <a:rPr lang="en-US" dirty="0"/>
              <a:t> um </a:t>
            </a:r>
            <a:r>
              <a:rPr lang="en-US" dirty="0" err="1"/>
              <a:t>utilizador</a:t>
            </a:r>
            <a:r>
              <a:rPr lang="en-US" dirty="0"/>
              <a:t> normal </a:t>
            </a:r>
            <a:r>
              <a:rPr lang="en-US" dirty="0" err="1"/>
              <a:t>ou</a:t>
            </a:r>
            <a:r>
              <a:rPr lang="en-US" dirty="0"/>
              <a:t> </a:t>
            </a:r>
            <a:r>
              <a:rPr lang="en-US" dirty="0" err="1"/>
              <a:t>palestrante</a:t>
            </a:r>
            <a:r>
              <a:rPr lang="en-US" dirty="0"/>
              <a:t> </a:t>
            </a:r>
            <a:r>
              <a:rPr lang="en-US" dirty="0" err="1"/>
              <a:t>vêm</a:t>
            </a:r>
            <a:r>
              <a:rPr lang="en-US" dirty="0"/>
              <a:t>, mas </a:t>
            </a:r>
            <a:r>
              <a:rPr lang="en-US" dirty="0" err="1"/>
              <a:t>tambem</a:t>
            </a:r>
            <a:r>
              <a:rPr lang="en-US" dirty="0"/>
              <a:t> </a:t>
            </a:r>
            <a:r>
              <a:rPr lang="en-US" dirty="0" err="1"/>
              <a:t>contem</a:t>
            </a:r>
            <a:r>
              <a:rPr lang="en-US" dirty="0"/>
              <a:t> </a:t>
            </a:r>
            <a:r>
              <a:rPr lang="en-US" dirty="0" err="1"/>
              <a:t>uma</a:t>
            </a:r>
            <a:r>
              <a:rPr lang="en-US" dirty="0"/>
              <a:t> </a:t>
            </a:r>
            <a:r>
              <a:rPr lang="en-US" dirty="0" err="1"/>
              <a:t>parte</a:t>
            </a:r>
            <a:r>
              <a:rPr lang="en-US" dirty="0"/>
              <a:t> com as </a:t>
            </a:r>
            <a:r>
              <a:rPr lang="en-US" dirty="0" err="1"/>
              <a:t>Despesas</a:t>
            </a:r>
            <a:r>
              <a:rPr lang="en-US" dirty="0"/>
              <a:t> e </a:t>
            </a:r>
            <a:r>
              <a:rPr lang="en-US" dirty="0" err="1"/>
              <a:t>Pagamentos</a:t>
            </a:r>
            <a:r>
              <a:rPr lang="en-US" dirty="0"/>
              <a:t> do </a:t>
            </a:r>
            <a:r>
              <a:rPr lang="en-US" dirty="0" err="1"/>
              <a:t>evento</a:t>
            </a:r>
            <a:r>
              <a:rPr lang="en-US" dirty="0"/>
              <a:t>, mas </a:t>
            </a:r>
            <a:r>
              <a:rPr lang="en-US" dirty="0" err="1"/>
              <a:t>apenas</a:t>
            </a:r>
            <a:r>
              <a:rPr lang="en-US" dirty="0"/>
              <a:t> </a:t>
            </a:r>
            <a:r>
              <a:rPr lang="en-US" dirty="0" err="1"/>
              <a:t>administradores</a:t>
            </a:r>
            <a:r>
              <a:rPr lang="en-US" dirty="0"/>
              <a:t> </a:t>
            </a:r>
            <a:r>
              <a:rPr lang="en-US" dirty="0" err="1"/>
              <a:t>ou</a:t>
            </a:r>
            <a:r>
              <a:rPr lang="en-US" dirty="0"/>
              <a:t> a propria </a:t>
            </a:r>
            <a:r>
              <a:rPr lang="en-US" dirty="0" err="1"/>
              <a:t>empresa</a:t>
            </a:r>
            <a:r>
              <a:rPr lang="en-US" dirty="0"/>
              <a:t> </a:t>
            </a:r>
            <a:r>
              <a:rPr lang="en-US" dirty="0" err="1"/>
              <a:t>podem</a:t>
            </a:r>
            <a:r>
              <a:rPr lang="en-US" dirty="0"/>
              <a:t> </a:t>
            </a:r>
            <a:r>
              <a:rPr lang="en-US" dirty="0" err="1"/>
              <a:t>ver</a:t>
            </a:r>
            <a:r>
              <a:rPr lang="en-US" dirty="0"/>
              <a:t> </a:t>
            </a:r>
            <a:r>
              <a:rPr lang="en-US" dirty="0" err="1"/>
              <a:t>estas</a:t>
            </a:r>
            <a:r>
              <a:rPr lang="en-US" dirty="0"/>
              <a:t> partes dos </a:t>
            </a:r>
            <a:r>
              <a:rPr lang="en-US" dirty="0" err="1"/>
              <a:t>detalhes</a:t>
            </a:r>
            <a:r>
              <a:rPr lang="en-US" dirty="0"/>
              <a:t>.</a:t>
            </a:r>
          </a:p>
          <a:p>
            <a:r>
              <a:rPr lang="en-US" dirty="0"/>
              <a:t>As </a:t>
            </a:r>
            <a:r>
              <a:rPr lang="en-US" dirty="0" err="1"/>
              <a:t>empresas</a:t>
            </a:r>
            <a:r>
              <a:rPr lang="en-US" dirty="0"/>
              <a:t> </a:t>
            </a:r>
            <a:r>
              <a:rPr lang="en-US" dirty="0" err="1"/>
              <a:t>podem</a:t>
            </a:r>
            <a:r>
              <a:rPr lang="en-US" dirty="0"/>
              <a:t> </a:t>
            </a:r>
            <a:r>
              <a:rPr lang="en-US" dirty="0" err="1"/>
              <a:t>tambem</a:t>
            </a:r>
            <a:r>
              <a:rPr lang="en-US" dirty="0"/>
              <a:t> </a:t>
            </a:r>
            <a:r>
              <a:rPr lang="en-US" dirty="0" err="1"/>
              <a:t>eliminar</a:t>
            </a:r>
            <a:r>
              <a:rPr lang="en-US" dirty="0"/>
              <a:t> </a:t>
            </a:r>
            <a:r>
              <a:rPr lang="en-US" dirty="0" err="1"/>
              <a:t>comentários</a:t>
            </a:r>
            <a:r>
              <a:rPr lang="en-US" dirty="0"/>
              <a:t> </a:t>
            </a:r>
            <a:r>
              <a:rPr lang="en-US" dirty="0" err="1"/>
              <a:t>caso</a:t>
            </a:r>
            <a:r>
              <a:rPr lang="en-US" dirty="0"/>
              <a:t> </a:t>
            </a:r>
            <a:r>
              <a:rPr lang="en-US" dirty="0" err="1"/>
              <a:t>achem</a:t>
            </a:r>
            <a:r>
              <a:rPr lang="en-US" dirty="0"/>
              <a:t> </a:t>
            </a:r>
            <a:r>
              <a:rPr lang="en-US" dirty="0" err="1"/>
              <a:t>necessário</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16</a:t>
            </a:fld>
            <a:endParaRPr lang="pt-PT"/>
          </a:p>
        </p:txBody>
      </p:sp>
    </p:spTree>
    <p:extLst>
      <p:ext uri="{BB962C8B-B14F-4D97-AF65-F5344CB8AC3E}">
        <p14:creationId xmlns:p14="http://schemas.microsoft.com/office/powerpoint/2010/main" val="3491224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Por ultimo, as </a:t>
            </a:r>
            <a:r>
              <a:rPr lang="en-US" dirty="0" err="1"/>
              <a:t>empresas</a:t>
            </a:r>
            <a:r>
              <a:rPr lang="en-US" dirty="0"/>
              <a:t> teem </a:t>
            </a:r>
            <a:r>
              <a:rPr lang="en-US" dirty="0" err="1"/>
              <a:t>tambem</a:t>
            </a:r>
            <a:r>
              <a:rPr lang="en-US" dirty="0"/>
              <a:t> </a:t>
            </a:r>
            <a:r>
              <a:rPr lang="en-US" dirty="0" err="1"/>
              <a:t>acesso</a:t>
            </a:r>
            <a:r>
              <a:rPr lang="en-US" dirty="0"/>
              <a:t> a </a:t>
            </a:r>
            <a:r>
              <a:rPr lang="en-US" dirty="0" err="1"/>
              <a:t>uma</a:t>
            </a:r>
            <a:r>
              <a:rPr lang="en-US" dirty="0"/>
              <a:t> </a:t>
            </a:r>
            <a:r>
              <a:rPr lang="en-US" dirty="0" err="1"/>
              <a:t>lista</a:t>
            </a:r>
            <a:r>
              <a:rPr lang="en-US" dirty="0"/>
              <a:t> de </a:t>
            </a:r>
            <a:r>
              <a:rPr lang="en-US" dirty="0" err="1"/>
              <a:t>palestrantes</a:t>
            </a:r>
            <a:r>
              <a:rPr lang="en-US" dirty="0"/>
              <a:t> </a:t>
            </a:r>
            <a:r>
              <a:rPr lang="en-US" dirty="0" err="1"/>
              <a:t>disponiveis</a:t>
            </a:r>
            <a:r>
              <a:rPr lang="en-US" dirty="0"/>
              <a:t> </a:t>
            </a:r>
            <a:r>
              <a:rPr lang="en-US" dirty="0" err="1"/>
              <a:t>na</a:t>
            </a:r>
            <a:r>
              <a:rPr lang="en-US" dirty="0"/>
              <a:t> Plataforma, para </a:t>
            </a:r>
            <a:r>
              <a:rPr lang="en-US" dirty="0" err="1"/>
              <a:t>poderem</a:t>
            </a:r>
            <a:r>
              <a:rPr lang="en-US" dirty="0"/>
              <a:t> </a:t>
            </a:r>
            <a:r>
              <a:rPr lang="en-US" dirty="0" err="1"/>
              <a:t>consultar</a:t>
            </a:r>
            <a:r>
              <a:rPr lang="en-US" dirty="0"/>
              <a:t> </a:t>
            </a:r>
            <a:r>
              <a:rPr lang="en-US" dirty="0" err="1"/>
              <a:t>os</a:t>
            </a:r>
            <a:r>
              <a:rPr lang="en-US" dirty="0"/>
              <a:t> </a:t>
            </a:r>
            <a:r>
              <a:rPr lang="en-US" dirty="0" err="1"/>
              <a:t>preços</a:t>
            </a:r>
            <a:r>
              <a:rPr lang="en-US" dirty="0"/>
              <a:t> dos </a:t>
            </a:r>
            <a:r>
              <a:rPr lang="en-US" dirty="0" err="1"/>
              <a:t>palestrantes</a:t>
            </a:r>
            <a:r>
              <a:rPr lang="en-US" dirty="0"/>
              <a:t>, à </a:t>
            </a:r>
            <a:r>
              <a:rPr lang="en-US" dirty="0" err="1"/>
              <a:t>quanto</a:t>
            </a:r>
            <a:r>
              <a:rPr lang="en-US" dirty="0"/>
              <a:t> tempo </a:t>
            </a:r>
            <a:r>
              <a:rPr lang="en-US" dirty="0" err="1"/>
              <a:t>são</a:t>
            </a:r>
            <a:r>
              <a:rPr lang="en-US" dirty="0"/>
              <a:t> </a:t>
            </a:r>
            <a:r>
              <a:rPr lang="en-US" dirty="0" err="1"/>
              <a:t>palestrantes</a:t>
            </a:r>
            <a:r>
              <a:rPr lang="en-US" dirty="0"/>
              <a:t>, </a:t>
            </a:r>
            <a:r>
              <a:rPr lang="en-US" dirty="0" err="1"/>
              <a:t>etc</a:t>
            </a:r>
            <a:r>
              <a:rPr lang="en-US" dirty="0"/>
              <a:t>… para </a:t>
            </a:r>
            <a:r>
              <a:rPr lang="en-US" dirty="0" err="1"/>
              <a:t>ajudar</a:t>
            </a:r>
            <a:r>
              <a:rPr lang="en-US" dirty="0"/>
              <a:t> </a:t>
            </a:r>
            <a:r>
              <a:rPr lang="en-US" dirty="0" err="1"/>
              <a:t>na</a:t>
            </a:r>
            <a:r>
              <a:rPr lang="en-US" dirty="0"/>
              <a:t> </a:t>
            </a:r>
            <a:r>
              <a:rPr lang="en-US" dirty="0" err="1"/>
              <a:t>escolha</a:t>
            </a:r>
            <a:r>
              <a:rPr lang="en-US" dirty="0"/>
              <a:t> de </a:t>
            </a:r>
            <a:r>
              <a:rPr lang="en-US" dirty="0" err="1"/>
              <a:t>palestrantes</a:t>
            </a:r>
            <a:r>
              <a:rPr lang="en-US" dirty="0"/>
              <a:t> para </a:t>
            </a:r>
            <a:r>
              <a:rPr lang="en-US" dirty="0" err="1"/>
              <a:t>futuros</a:t>
            </a:r>
            <a:r>
              <a:rPr lang="en-US" dirty="0"/>
              <a:t> </a:t>
            </a:r>
            <a:r>
              <a:rPr lang="en-US" dirty="0" err="1"/>
              <a:t>eventos</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17</a:t>
            </a:fld>
            <a:endParaRPr lang="pt-PT"/>
          </a:p>
        </p:txBody>
      </p:sp>
    </p:spTree>
    <p:extLst>
      <p:ext uri="{BB962C8B-B14F-4D97-AF65-F5344CB8AC3E}">
        <p14:creationId xmlns:p14="http://schemas.microsoft.com/office/powerpoint/2010/main" val="450697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Ao </a:t>
            </a:r>
            <a:r>
              <a:rPr lang="en-US" dirty="0" err="1"/>
              <a:t>fazer</a:t>
            </a:r>
            <a:r>
              <a:rPr lang="en-US" dirty="0"/>
              <a:t> login com </a:t>
            </a:r>
            <a:r>
              <a:rPr lang="en-US" dirty="0" err="1"/>
              <a:t>uma</a:t>
            </a:r>
            <a:r>
              <a:rPr lang="en-US" dirty="0"/>
              <a:t> </a:t>
            </a:r>
            <a:r>
              <a:rPr lang="en-US" dirty="0" err="1"/>
              <a:t>conta</a:t>
            </a:r>
            <a:r>
              <a:rPr lang="en-US" dirty="0"/>
              <a:t> de </a:t>
            </a:r>
            <a:r>
              <a:rPr lang="en-US" dirty="0" err="1"/>
              <a:t>administrador</a:t>
            </a:r>
            <a:r>
              <a:rPr lang="en-US" dirty="0"/>
              <a:t>, </a:t>
            </a:r>
            <a:r>
              <a:rPr lang="en-US" dirty="0" err="1"/>
              <a:t>vai</a:t>
            </a:r>
            <a:r>
              <a:rPr lang="en-US" dirty="0"/>
              <a:t> </a:t>
            </a:r>
            <a:r>
              <a:rPr lang="en-US" dirty="0" err="1"/>
              <a:t>poder</a:t>
            </a:r>
            <a:r>
              <a:rPr lang="en-US" dirty="0"/>
              <a:t> </a:t>
            </a:r>
            <a:r>
              <a:rPr lang="en-US" dirty="0" err="1"/>
              <a:t>aceder</a:t>
            </a:r>
            <a:r>
              <a:rPr lang="en-US" dirty="0"/>
              <a:t> a </a:t>
            </a:r>
            <a:r>
              <a:rPr lang="en-US" dirty="0" err="1"/>
              <a:t>todas</a:t>
            </a:r>
            <a:r>
              <a:rPr lang="en-US" dirty="0"/>
              <a:t> as </a:t>
            </a:r>
            <a:r>
              <a:rPr lang="en-US" dirty="0" err="1"/>
              <a:t>páginas</a:t>
            </a:r>
            <a:r>
              <a:rPr lang="en-US" dirty="0"/>
              <a:t> </a:t>
            </a:r>
            <a:r>
              <a:rPr lang="en-US" dirty="0" err="1"/>
              <a:t>precisas</a:t>
            </a:r>
            <a:r>
              <a:rPr lang="en-US" dirty="0"/>
              <a:t> para </a:t>
            </a:r>
            <a:r>
              <a:rPr lang="en-US" dirty="0" err="1"/>
              <a:t>gerir</a:t>
            </a:r>
            <a:r>
              <a:rPr lang="en-US" dirty="0"/>
              <a:t> o Sistema.</a:t>
            </a:r>
          </a:p>
          <a:p>
            <a:r>
              <a:rPr lang="en-US" dirty="0"/>
              <a:t>A </a:t>
            </a:r>
            <a:r>
              <a:rPr lang="en-US" dirty="0" err="1"/>
              <a:t>primeira</a:t>
            </a:r>
            <a:r>
              <a:rPr lang="en-US" dirty="0"/>
              <a:t> </a:t>
            </a:r>
            <a:r>
              <a:rPr lang="en-US" dirty="0" err="1"/>
              <a:t>pagina</a:t>
            </a:r>
            <a:r>
              <a:rPr lang="en-US" dirty="0"/>
              <a:t> que </a:t>
            </a:r>
            <a:r>
              <a:rPr lang="en-US" dirty="0" err="1"/>
              <a:t>abre</a:t>
            </a:r>
            <a:r>
              <a:rPr lang="en-US" dirty="0"/>
              <a:t> é a de </a:t>
            </a:r>
            <a:r>
              <a:rPr lang="en-US" dirty="0" err="1"/>
              <a:t>utilizadores</a:t>
            </a:r>
            <a:r>
              <a:rPr lang="en-US" dirty="0"/>
              <a:t>, </a:t>
            </a:r>
            <a:r>
              <a:rPr lang="en-US" dirty="0" err="1"/>
              <a:t>aqui</a:t>
            </a:r>
            <a:r>
              <a:rPr lang="en-US" dirty="0"/>
              <a:t> um </a:t>
            </a:r>
            <a:r>
              <a:rPr lang="en-US" dirty="0" err="1"/>
              <a:t>administrador</a:t>
            </a:r>
            <a:r>
              <a:rPr lang="en-US" dirty="0"/>
              <a:t> </a:t>
            </a:r>
            <a:r>
              <a:rPr lang="en-US" dirty="0" err="1"/>
              <a:t>pode</a:t>
            </a:r>
            <a:r>
              <a:rPr lang="en-US" dirty="0"/>
              <a:t> </a:t>
            </a:r>
            <a:r>
              <a:rPr lang="en-US" dirty="0" err="1"/>
              <a:t>editar</a:t>
            </a:r>
            <a:r>
              <a:rPr lang="en-US" dirty="0"/>
              <a:t> </a:t>
            </a:r>
            <a:r>
              <a:rPr lang="en-US" dirty="0" err="1"/>
              <a:t>informações</a:t>
            </a:r>
            <a:r>
              <a:rPr lang="en-US" dirty="0"/>
              <a:t> de </a:t>
            </a:r>
            <a:r>
              <a:rPr lang="en-US" dirty="0" err="1"/>
              <a:t>utilizadores</a:t>
            </a:r>
            <a:r>
              <a:rPr lang="en-US" dirty="0"/>
              <a:t> </a:t>
            </a:r>
            <a:r>
              <a:rPr lang="en-US" dirty="0" err="1"/>
              <a:t>ou</a:t>
            </a:r>
            <a:r>
              <a:rPr lang="en-US" dirty="0"/>
              <a:t> </a:t>
            </a:r>
            <a:r>
              <a:rPr lang="en-US" dirty="0" err="1"/>
              <a:t>mesmo</a:t>
            </a:r>
            <a:r>
              <a:rPr lang="en-US" dirty="0"/>
              <a:t> </a:t>
            </a:r>
            <a:r>
              <a:rPr lang="en-US" dirty="0" err="1"/>
              <a:t>eliminar</a:t>
            </a:r>
            <a:r>
              <a:rPr lang="en-US" dirty="0"/>
              <a:t> </a:t>
            </a:r>
            <a:r>
              <a:rPr lang="en-US" dirty="0" err="1"/>
              <a:t>utilizadores</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18</a:t>
            </a:fld>
            <a:endParaRPr lang="pt-PT"/>
          </a:p>
        </p:txBody>
      </p:sp>
    </p:spTree>
    <p:extLst>
      <p:ext uri="{BB962C8B-B14F-4D97-AF65-F5344CB8AC3E}">
        <p14:creationId xmlns:p14="http://schemas.microsoft.com/office/powerpoint/2010/main" val="4131020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Ao </a:t>
            </a:r>
            <a:r>
              <a:rPr lang="en-US" dirty="0" err="1"/>
              <a:t>clicar</a:t>
            </a:r>
            <a:r>
              <a:rPr lang="en-US" dirty="0"/>
              <a:t> para </a:t>
            </a:r>
            <a:r>
              <a:rPr lang="en-US" dirty="0" err="1"/>
              <a:t>editar</a:t>
            </a:r>
            <a:r>
              <a:rPr lang="en-US" dirty="0"/>
              <a:t> um </a:t>
            </a:r>
            <a:r>
              <a:rPr lang="en-US" dirty="0" err="1"/>
              <a:t>utilizador</a:t>
            </a:r>
            <a:r>
              <a:rPr lang="en-US" dirty="0"/>
              <a:t> </a:t>
            </a:r>
            <a:r>
              <a:rPr lang="en-US" dirty="0" err="1"/>
              <a:t>abre</a:t>
            </a:r>
            <a:r>
              <a:rPr lang="en-US" dirty="0"/>
              <a:t> </a:t>
            </a:r>
            <a:r>
              <a:rPr lang="en-US" dirty="0" err="1"/>
              <a:t>uma</a:t>
            </a:r>
            <a:r>
              <a:rPr lang="en-US" dirty="0"/>
              <a:t> </a:t>
            </a:r>
            <a:r>
              <a:rPr lang="en-US" dirty="0" err="1"/>
              <a:t>pagina</a:t>
            </a:r>
            <a:r>
              <a:rPr lang="en-US" dirty="0"/>
              <a:t> </a:t>
            </a:r>
            <a:r>
              <a:rPr lang="en-US" dirty="0" err="1"/>
              <a:t>onde</a:t>
            </a:r>
            <a:r>
              <a:rPr lang="en-US" dirty="0"/>
              <a:t> </a:t>
            </a:r>
            <a:r>
              <a:rPr lang="en-US" dirty="0" err="1"/>
              <a:t>pode</a:t>
            </a:r>
            <a:r>
              <a:rPr lang="en-US" dirty="0"/>
              <a:t> </a:t>
            </a:r>
            <a:r>
              <a:rPr lang="en-US" dirty="0" err="1"/>
              <a:t>alterar</a:t>
            </a:r>
            <a:r>
              <a:rPr lang="en-US" dirty="0"/>
              <a:t> </a:t>
            </a:r>
            <a:r>
              <a:rPr lang="en-US" dirty="0" err="1"/>
              <a:t>algumas</a:t>
            </a:r>
            <a:r>
              <a:rPr lang="en-US" dirty="0"/>
              <a:t> </a:t>
            </a:r>
            <a:r>
              <a:rPr lang="en-US" dirty="0" err="1"/>
              <a:t>informações</a:t>
            </a:r>
            <a:r>
              <a:rPr lang="en-US" dirty="0"/>
              <a:t> do </a:t>
            </a:r>
            <a:r>
              <a:rPr lang="en-US" dirty="0" err="1"/>
              <a:t>utilizador</a:t>
            </a:r>
            <a:r>
              <a:rPr lang="en-US" dirty="0"/>
              <a:t>.</a:t>
            </a:r>
          </a:p>
          <a:p>
            <a:r>
              <a:rPr lang="en-US" dirty="0"/>
              <a:t>Ao </a:t>
            </a:r>
            <a:r>
              <a:rPr lang="en-US" dirty="0" err="1"/>
              <a:t>clicar</a:t>
            </a:r>
            <a:r>
              <a:rPr lang="en-US" dirty="0"/>
              <a:t> no </a:t>
            </a:r>
            <a:r>
              <a:rPr lang="en-US" dirty="0" err="1"/>
              <a:t>botão</a:t>
            </a:r>
            <a:r>
              <a:rPr lang="en-US" dirty="0"/>
              <a:t> de </a:t>
            </a:r>
            <a:r>
              <a:rPr lang="en-US" dirty="0" err="1"/>
              <a:t>eliminar</a:t>
            </a:r>
            <a:r>
              <a:rPr lang="en-US" dirty="0"/>
              <a:t> </a:t>
            </a:r>
            <a:r>
              <a:rPr lang="en-US" dirty="0" err="1"/>
              <a:t>utilizador</a:t>
            </a:r>
            <a:r>
              <a:rPr lang="en-US" dirty="0"/>
              <a:t> </a:t>
            </a:r>
            <a:r>
              <a:rPr lang="en-US" dirty="0" err="1"/>
              <a:t>vai</a:t>
            </a:r>
            <a:r>
              <a:rPr lang="en-US" dirty="0"/>
              <a:t> </a:t>
            </a:r>
            <a:r>
              <a:rPr lang="en-US" dirty="0" err="1"/>
              <a:t>abrir</a:t>
            </a:r>
            <a:r>
              <a:rPr lang="en-US" dirty="0"/>
              <a:t> um popup a </a:t>
            </a:r>
            <a:r>
              <a:rPr lang="en-US" dirty="0" err="1"/>
              <a:t>perguntar</a:t>
            </a:r>
            <a:r>
              <a:rPr lang="en-US" dirty="0"/>
              <a:t> se </a:t>
            </a:r>
            <a:r>
              <a:rPr lang="en-US" dirty="0" err="1"/>
              <a:t>tem</a:t>
            </a:r>
            <a:r>
              <a:rPr lang="en-US" dirty="0"/>
              <a:t> a Certeza que </a:t>
            </a:r>
            <a:r>
              <a:rPr lang="en-US" dirty="0" err="1"/>
              <a:t>deseja</a:t>
            </a:r>
            <a:r>
              <a:rPr lang="en-US" dirty="0"/>
              <a:t> </a:t>
            </a:r>
            <a:r>
              <a:rPr lang="en-US" dirty="0" err="1"/>
              <a:t>eliminar</a:t>
            </a:r>
            <a:r>
              <a:rPr lang="en-US" dirty="0"/>
              <a:t> o </a:t>
            </a:r>
            <a:r>
              <a:rPr lang="en-US" dirty="0" err="1"/>
              <a:t>utilizador</a:t>
            </a:r>
            <a:r>
              <a:rPr lang="en-US" dirty="0"/>
              <a:t>, se </a:t>
            </a:r>
            <a:r>
              <a:rPr lang="en-US" dirty="0" err="1"/>
              <a:t>clicar</a:t>
            </a:r>
            <a:r>
              <a:rPr lang="en-US" dirty="0"/>
              <a:t> </a:t>
            </a:r>
            <a:r>
              <a:rPr lang="en-US" dirty="0" err="1"/>
              <a:t>em</a:t>
            </a:r>
            <a:r>
              <a:rPr lang="en-US" dirty="0"/>
              <a:t> “Ok” </a:t>
            </a:r>
            <a:r>
              <a:rPr lang="en-US" dirty="0" err="1"/>
              <a:t>então</a:t>
            </a:r>
            <a:r>
              <a:rPr lang="en-US" dirty="0"/>
              <a:t> o </a:t>
            </a:r>
            <a:r>
              <a:rPr lang="en-US" dirty="0" err="1"/>
              <a:t>utilizador</a:t>
            </a:r>
            <a:r>
              <a:rPr lang="en-US" dirty="0"/>
              <a:t> é </a:t>
            </a:r>
            <a:r>
              <a:rPr lang="en-US" dirty="0" err="1"/>
              <a:t>eliminado</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19</a:t>
            </a:fld>
            <a:endParaRPr lang="pt-PT"/>
          </a:p>
        </p:txBody>
      </p:sp>
    </p:spTree>
    <p:extLst>
      <p:ext uri="{BB962C8B-B14F-4D97-AF65-F5344CB8AC3E}">
        <p14:creationId xmlns:p14="http://schemas.microsoft.com/office/powerpoint/2010/main" val="2275567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A </a:t>
            </a:r>
            <a:r>
              <a:rPr lang="en-US" dirty="0" err="1"/>
              <a:t>página</a:t>
            </a:r>
            <a:r>
              <a:rPr lang="en-US" dirty="0"/>
              <a:t> de </a:t>
            </a:r>
            <a:r>
              <a:rPr lang="en-US" dirty="0" err="1"/>
              <a:t>palestrantes</a:t>
            </a:r>
            <a:r>
              <a:rPr lang="en-US" dirty="0"/>
              <a:t> </a:t>
            </a:r>
            <a:r>
              <a:rPr lang="en-US" dirty="0" err="1"/>
              <a:t>mostra</a:t>
            </a:r>
            <a:r>
              <a:rPr lang="en-US" dirty="0"/>
              <a:t> </a:t>
            </a:r>
            <a:r>
              <a:rPr lang="en-US" dirty="0" err="1"/>
              <a:t>todos</a:t>
            </a:r>
            <a:r>
              <a:rPr lang="en-US" dirty="0"/>
              <a:t> </a:t>
            </a:r>
            <a:r>
              <a:rPr lang="en-US" dirty="0" err="1"/>
              <a:t>os</a:t>
            </a:r>
            <a:r>
              <a:rPr lang="en-US" dirty="0"/>
              <a:t> </a:t>
            </a:r>
            <a:r>
              <a:rPr lang="en-US" dirty="0" err="1"/>
              <a:t>palestrantes</a:t>
            </a:r>
            <a:r>
              <a:rPr lang="en-US" dirty="0"/>
              <a:t> </a:t>
            </a:r>
            <a:r>
              <a:rPr lang="en-US" dirty="0" err="1"/>
              <a:t>na</a:t>
            </a:r>
            <a:r>
              <a:rPr lang="en-US" dirty="0"/>
              <a:t> Plataforma, um </a:t>
            </a:r>
            <a:r>
              <a:rPr lang="en-US" dirty="0" err="1"/>
              <a:t>administrador</a:t>
            </a:r>
            <a:r>
              <a:rPr lang="en-US" dirty="0"/>
              <a:t> </a:t>
            </a:r>
            <a:r>
              <a:rPr lang="en-US" dirty="0" err="1"/>
              <a:t>pode</a:t>
            </a:r>
            <a:r>
              <a:rPr lang="en-US" dirty="0"/>
              <a:t> </a:t>
            </a:r>
            <a:r>
              <a:rPr lang="en-US" dirty="0" err="1"/>
              <a:t>editar</a:t>
            </a:r>
            <a:r>
              <a:rPr lang="en-US" dirty="0"/>
              <a:t> as </a:t>
            </a:r>
            <a:r>
              <a:rPr lang="en-US" dirty="0" err="1"/>
              <a:t>informações</a:t>
            </a:r>
            <a:r>
              <a:rPr lang="en-US" dirty="0"/>
              <a:t> de um </a:t>
            </a:r>
            <a:r>
              <a:rPr lang="en-US" dirty="0" err="1"/>
              <a:t>palestrante</a:t>
            </a:r>
            <a:r>
              <a:rPr lang="en-US" dirty="0"/>
              <a:t> </a:t>
            </a:r>
            <a:r>
              <a:rPr lang="en-US" dirty="0" err="1"/>
              <a:t>ou</a:t>
            </a:r>
            <a:r>
              <a:rPr lang="en-US" dirty="0"/>
              <a:t> </a:t>
            </a:r>
            <a:r>
              <a:rPr lang="en-US" dirty="0" err="1"/>
              <a:t>eliminar</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20</a:t>
            </a:fld>
            <a:endParaRPr lang="pt-PT"/>
          </a:p>
        </p:txBody>
      </p:sp>
    </p:spTree>
    <p:extLst>
      <p:ext uri="{BB962C8B-B14F-4D97-AF65-F5344CB8AC3E}">
        <p14:creationId xmlns:p14="http://schemas.microsoft.com/office/powerpoint/2010/main" val="240523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Ao </a:t>
            </a:r>
            <a:r>
              <a:rPr lang="en-US" dirty="0" err="1"/>
              <a:t>clicar</a:t>
            </a:r>
            <a:r>
              <a:rPr lang="en-US" dirty="0"/>
              <a:t> para </a:t>
            </a:r>
            <a:r>
              <a:rPr lang="en-US" dirty="0" err="1"/>
              <a:t>editar</a:t>
            </a:r>
            <a:r>
              <a:rPr lang="en-US" dirty="0"/>
              <a:t> um </a:t>
            </a:r>
            <a:r>
              <a:rPr lang="en-US" dirty="0" err="1"/>
              <a:t>palestrante</a:t>
            </a:r>
            <a:r>
              <a:rPr lang="en-US" dirty="0"/>
              <a:t> </a:t>
            </a:r>
            <a:r>
              <a:rPr lang="en-US" dirty="0" err="1"/>
              <a:t>ira</a:t>
            </a:r>
            <a:r>
              <a:rPr lang="en-US" dirty="0"/>
              <a:t> </a:t>
            </a:r>
            <a:r>
              <a:rPr lang="en-US" dirty="0" err="1"/>
              <a:t>abrir</a:t>
            </a:r>
            <a:r>
              <a:rPr lang="en-US" dirty="0"/>
              <a:t> </a:t>
            </a:r>
            <a:r>
              <a:rPr lang="en-US" dirty="0" err="1"/>
              <a:t>uma</a:t>
            </a:r>
            <a:r>
              <a:rPr lang="en-US" dirty="0"/>
              <a:t> </a:t>
            </a:r>
            <a:r>
              <a:rPr lang="en-US" dirty="0" err="1"/>
              <a:t>pagina</a:t>
            </a:r>
            <a:r>
              <a:rPr lang="en-US" dirty="0"/>
              <a:t> </a:t>
            </a:r>
            <a:r>
              <a:rPr lang="en-US" dirty="0" err="1"/>
              <a:t>onde</a:t>
            </a:r>
            <a:r>
              <a:rPr lang="en-US" dirty="0"/>
              <a:t> </a:t>
            </a:r>
            <a:r>
              <a:rPr lang="en-US" dirty="0" err="1"/>
              <a:t>pode</a:t>
            </a:r>
            <a:r>
              <a:rPr lang="en-US" dirty="0"/>
              <a:t> </a:t>
            </a:r>
            <a:r>
              <a:rPr lang="en-US" dirty="0" err="1"/>
              <a:t>alterar</a:t>
            </a:r>
            <a:r>
              <a:rPr lang="en-US" dirty="0"/>
              <a:t> </a:t>
            </a:r>
            <a:r>
              <a:rPr lang="en-US" dirty="0" err="1"/>
              <a:t>os</a:t>
            </a:r>
            <a:r>
              <a:rPr lang="en-US" dirty="0"/>
              <a:t> dados do </a:t>
            </a:r>
            <a:r>
              <a:rPr lang="en-US" dirty="0" err="1"/>
              <a:t>utilizador</a:t>
            </a:r>
            <a:r>
              <a:rPr lang="en-US" dirty="0"/>
              <a:t> </a:t>
            </a:r>
            <a:r>
              <a:rPr lang="en-US" dirty="0" err="1"/>
              <a:t>incluindo</a:t>
            </a:r>
            <a:r>
              <a:rPr lang="en-US" dirty="0"/>
              <a:t> o </a:t>
            </a:r>
            <a:r>
              <a:rPr lang="en-US" dirty="0" err="1"/>
              <a:t>custo</a:t>
            </a:r>
            <a:r>
              <a:rPr lang="en-US" dirty="0"/>
              <a:t> do </a:t>
            </a:r>
            <a:r>
              <a:rPr lang="en-US" dirty="0" err="1"/>
              <a:t>palestrante</a:t>
            </a:r>
            <a:r>
              <a:rPr lang="en-US" dirty="0"/>
              <a:t>.</a:t>
            </a:r>
          </a:p>
          <a:p>
            <a:r>
              <a:rPr lang="en-US" dirty="0"/>
              <a:t>Se </a:t>
            </a:r>
            <a:r>
              <a:rPr lang="en-US" dirty="0" err="1"/>
              <a:t>clicar</a:t>
            </a:r>
            <a:r>
              <a:rPr lang="en-US" dirty="0"/>
              <a:t> para </a:t>
            </a:r>
            <a:r>
              <a:rPr lang="en-US" dirty="0" err="1"/>
              <a:t>eliminar</a:t>
            </a:r>
            <a:r>
              <a:rPr lang="en-US" dirty="0"/>
              <a:t> um </a:t>
            </a:r>
            <a:r>
              <a:rPr lang="en-US" dirty="0" err="1"/>
              <a:t>palestrante</a:t>
            </a:r>
            <a:r>
              <a:rPr lang="en-US" dirty="0"/>
              <a:t> </a:t>
            </a:r>
            <a:r>
              <a:rPr lang="en-US" dirty="0" err="1"/>
              <a:t>irá</a:t>
            </a:r>
            <a:r>
              <a:rPr lang="en-US" dirty="0"/>
              <a:t> </a:t>
            </a:r>
            <a:r>
              <a:rPr lang="en-US" dirty="0" err="1"/>
              <a:t>abrir</a:t>
            </a:r>
            <a:r>
              <a:rPr lang="en-US" dirty="0"/>
              <a:t> um popup a </a:t>
            </a:r>
            <a:r>
              <a:rPr lang="en-US" dirty="0" err="1"/>
              <a:t>perguntar</a:t>
            </a:r>
            <a:r>
              <a:rPr lang="en-US" dirty="0"/>
              <a:t> se </a:t>
            </a:r>
            <a:r>
              <a:rPr lang="en-US" dirty="0" err="1"/>
              <a:t>tem</a:t>
            </a:r>
            <a:r>
              <a:rPr lang="en-US" dirty="0"/>
              <a:t> a Certeza que </a:t>
            </a:r>
            <a:r>
              <a:rPr lang="en-US" dirty="0" err="1"/>
              <a:t>deseja</a:t>
            </a:r>
            <a:r>
              <a:rPr lang="en-US" dirty="0"/>
              <a:t> </a:t>
            </a:r>
            <a:r>
              <a:rPr lang="en-US" dirty="0" err="1"/>
              <a:t>eliminar</a:t>
            </a:r>
            <a:r>
              <a:rPr lang="en-US" dirty="0"/>
              <a:t> o </a:t>
            </a:r>
            <a:r>
              <a:rPr lang="en-US" dirty="0" err="1"/>
              <a:t>palestrante</a:t>
            </a:r>
            <a:r>
              <a:rPr lang="en-US" dirty="0"/>
              <a:t>, se </a:t>
            </a:r>
            <a:r>
              <a:rPr lang="en-US" dirty="0" err="1"/>
              <a:t>clicar</a:t>
            </a:r>
            <a:r>
              <a:rPr lang="en-US" dirty="0"/>
              <a:t> “Ok” </a:t>
            </a:r>
            <a:r>
              <a:rPr lang="en-US" dirty="0" err="1"/>
              <a:t>entao</a:t>
            </a:r>
            <a:r>
              <a:rPr lang="en-US" dirty="0"/>
              <a:t> o </a:t>
            </a:r>
            <a:r>
              <a:rPr lang="en-US" dirty="0" err="1"/>
              <a:t>utilizador</a:t>
            </a:r>
            <a:r>
              <a:rPr lang="en-US" dirty="0"/>
              <a:t> </a:t>
            </a:r>
            <a:r>
              <a:rPr lang="en-US" dirty="0" err="1"/>
              <a:t>deixará</a:t>
            </a:r>
            <a:r>
              <a:rPr lang="en-US" dirty="0"/>
              <a:t> de ser </a:t>
            </a:r>
            <a:r>
              <a:rPr lang="en-US" dirty="0" err="1"/>
              <a:t>palestrante</a:t>
            </a:r>
            <a:r>
              <a:rPr lang="en-US" dirty="0"/>
              <a:t> mas </a:t>
            </a:r>
            <a:r>
              <a:rPr lang="en-US" dirty="0" err="1"/>
              <a:t>não</a:t>
            </a:r>
            <a:r>
              <a:rPr lang="en-US" dirty="0"/>
              <a:t> </a:t>
            </a:r>
            <a:r>
              <a:rPr lang="en-US" dirty="0" err="1"/>
              <a:t>elimina</a:t>
            </a:r>
            <a:r>
              <a:rPr lang="en-US" dirty="0"/>
              <a:t> o </a:t>
            </a:r>
            <a:r>
              <a:rPr lang="en-US" dirty="0" err="1"/>
              <a:t>utilizador</a:t>
            </a:r>
            <a:r>
              <a:rPr lang="en-US" dirty="0"/>
              <a:t>, </a:t>
            </a:r>
            <a:r>
              <a:rPr lang="en-US" dirty="0" err="1"/>
              <a:t>apenas</a:t>
            </a:r>
            <a:r>
              <a:rPr lang="en-US" dirty="0"/>
              <a:t> </a:t>
            </a:r>
            <a:r>
              <a:rPr lang="en-US" dirty="0" err="1"/>
              <a:t>retira</a:t>
            </a:r>
            <a:r>
              <a:rPr lang="en-US" dirty="0"/>
              <a:t> o “status” de </a:t>
            </a:r>
            <a:r>
              <a:rPr lang="en-US" dirty="0" err="1"/>
              <a:t>palestrante</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21</a:t>
            </a:fld>
            <a:endParaRPr lang="pt-PT"/>
          </a:p>
        </p:txBody>
      </p:sp>
    </p:spTree>
    <p:extLst>
      <p:ext uri="{BB962C8B-B14F-4D97-AF65-F5344CB8AC3E}">
        <p14:creationId xmlns:p14="http://schemas.microsoft.com/office/powerpoint/2010/main" val="1714595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Na </a:t>
            </a:r>
            <a:r>
              <a:rPr lang="en-US" dirty="0" err="1"/>
              <a:t>pagina</a:t>
            </a:r>
            <a:r>
              <a:rPr lang="en-US" dirty="0"/>
              <a:t> de </a:t>
            </a:r>
            <a:r>
              <a:rPr lang="en-US" dirty="0" err="1"/>
              <a:t>empresas</a:t>
            </a:r>
            <a:r>
              <a:rPr lang="en-US" dirty="0"/>
              <a:t> um </a:t>
            </a:r>
            <a:r>
              <a:rPr lang="en-US" dirty="0" err="1"/>
              <a:t>administrador</a:t>
            </a:r>
            <a:r>
              <a:rPr lang="en-US" dirty="0"/>
              <a:t> </a:t>
            </a:r>
            <a:r>
              <a:rPr lang="en-US" dirty="0" err="1"/>
              <a:t>pode</a:t>
            </a:r>
            <a:r>
              <a:rPr lang="en-US" dirty="0"/>
              <a:t> </a:t>
            </a:r>
            <a:r>
              <a:rPr lang="en-US" dirty="0" err="1"/>
              <a:t>ver</a:t>
            </a:r>
            <a:r>
              <a:rPr lang="en-US" dirty="0"/>
              <a:t> </a:t>
            </a:r>
            <a:r>
              <a:rPr lang="en-US" dirty="0" err="1"/>
              <a:t>todas</a:t>
            </a:r>
            <a:r>
              <a:rPr lang="en-US" dirty="0"/>
              <a:t> as </a:t>
            </a:r>
            <a:r>
              <a:rPr lang="en-US" dirty="0" err="1"/>
              <a:t>empresas</a:t>
            </a:r>
            <a:r>
              <a:rPr lang="en-US" dirty="0"/>
              <a:t> </a:t>
            </a:r>
            <a:r>
              <a:rPr lang="en-US" dirty="0" err="1"/>
              <a:t>registadas</a:t>
            </a:r>
            <a:r>
              <a:rPr lang="en-US" dirty="0"/>
              <a:t> </a:t>
            </a:r>
            <a:r>
              <a:rPr lang="en-US" dirty="0" err="1"/>
              <a:t>na</a:t>
            </a:r>
            <a:r>
              <a:rPr lang="en-US" dirty="0"/>
              <a:t> Plataforma, </a:t>
            </a:r>
            <a:r>
              <a:rPr lang="en-US" dirty="0" err="1"/>
              <a:t>pode</a:t>
            </a:r>
            <a:r>
              <a:rPr lang="en-US" dirty="0"/>
              <a:t> </a:t>
            </a:r>
            <a:r>
              <a:rPr lang="en-US" dirty="0" err="1"/>
              <a:t>tambem</a:t>
            </a:r>
            <a:r>
              <a:rPr lang="en-US" dirty="0"/>
              <a:t> </a:t>
            </a:r>
            <a:r>
              <a:rPr lang="en-US" dirty="0" err="1"/>
              <a:t>editar</a:t>
            </a:r>
            <a:r>
              <a:rPr lang="en-US" dirty="0"/>
              <a:t> </a:t>
            </a:r>
            <a:r>
              <a:rPr lang="en-US" dirty="0" err="1"/>
              <a:t>ou</a:t>
            </a:r>
            <a:r>
              <a:rPr lang="en-US" dirty="0"/>
              <a:t> </a:t>
            </a:r>
            <a:r>
              <a:rPr lang="en-US" dirty="0" err="1"/>
              <a:t>eliminar</a:t>
            </a:r>
            <a:r>
              <a:rPr lang="en-US" dirty="0"/>
              <a:t> as </a:t>
            </a:r>
            <a:r>
              <a:rPr lang="en-US" dirty="0" err="1"/>
              <a:t>empresas</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22</a:t>
            </a:fld>
            <a:endParaRPr lang="pt-PT"/>
          </a:p>
        </p:txBody>
      </p:sp>
    </p:spTree>
    <p:extLst>
      <p:ext uri="{BB962C8B-B14F-4D97-AF65-F5344CB8AC3E}">
        <p14:creationId xmlns:p14="http://schemas.microsoft.com/office/powerpoint/2010/main" val="2239476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Ao </a:t>
            </a:r>
            <a:r>
              <a:rPr lang="en-US" dirty="0" err="1"/>
              <a:t>clicar</a:t>
            </a:r>
            <a:r>
              <a:rPr lang="en-US" dirty="0"/>
              <a:t> </a:t>
            </a:r>
            <a:r>
              <a:rPr lang="en-US" dirty="0" err="1"/>
              <a:t>em</a:t>
            </a:r>
            <a:r>
              <a:rPr lang="en-US" dirty="0"/>
              <a:t> </a:t>
            </a:r>
            <a:r>
              <a:rPr lang="en-US" dirty="0" err="1"/>
              <a:t>editar</a:t>
            </a:r>
            <a:r>
              <a:rPr lang="en-US" dirty="0"/>
              <a:t> </a:t>
            </a:r>
            <a:r>
              <a:rPr lang="en-US" dirty="0" err="1"/>
              <a:t>ira</a:t>
            </a:r>
            <a:r>
              <a:rPr lang="en-US" dirty="0"/>
              <a:t> </a:t>
            </a:r>
            <a:r>
              <a:rPr lang="en-US" dirty="0" err="1"/>
              <a:t>abrir</a:t>
            </a:r>
            <a:r>
              <a:rPr lang="en-US" dirty="0"/>
              <a:t> a </a:t>
            </a:r>
            <a:r>
              <a:rPr lang="en-US" dirty="0" err="1"/>
              <a:t>pagina</a:t>
            </a:r>
            <a:r>
              <a:rPr lang="en-US" dirty="0"/>
              <a:t> de </a:t>
            </a:r>
            <a:r>
              <a:rPr lang="en-US" dirty="0" err="1"/>
              <a:t>edição</a:t>
            </a:r>
            <a:r>
              <a:rPr lang="en-US" dirty="0"/>
              <a:t> da </a:t>
            </a:r>
            <a:r>
              <a:rPr lang="en-US" dirty="0" err="1"/>
              <a:t>empresa</a:t>
            </a:r>
            <a:r>
              <a:rPr lang="en-US" dirty="0"/>
              <a:t>, </a:t>
            </a:r>
            <a:r>
              <a:rPr lang="en-US" dirty="0" err="1"/>
              <a:t>onde</a:t>
            </a:r>
            <a:r>
              <a:rPr lang="en-US" dirty="0"/>
              <a:t> </a:t>
            </a:r>
            <a:r>
              <a:rPr lang="en-US" dirty="0" err="1"/>
              <a:t>pode</a:t>
            </a:r>
            <a:r>
              <a:rPr lang="en-US" dirty="0"/>
              <a:t> </a:t>
            </a:r>
            <a:r>
              <a:rPr lang="en-US" dirty="0" err="1"/>
              <a:t>alterar</a:t>
            </a:r>
            <a:r>
              <a:rPr lang="en-US" dirty="0"/>
              <a:t> </a:t>
            </a:r>
            <a:r>
              <a:rPr lang="en-US" dirty="0" err="1"/>
              <a:t>algumas</a:t>
            </a:r>
            <a:r>
              <a:rPr lang="en-US" dirty="0"/>
              <a:t> </a:t>
            </a:r>
            <a:r>
              <a:rPr lang="en-US" dirty="0" err="1"/>
              <a:t>informações</a:t>
            </a:r>
            <a:r>
              <a:rPr lang="en-US" dirty="0"/>
              <a:t> da </a:t>
            </a:r>
            <a:r>
              <a:rPr lang="en-US" dirty="0" err="1"/>
              <a:t>empresa</a:t>
            </a:r>
            <a:r>
              <a:rPr lang="en-US" dirty="0"/>
              <a:t>.</a:t>
            </a:r>
          </a:p>
          <a:p>
            <a:r>
              <a:rPr lang="en-US" dirty="0"/>
              <a:t>Ao </a:t>
            </a:r>
            <a:r>
              <a:rPr lang="en-US" dirty="0" err="1"/>
              <a:t>clicar</a:t>
            </a:r>
            <a:r>
              <a:rPr lang="en-US" dirty="0"/>
              <a:t> </a:t>
            </a:r>
            <a:r>
              <a:rPr lang="en-US" dirty="0" err="1"/>
              <a:t>em</a:t>
            </a:r>
            <a:r>
              <a:rPr lang="en-US" dirty="0"/>
              <a:t> </a:t>
            </a:r>
            <a:r>
              <a:rPr lang="en-US" dirty="0" err="1"/>
              <a:t>eliminar</a:t>
            </a:r>
            <a:r>
              <a:rPr lang="en-US" dirty="0"/>
              <a:t> </a:t>
            </a:r>
            <a:r>
              <a:rPr lang="en-US" dirty="0" err="1"/>
              <a:t>irá</a:t>
            </a:r>
            <a:r>
              <a:rPr lang="en-US" dirty="0"/>
              <a:t> </a:t>
            </a:r>
            <a:r>
              <a:rPr lang="en-US" dirty="0" err="1"/>
              <a:t>abrir</a:t>
            </a:r>
            <a:r>
              <a:rPr lang="en-US" dirty="0"/>
              <a:t> um popup a </a:t>
            </a:r>
            <a:r>
              <a:rPr lang="en-US" dirty="0" err="1"/>
              <a:t>perguntar</a:t>
            </a:r>
            <a:r>
              <a:rPr lang="en-US" dirty="0"/>
              <a:t> se </a:t>
            </a:r>
            <a:r>
              <a:rPr lang="en-US" dirty="0" err="1"/>
              <a:t>tem</a:t>
            </a:r>
            <a:r>
              <a:rPr lang="en-US" dirty="0"/>
              <a:t> a Certeza que </a:t>
            </a:r>
            <a:r>
              <a:rPr lang="en-US" dirty="0" err="1"/>
              <a:t>deseja</a:t>
            </a:r>
            <a:r>
              <a:rPr lang="en-US" dirty="0"/>
              <a:t> </a:t>
            </a:r>
            <a:r>
              <a:rPr lang="en-US" dirty="0" err="1"/>
              <a:t>eliminar</a:t>
            </a:r>
            <a:r>
              <a:rPr lang="en-US" dirty="0"/>
              <a:t> a </a:t>
            </a:r>
            <a:r>
              <a:rPr lang="en-US" dirty="0" err="1"/>
              <a:t>empresa</a:t>
            </a:r>
            <a:r>
              <a:rPr lang="en-US" dirty="0"/>
              <a:t>, se </a:t>
            </a:r>
            <a:r>
              <a:rPr lang="en-US" dirty="0" err="1"/>
              <a:t>clicar</a:t>
            </a:r>
            <a:r>
              <a:rPr lang="en-US" dirty="0"/>
              <a:t> “Ok” </a:t>
            </a:r>
            <a:r>
              <a:rPr lang="en-US" dirty="0" err="1"/>
              <a:t>então</a:t>
            </a:r>
            <a:r>
              <a:rPr lang="en-US" dirty="0"/>
              <a:t> a </a:t>
            </a:r>
            <a:r>
              <a:rPr lang="en-US" dirty="0" err="1"/>
              <a:t>empresa</a:t>
            </a:r>
            <a:r>
              <a:rPr lang="en-US" dirty="0"/>
              <a:t> </a:t>
            </a:r>
            <a:r>
              <a:rPr lang="en-US" dirty="0" err="1"/>
              <a:t>será</a:t>
            </a:r>
            <a:r>
              <a:rPr lang="en-US" dirty="0"/>
              <a:t> </a:t>
            </a:r>
            <a:r>
              <a:rPr lang="en-US" dirty="0" err="1"/>
              <a:t>eliminada</a:t>
            </a:r>
            <a:r>
              <a:rPr lang="en-US" dirty="0"/>
              <a:t>, mas </a:t>
            </a:r>
            <a:r>
              <a:rPr lang="en-US" dirty="0" err="1"/>
              <a:t>atenção</a:t>
            </a:r>
            <a:r>
              <a:rPr lang="en-US" dirty="0"/>
              <a:t>, pois se </a:t>
            </a:r>
            <a:r>
              <a:rPr lang="en-US" dirty="0" err="1"/>
              <a:t>eliminar</a:t>
            </a:r>
            <a:r>
              <a:rPr lang="en-US" dirty="0"/>
              <a:t> </a:t>
            </a:r>
            <a:r>
              <a:rPr lang="en-US" dirty="0" err="1"/>
              <a:t>uma</a:t>
            </a:r>
            <a:r>
              <a:rPr lang="en-US" dirty="0"/>
              <a:t> </a:t>
            </a:r>
            <a:r>
              <a:rPr lang="en-US" dirty="0" err="1"/>
              <a:t>empresa</a:t>
            </a:r>
            <a:r>
              <a:rPr lang="en-US" dirty="0"/>
              <a:t> </a:t>
            </a:r>
            <a:r>
              <a:rPr lang="en-US" dirty="0" err="1"/>
              <a:t>todos</a:t>
            </a:r>
            <a:r>
              <a:rPr lang="en-US" dirty="0"/>
              <a:t> </a:t>
            </a:r>
            <a:r>
              <a:rPr lang="en-US" dirty="0" err="1"/>
              <a:t>os</a:t>
            </a:r>
            <a:r>
              <a:rPr lang="en-US" dirty="0"/>
              <a:t> </a:t>
            </a:r>
            <a:r>
              <a:rPr lang="en-US" dirty="0" err="1"/>
              <a:t>seus</a:t>
            </a:r>
            <a:r>
              <a:rPr lang="en-US" dirty="0"/>
              <a:t> </a:t>
            </a:r>
            <a:r>
              <a:rPr lang="en-US" dirty="0" err="1"/>
              <a:t>eventos</a:t>
            </a:r>
            <a:r>
              <a:rPr lang="en-US" dirty="0"/>
              <a:t> </a:t>
            </a:r>
            <a:r>
              <a:rPr lang="en-US" dirty="0" err="1"/>
              <a:t>tambem</a:t>
            </a:r>
            <a:r>
              <a:rPr lang="en-US" dirty="0"/>
              <a:t> </a:t>
            </a:r>
            <a:r>
              <a:rPr lang="en-US" dirty="0" err="1"/>
              <a:t>iram</a:t>
            </a:r>
            <a:r>
              <a:rPr lang="en-US" dirty="0"/>
              <a:t> ser </a:t>
            </a:r>
            <a:r>
              <a:rPr lang="en-US" dirty="0" err="1"/>
              <a:t>eliminados</a:t>
            </a:r>
            <a:r>
              <a:rPr lang="en-US" dirty="0"/>
              <a:t>.</a:t>
            </a:r>
          </a:p>
          <a:p>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23</a:t>
            </a:fld>
            <a:endParaRPr lang="pt-PT"/>
          </a:p>
        </p:txBody>
      </p:sp>
    </p:spTree>
    <p:extLst>
      <p:ext uri="{BB962C8B-B14F-4D97-AF65-F5344CB8AC3E}">
        <p14:creationId xmlns:p14="http://schemas.microsoft.com/office/powerpoint/2010/main" val="115385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Na </a:t>
            </a:r>
            <a:r>
              <a:rPr lang="en-US" dirty="0" err="1"/>
              <a:t>lista</a:t>
            </a:r>
            <a:r>
              <a:rPr lang="en-US" dirty="0"/>
              <a:t> de </a:t>
            </a:r>
            <a:r>
              <a:rPr lang="en-US" dirty="0" err="1"/>
              <a:t>eventos</a:t>
            </a:r>
            <a:r>
              <a:rPr lang="en-US" dirty="0"/>
              <a:t> o </a:t>
            </a:r>
            <a:r>
              <a:rPr lang="en-US" dirty="0" err="1"/>
              <a:t>administrador</a:t>
            </a:r>
            <a:r>
              <a:rPr lang="en-US" dirty="0"/>
              <a:t> </a:t>
            </a:r>
            <a:r>
              <a:rPr lang="en-US" dirty="0" err="1"/>
              <a:t>pode</a:t>
            </a:r>
            <a:r>
              <a:rPr lang="en-US" dirty="0"/>
              <a:t> </a:t>
            </a:r>
            <a:r>
              <a:rPr lang="en-US" dirty="0" err="1"/>
              <a:t>ver</a:t>
            </a:r>
            <a:r>
              <a:rPr lang="en-US" dirty="0"/>
              <a:t> </a:t>
            </a:r>
            <a:r>
              <a:rPr lang="en-US" dirty="0" err="1"/>
              <a:t>todos</a:t>
            </a:r>
            <a:r>
              <a:rPr lang="en-US" dirty="0"/>
              <a:t> </a:t>
            </a:r>
            <a:r>
              <a:rPr lang="en-US" dirty="0" err="1"/>
              <a:t>os</a:t>
            </a:r>
            <a:r>
              <a:rPr lang="en-US" dirty="0"/>
              <a:t> </a:t>
            </a:r>
            <a:r>
              <a:rPr lang="en-US" dirty="0" err="1"/>
              <a:t>eventos</a:t>
            </a:r>
            <a:r>
              <a:rPr lang="en-US" dirty="0"/>
              <a:t> da Plataforma, </a:t>
            </a:r>
            <a:r>
              <a:rPr lang="en-US" dirty="0" err="1"/>
              <a:t>pode</a:t>
            </a:r>
            <a:r>
              <a:rPr lang="en-US" dirty="0"/>
              <a:t> </a:t>
            </a:r>
            <a:r>
              <a:rPr lang="en-US" dirty="0" err="1"/>
              <a:t>editar</a:t>
            </a:r>
            <a:r>
              <a:rPr lang="en-US" dirty="0"/>
              <a:t> </a:t>
            </a:r>
            <a:r>
              <a:rPr lang="en-US" dirty="0" err="1"/>
              <a:t>eventos</a:t>
            </a:r>
            <a:r>
              <a:rPr lang="en-US" dirty="0"/>
              <a:t>, </a:t>
            </a:r>
            <a:r>
              <a:rPr lang="en-US" dirty="0" err="1"/>
              <a:t>eliminar</a:t>
            </a:r>
            <a:r>
              <a:rPr lang="en-US" dirty="0"/>
              <a:t>, </a:t>
            </a:r>
            <a:r>
              <a:rPr lang="en-US" dirty="0" err="1"/>
              <a:t>ver</a:t>
            </a:r>
            <a:r>
              <a:rPr lang="en-US" dirty="0"/>
              <a:t> </a:t>
            </a:r>
            <a:r>
              <a:rPr lang="en-US" dirty="0" err="1"/>
              <a:t>detalhes</a:t>
            </a:r>
            <a:r>
              <a:rPr lang="en-US" dirty="0"/>
              <a:t> </a:t>
            </a:r>
            <a:r>
              <a:rPr lang="en-US" dirty="0" err="1"/>
              <a:t>ou</a:t>
            </a:r>
            <a:r>
              <a:rPr lang="en-US" dirty="0"/>
              <a:t> </a:t>
            </a:r>
            <a:r>
              <a:rPr lang="en-US" dirty="0" err="1"/>
              <a:t>mesmo</a:t>
            </a:r>
            <a:r>
              <a:rPr lang="en-US" dirty="0"/>
              <a:t> se </a:t>
            </a:r>
            <a:r>
              <a:rPr lang="en-US" dirty="0" err="1"/>
              <a:t>inscrever</a:t>
            </a:r>
            <a:r>
              <a:rPr lang="en-US" dirty="0"/>
              <a:t> para um </a:t>
            </a:r>
            <a:r>
              <a:rPr lang="en-US" dirty="0" err="1"/>
              <a:t>evento</a:t>
            </a:r>
            <a:r>
              <a:rPr lang="en-US" dirty="0"/>
              <a:t> </a:t>
            </a:r>
            <a:r>
              <a:rPr lang="en-US" dirty="0" err="1"/>
              <a:t>como</a:t>
            </a:r>
            <a:r>
              <a:rPr lang="en-US" dirty="0"/>
              <a:t> um </a:t>
            </a:r>
            <a:r>
              <a:rPr lang="en-US" dirty="0" err="1"/>
              <a:t>utilizador</a:t>
            </a:r>
            <a:r>
              <a:rPr lang="en-US" dirty="0"/>
              <a:t> normal.</a:t>
            </a:r>
          </a:p>
          <a:p>
            <a:r>
              <a:rPr lang="en-US" dirty="0"/>
              <a:t>As </a:t>
            </a:r>
            <a:r>
              <a:rPr lang="en-US" dirty="0" err="1"/>
              <a:t>paginas</a:t>
            </a:r>
            <a:r>
              <a:rPr lang="en-US" dirty="0"/>
              <a:t> de </a:t>
            </a:r>
            <a:r>
              <a:rPr lang="en-US" dirty="0" err="1"/>
              <a:t>editar</a:t>
            </a:r>
            <a:r>
              <a:rPr lang="en-US" dirty="0"/>
              <a:t> e </a:t>
            </a:r>
            <a:r>
              <a:rPr lang="en-US" dirty="0" err="1"/>
              <a:t>detalhes</a:t>
            </a:r>
            <a:r>
              <a:rPr lang="en-US" dirty="0"/>
              <a:t> do </a:t>
            </a:r>
            <a:r>
              <a:rPr lang="en-US" dirty="0" err="1"/>
              <a:t>evento</a:t>
            </a:r>
            <a:r>
              <a:rPr lang="en-US" dirty="0"/>
              <a:t> </a:t>
            </a:r>
            <a:r>
              <a:rPr lang="en-US" dirty="0" err="1"/>
              <a:t>são</a:t>
            </a:r>
            <a:r>
              <a:rPr lang="en-US" dirty="0"/>
              <a:t> as </a:t>
            </a:r>
            <a:r>
              <a:rPr lang="en-US" dirty="0" err="1"/>
              <a:t>mesmas</a:t>
            </a:r>
            <a:r>
              <a:rPr lang="en-US" dirty="0"/>
              <a:t> que </a:t>
            </a:r>
            <a:r>
              <a:rPr lang="en-US" dirty="0" err="1"/>
              <a:t>já</a:t>
            </a:r>
            <a:r>
              <a:rPr lang="en-US" dirty="0"/>
              <a:t> </a:t>
            </a:r>
            <a:r>
              <a:rPr lang="en-US" dirty="0" err="1"/>
              <a:t>mostramos</a:t>
            </a:r>
            <a:r>
              <a:rPr lang="en-US" dirty="0"/>
              <a:t> </a:t>
            </a:r>
            <a:r>
              <a:rPr lang="en-US" dirty="0" err="1"/>
              <a:t>na</a:t>
            </a:r>
            <a:r>
              <a:rPr lang="en-US" dirty="0"/>
              <a:t> </a:t>
            </a:r>
            <a:r>
              <a:rPr lang="en-US" dirty="0" err="1"/>
              <a:t>parte</a:t>
            </a:r>
            <a:r>
              <a:rPr lang="en-US" dirty="0"/>
              <a:t> das </a:t>
            </a:r>
            <a:r>
              <a:rPr lang="en-US" dirty="0" err="1"/>
              <a:t>empresas</a:t>
            </a:r>
            <a:r>
              <a:rPr lang="en-US" dirty="0"/>
              <a:t>.</a:t>
            </a:r>
          </a:p>
          <a:p>
            <a:r>
              <a:rPr lang="en-US" dirty="0"/>
              <a:t>Ao </a:t>
            </a:r>
            <a:r>
              <a:rPr lang="en-US" dirty="0" err="1"/>
              <a:t>clicar</a:t>
            </a:r>
            <a:r>
              <a:rPr lang="en-US" dirty="0"/>
              <a:t> para </a:t>
            </a:r>
            <a:r>
              <a:rPr lang="en-US" dirty="0" err="1"/>
              <a:t>eliminar</a:t>
            </a:r>
            <a:r>
              <a:rPr lang="en-US" dirty="0"/>
              <a:t> um </a:t>
            </a:r>
            <a:r>
              <a:rPr lang="en-US" dirty="0" err="1"/>
              <a:t>evento</a:t>
            </a:r>
            <a:r>
              <a:rPr lang="en-US" dirty="0"/>
              <a:t> </a:t>
            </a:r>
            <a:r>
              <a:rPr lang="en-US" dirty="0" err="1"/>
              <a:t>irá</a:t>
            </a:r>
            <a:r>
              <a:rPr lang="en-US" dirty="0"/>
              <a:t> </a:t>
            </a:r>
            <a:r>
              <a:rPr lang="en-US" dirty="0" err="1"/>
              <a:t>abrir</a:t>
            </a:r>
            <a:r>
              <a:rPr lang="en-US" dirty="0"/>
              <a:t> um popup a </a:t>
            </a:r>
            <a:r>
              <a:rPr lang="en-US" dirty="0" err="1"/>
              <a:t>perguntar</a:t>
            </a:r>
            <a:r>
              <a:rPr lang="en-US" dirty="0"/>
              <a:t> se </a:t>
            </a:r>
            <a:r>
              <a:rPr lang="en-US" dirty="0" err="1"/>
              <a:t>tem</a:t>
            </a:r>
            <a:r>
              <a:rPr lang="en-US" dirty="0"/>
              <a:t> a Certeza que </a:t>
            </a:r>
            <a:r>
              <a:rPr lang="en-US" dirty="0" err="1"/>
              <a:t>deseja</a:t>
            </a:r>
            <a:r>
              <a:rPr lang="en-US" dirty="0"/>
              <a:t> </a:t>
            </a:r>
            <a:r>
              <a:rPr lang="en-US" dirty="0" err="1"/>
              <a:t>eliminar</a:t>
            </a:r>
            <a:r>
              <a:rPr lang="en-US" dirty="0"/>
              <a:t> </a:t>
            </a:r>
            <a:r>
              <a:rPr lang="en-US" dirty="0" err="1"/>
              <a:t>aquele</a:t>
            </a:r>
            <a:r>
              <a:rPr lang="en-US" dirty="0"/>
              <a:t> </a:t>
            </a:r>
            <a:r>
              <a:rPr lang="en-US" dirty="0" err="1"/>
              <a:t>evento</a:t>
            </a:r>
            <a:r>
              <a:rPr lang="en-US" dirty="0"/>
              <a:t>, se </a:t>
            </a:r>
            <a:r>
              <a:rPr lang="en-US" dirty="0" err="1"/>
              <a:t>clicar</a:t>
            </a:r>
            <a:r>
              <a:rPr lang="en-US" dirty="0"/>
              <a:t> </a:t>
            </a:r>
            <a:r>
              <a:rPr lang="en-US" dirty="0" err="1"/>
              <a:t>em</a:t>
            </a:r>
            <a:r>
              <a:rPr lang="en-US" dirty="0"/>
              <a:t> “Ok” </a:t>
            </a:r>
            <a:r>
              <a:rPr lang="en-US" dirty="0" err="1"/>
              <a:t>então</a:t>
            </a:r>
            <a:r>
              <a:rPr lang="en-US" dirty="0"/>
              <a:t> o </a:t>
            </a:r>
            <a:r>
              <a:rPr lang="en-US" dirty="0" err="1"/>
              <a:t>evento</a:t>
            </a:r>
            <a:r>
              <a:rPr lang="en-US" dirty="0"/>
              <a:t> </a:t>
            </a:r>
            <a:r>
              <a:rPr lang="en-US" dirty="0" err="1"/>
              <a:t>será</a:t>
            </a:r>
            <a:r>
              <a:rPr lang="en-US" dirty="0"/>
              <a:t> </a:t>
            </a:r>
            <a:r>
              <a:rPr lang="en-US" dirty="0" err="1"/>
              <a:t>eliminado</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24</a:t>
            </a:fld>
            <a:endParaRPr lang="pt-PT"/>
          </a:p>
        </p:txBody>
      </p:sp>
    </p:spTree>
    <p:extLst>
      <p:ext uri="{BB962C8B-B14F-4D97-AF65-F5344CB8AC3E}">
        <p14:creationId xmlns:p14="http://schemas.microsoft.com/office/powerpoint/2010/main" val="103101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800" dirty="0">
                <a:effectLst/>
                <a:latin typeface="Times New Roman" panose="02020603050405020304" pitchFamily="18" charset="0"/>
                <a:ea typeface="Times New Roman" panose="02020603050405020304" pitchFamily="18" charset="0"/>
              </a:rPr>
              <a:t>Na página de registo é possível se registar como uma empresa ou um individual, se decidir registar como empresa tem alguns campos adicionais que precisa de preencher, esses campos adicionais são mostrados apenas quando seleciona registar como “Empresa”, se selecionar registar como individual esses campos não aparecem.</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7</a:t>
            </a:fld>
            <a:endParaRPr lang="pt-PT"/>
          </a:p>
        </p:txBody>
      </p:sp>
    </p:spTree>
    <p:extLst>
      <p:ext uri="{BB962C8B-B14F-4D97-AF65-F5344CB8AC3E}">
        <p14:creationId xmlns:p14="http://schemas.microsoft.com/office/powerpoint/2010/main" val="1381772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Um </a:t>
            </a:r>
            <a:r>
              <a:rPr lang="en-US" dirty="0" err="1"/>
              <a:t>administrador</a:t>
            </a:r>
            <a:r>
              <a:rPr lang="en-US" dirty="0"/>
              <a:t> </a:t>
            </a:r>
            <a:r>
              <a:rPr lang="en-US" dirty="0" err="1"/>
              <a:t>tem</a:t>
            </a:r>
            <a:r>
              <a:rPr lang="en-US" dirty="0"/>
              <a:t> </a:t>
            </a:r>
            <a:r>
              <a:rPr lang="en-US" dirty="0" err="1"/>
              <a:t>tambem</a:t>
            </a:r>
            <a:r>
              <a:rPr lang="en-US" dirty="0"/>
              <a:t> a </a:t>
            </a:r>
            <a:r>
              <a:rPr lang="en-US" dirty="0" err="1"/>
              <a:t>lista</a:t>
            </a:r>
            <a:r>
              <a:rPr lang="en-US" dirty="0"/>
              <a:t> de </a:t>
            </a:r>
            <a:r>
              <a:rPr lang="en-US" dirty="0" err="1"/>
              <a:t>eventos</a:t>
            </a:r>
            <a:r>
              <a:rPr lang="en-US" dirty="0"/>
              <a:t> </a:t>
            </a:r>
            <a:r>
              <a:rPr lang="en-US" dirty="0" err="1"/>
              <a:t>inscritos</a:t>
            </a:r>
            <a:r>
              <a:rPr lang="en-US" dirty="0"/>
              <a:t>, pois </a:t>
            </a:r>
            <a:r>
              <a:rPr lang="en-US" dirty="0" err="1"/>
              <a:t>apesar</a:t>
            </a:r>
            <a:r>
              <a:rPr lang="en-US" dirty="0"/>
              <a:t> de ser </a:t>
            </a:r>
            <a:r>
              <a:rPr lang="en-US" dirty="0" err="1"/>
              <a:t>administrador</a:t>
            </a:r>
            <a:r>
              <a:rPr lang="en-US" dirty="0"/>
              <a:t> </a:t>
            </a:r>
            <a:r>
              <a:rPr lang="en-US" dirty="0" err="1"/>
              <a:t>pode</a:t>
            </a:r>
            <a:r>
              <a:rPr lang="en-US" dirty="0"/>
              <a:t> </a:t>
            </a:r>
            <a:r>
              <a:rPr lang="en-US" dirty="0" err="1"/>
              <a:t>querer</a:t>
            </a:r>
            <a:r>
              <a:rPr lang="en-US" dirty="0"/>
              <a:t> se </a:t>
            </a:r>
            <a:r>
              <a:rPr lang="en-US" dirty="0" err="1"/>
              <a:t>inscrever</a:t>
            </a:r>
            <a:r>
              <a:rPr lang="en-US" dirty="0"/>
              <a:t> </a:t>
            </a:r>
            <a:r>
              <a:rPr lang="en-US" dirty="0" err="1"/>
              <a:t>em</a:t>
            </a:r>
            <a:r>
              <a:rPr lang="en-US" dirty="0"/>
              <a:t> </a:t>
            </a:r>
            <a:r>
              <a:rPr lang="en-US" dirty="0" err="1"/>
              <a:t>eventos</a:t>
            </a:r>
            <a:r>
              <a:rPr lang="en-US" dirty="0"/>
              <a:t> </a:t>
            </a:r>
            <a:r>
              <a:rPr lang="en-US" dirty="0" err="1"/>
              <a:t>como</a:t>
            </a:r>
            <a:r>
              <a:rPr lang="en-US" dirty="0"/>
              <a:t> </a:t>
            </a:r>
            <a:r>
              <a:rPr lang="en-US" dirty="0" err="1"/>
              <a:t>utilizadores</a:t>
            </a:r>
            <a:r>
              <a:rPr lang="en-US" dirty="0"/>
              <a:t> </a:t>
            </a:r>
            <a:r>
              <a:rPr lang="en-US" dirty="0" err="1"/>
              <a:t>normais</a:t>
            </a:r>
            <a:r>
              <a:rPr lang="en-US" dirty="0"/>
              <a:t>, </a:t>
            </a:r>
            <a:r>
              <a:rPr lang="en-US" dirty="0" err="1"/>
              <a:t>nesta</a:t>
            </a:r>
            <a:r>
              <a:rPr lang="en-US" dirty="0"/>
              <a:t> </a:t>
            </a:r>
            <a:r>
              <a:rPr lang="en-US" dirty="0" err="1"/>
              <a:t>pagina</a:t>
            </a:r>
            <a:r>
              <a:rPr lang="en-US" dirty="0"/>
              <a:t> um </a:t>
            </a:r>
            <a:r>
              <a:rPr lang="en-US" dirty="0" err="1"/>
              <a:t>administrador</a:t>
            </a:r>
            <a:r>
              <a:rPr lang="en-US" dirty="0"/>
              <a:t> </a:t>
            </a:r>
            <a:r>
              <a:rPr lang="en-US" dirty="0" err="1"/>
              <a:t>pode</a:t>
            </a:r>
            <a:r>
              <a:rPr lang="en-US" dirty="0"/>
              <a:t> </a:t>
            </a:r>
            <a:r>
              <a:rPr lang="en-US" dirty="0" err="1"/>
              <a:t>fazer</a:t>
            </a:r>
            <a:r>
              <a:rPr lang="en-US" dirty="0"/>
              <a:t> as </a:t>
            </a:r>
            <a:r>
              <a:rPr lang="en-US" dirty="0" err="1"/>
              <a:t>mesmas</a:t>
            </a:r>
            <a:r>
              <a:rPr lang="en-US" dirty="0"/>
              <a:t> </a:t>
            </a:r>
            <a:r>
              <a:rPr lang="en-US" dirty="0" err="1"/>
              <a:t>coisas</a:t>
            </a:r>
            <a:r>
              <a:rPr lang="en-US" dirty="0"/>
              <a:t> que um </a:t>
            </a:r>
            <a:r>
              <a:rPr lang="en-US" dirty="0" err="1"/>
              <a:t>utilizador</a:t>
            </a:r>
            <a:r>
              <a:rPr lang="en-US" dirty="0"/>
              <a:t> normal, </a:t>
            </a:r>
            <a:r>
              <a:rPr lang="en-US" dirty="0" err="1"/>
              <a:t>como</a:t>
            </a:r>
            <a:r>
              <a:rPr lang="en-US" dirty="0"/>
              <a:t> </a:t>
            </a:r>
            <a:r>
              <a:rPr lang="en-US" dirty="0" err="1"/>
              <a:t>comentar</a:t>
            </a:r>
            <a:r>
              <a:rPr lang="en-US" dirty="0"/>
              <a:t> no </a:t>
            </a:r>
            <a:r>
              <a:rPr lang="en-US" dirty="0" err="1"/>
              <a:t>evento</a:t>
            </a:r>
            <a:r>
              <a:rPr lang="en-US" dirty="0"/>
              <a:t>, </a:t>
            </a:r>
            <a:r>
              <a:rPr lang="en-US" dirty="0" err="1"/>
              <a:t>avaliar</a:t>
            </a:r>
            <a:r>
              <a:rPr lang="en-US" dirty="0"/>
              <a:t>, </a:t>
            </a:r>
            <a:r>
              <a:rPr lang="en-US" dirty="0" err="1"/>
              <a:t>ver</a:t>
            </a:r>
            <a:r>
              <a:rPr lang="en-US" dirty="0"/>
              <a:t> </a:t>
            </a:r>
            <a:r>
              <a:rPr lang="en-US" dirty="0" err="1"/>
              <a:t>os</a:t>
            </a:r>
            <a:r>
              <a:rPr lang="en-US" dirty="0"/>
              <a:t> </a:t>
            </a:r>
            <a:r>
              <a:rPr lang="en-US" dirty="0" err="1"/>
              <a:t>detalhes</a:t>
            </a:r>
            <a:r>
              <a:rPr lang="en-US" dirty="0"/>
              <a:t> do </a:t>
            </a:r>
            <a:r>
              <a:rPr lang="en-US" dirty="0" err="1"/>
              <a:t>evento</a:t>
            </a:r>
            <a:r>
              <a:rPr lang="en-US" dirty="0"/>
              <a:t> e </a:t>
            </a:r>
            <a:r>
              <a:rPr lang="en-US" dirty="0" err="1"/>
              <a:t>cancelar</a:t>
            </a:r>
            <a:r>
              <a:rPr lang="en-US" dirty="0"/>
              <a:t> a </a:t>
            </a:r>
            <a:r>
              <a:rPr lang="en-US" dirty="0" err="1"/>
              <a:t>inscrição</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25</a:t>
            </a:fld>
            <a:endParaRPr lang="pt-PT"/>
          </a:p>
        </p:txBody>
      </p:sp>
    </p:spTree>
    <p:extLst>
      <p:ext uri="{BB962C8B-B14F-4D97-AF65-F5344CB8AC3E}">
        <p14:creationId xmlns:p14="http://schemas.microsoft.com/office/powerpoint/2010/main" val="2999951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Por ultimo o </a:t>
            </a:r>
            <a:r>
              <a:rPr lang="en-US" dirty="0" err="1"/>
              <a:t>administrador</a:t>
            </a:r>
            <a:r>
              <a:rPr lang="en-US" dirty="0"/>
              <a:t> </a:t>
            </a:r>
            <a:r>
              <a:rPr lang="en-US" dirty="0" err="1"/>
              <a:t>tem</a:t>
            </a:r>
            <a:r>
              <a:rPr lang="en-US" dirty="0"/>
              <a:t> a </a:t>
            </a:r>
            <a:r>
              <a:rPr lang="en-US" dirty="0" err="1"/>
              <a:t>parte</a:t>
            </a:r>
            <a:r>
              <a:rPr lang="en-US" dirty="0"/>
              <a:t> do </a:t>
            </a:r>
            <a:r>
              <a:rPr lang="en-US" dirty="0" err="1"/>
              <a:t>perfil</a:t>
            </a:r>
            <a:r>
              <a:rPr lang="en-US" dirty="0"/>
              <a:t>, </a:t>
            </a:r>
            <a:r>
              <a:rPr lang="en-US" dirty="0" err="1"/>
              <a:t>onde</a:t>
            </a:r>
            <a:r>
              <a:rPr lang="en-US" dirty="0"/>
              <a:t> </a:t>
            </a:r>
            <a:r>
              <a:rPr lang="en-US" dirty="0" err="1"/>
              <a:t>pode</a:t>
            </a:r>
            <a:r>
              <a:rPr lang="en-US" dirty="0"/>
              <a:t> </a:t>
            </a:r>
            <a:r>
              <a:rPr lang="en-US" dirty="0" err="1"/>
              <a:t>alterar</a:t>
            </a:r>
            <a:r>
              <a:rPr lang="en-US" dirty="0"/>
              <a:t> o </a:t>
            </a:r>
            <a:r>
              <a:rPr lang="en-US" dirty="0" err="1"/>
              <a:t>seu</a:t>
            </a:r>
            <a:r>
              <a:rPr lang="en-US" dirty="0"/>
              <a:t> </a:t>
            </a:r>
            <a:r>
              <a:rPr lang="en-US" dirty="0" err="1"/>
              <a:t>nome</a:t>
            </a:r>
            <a:r>
              <a:rPr lang="en-US" dirty="0"/>
              <a:t>, email e data de Nascimento.</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26</a:t>
            </a:fld>
            <a:endParaRPr lang="pt-PT"/>
          </a:p>
        </p:txBody>
      </p:sp>
    </p:spTree>
    <p:extLst>
      <p:ext uri="{BB962C8B-B14F-4D97-AF65-F5344CB8AC3E}">
        <p14:creationId xmlns:p14="http://schemas.microsoft.com/office/powerpoint/2010/main" val="1779765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Ao </a:t>
            </a:r>
            <a:r>
              <a:rPr lang="en-US" dirty="0" err="1"/>
              <a:t>fazer</a:t>
            </a:r>
            <a:r>
              <a:rPr lang="en-US" dirty="0"/>
              <a:t> login com </a:t>
            </a:r>
            <a:r>
              <a:rPr lang="en-US" dirty="0" err="1"/>
              <a:t>uma</a:t>
            </a:r>
            <a:r>
              <a:rPr lang="en-US" dirty="0"/>
              <a:t> </a:t>
            </a:r>
            <a:r>
              <a:rPr lang="en-US" dirty="0" err="1"/>
              <a:t>conta</a:t>
            </a:r>
            <a:r>
              <a:rPr lang="en-US" dirty="0"/>
              <a:t> de um </a:t>
            </a:r>
            <a:r>
              <a:rPr lang="en-US" dirty="0" err="1"/>
              <a:t>utilizador</a:t>
            </a:r>
            <a:r>
              <a:rPr lang="en-US" dirty="0"/>
              <a:t> “normal” </a:t>
            </a:r>
            <a:r>
              <a:rPr lang="en-US" dirty="0" err="1"/>
              <a:t>ou</a:t>
            </a:r>
            <a:r>
              <a:rPr lang="en-US" dirty="0"/>
              <a:t> </a:t>
            </a:r>
            <a:r>
              <a:rPr lang="en-US" dirty="0" err="1"/>
              <a:t>seja</a:t>
            </a:r>
            <a:r>
              <a:rPr lang="en-US" dirty="0"/>
              <a:t> que </a:t>
            </a:r>
            <a:r>
              <a:rPr lang="en-US" dirty="0" err="1"/>
              <a:t>nao</a:t>
            </a:r>
            <a:r>
              <a:rPr lang="en-US" dirty="0"/>
              <a:t> é </a:t>
            </a:r>
            <a:r>
              <a:rPr lang="en-US" dirty="0" err="1"/>
              <a:t>administrador</a:t>
            </a:r>
            <a:r>
              <a:rPr lang="en-US" dirty="0"/>
              <a:t> </a:t>
            </a:r>
            <a:r>
              <a:rPr lang="en-US" dirty="0" err="1"/>
              <a:t>nem</a:t>
            </a:r>
            <a:r>
              <a:rPr lang="en-US" dirty="0"/>
              <a:t> </a:t>
            </a:r>
            <a:r>
              <a:rPr lang="en-US" dirty="0" err="1"/>
              <a:t>palestrante</a:t>
            </a:r>
            <a:r>
              <a:rPr lang="en-US" dirty="0"/>
              <a:t>, </a:t>
            </a:r>
            <a:r>
              <a:rPr lang="en-US" dirty="0" err="1"/>
              <a:t>apenas</a:t>
            </a:r>
            <a:r>
              <a:rPr lang="en-US" dirty="0"/>
              <a:t> </a:t>
            </a:r>
            <a:r>
              <a:rPr lang="en-US" dirty="0" err="1"/>
              <a:t>aparecem</a:t>
            </a:r>
            <a:r>
              <a:rPr lang="en-US" dirty="0"/>
              <a:t> as </a:t>
            </a:r>
            <a:r>
              <a:rPr lang="en-US" dirty="0" err="1"/>
              <a:t>páginas</a:t>
            </a:r>
            <a:r>
              <a:rPr lang="en-US" dirty="0"/>
              <a:t> de </a:t>
            </a:r>
            <a:r>
              <a:rPr lang="en-US" dirty="0" err="1"/>
              <a:t>eventos</a:t>
            </a:r>
            <a:r>
              <a:rPr lang="en-US" dirty="0"/>
              <a:t> e </a:t>
            </a:r>
            <a:r>
              <a:rPr lang="en-US" dirty="0" err="1"/>
              <a:t>eventos</a:t>
            </a:r>
            <a:r>
              <a:rPr lang="en-US" dirty="0"/>
              <a:t> </a:t>
            </a:r>
            <a:r>
              <a:rPr lang="en-US" dirty="0" err="1"/>
              <a:t>inscritos</a:t>
            </a:r>
            <a:r>
              <a:rPr lang="en-US" dirty="0"/>
              <a:t>.</a:t>
            </a:r>
          </a:p>
          <a:p>
            <a:r>
              <a:rPr lang="en-US" dirty="0"/>
              <a:t>A </a:t>
            </a:r>
            <a:r>
              <a:rPr lang="en-US" dirty="0" err="1"/>
              <a:t>página</a:t>
            </a:r>
            <a:r>
              <a:rPr lang="en-US" dirty="0"/>
              <a:t> de </a:t>
            </a:r>
            <a:r>
              <a:rPr lang="en-US" dirty="0" err="1"/>
              <a:t>eventos</a:t>
            </a:r>
            <a:r>
              <a:rPr lang="en-US" dirty="0"/>
              <a:t> </a:t>
            </a:r>
            <a:r>
              <a:rPr lang="en-US" dirty="0" err="1"/>
              <a:t>mostra</a:t>
            </a:r>
            <a:r>
              <a:rPr lang="en-US" dirty="0"/>
              <a:t> </a:t>
            </a:r>
            <a:r>
              <a:rPr lang="en-US" dirty="0" err="1"/>
              <a:t>todos</a:t>
            </a:r>
            <a:r>
              <a:rPr lang="en-US" dirty="0"/>
              <a:t> </a:t>
            </a:r>
            <a:r>
              <a:rPr lang="en-US" dirty="0" err="1"/>
              <a:t>os</a:t>
            </a:r>
            <a:r>
              <a:rPr lang="en-US" dirty="0"/>
              <a:t> </a:t>
            </a:r>
            <a:r>
              <a:rPr lang="en-US" dirty="0" err="1"/>
              <a:t>eventos</a:t>
            </a:r>
            <a:r>
              <a:rPr lang="en-US" dirty="0"/>
              <a:t> </a:t>
            </a:r>
            <a:r>
              <a:rPr lang="en-US" dirty="0" err="1"/>
              <a:t>disponiveis</a:t>
            </a:r>
            <a:r>
              <a:rPr lang="en-US" dirty="0"/>
              <a:t> </a:t>
            </a:r>
            <a:r>
              <a:rPr lang="en-US" dirty="0" err="1"/>
              <a:t>na</a:t>
            </a:r>
            <a:r>
              <a:rPr lang="en-US" dirty="0"/>
              <a:t> Plataforma, </a:t>
            </a:r>
            <a:r>
              <a:rPr lang="en-US" dirty="0" err="1"/>
              <a:t>onde</a:t>
            </a:r>
            <a:r>
              <a:rPr lang="en-US" dirty="0"/>
              <a:t> o </a:t>
            </a:r>
            <a:r>
              <a:rPr lang="en-US" dirty="0" err="1"/>
              <a:t>utilizador</a:t>
            </a:r>
            <a:r>
              <a:rPr lang="en-US" dirty="0"/>
              <a:t> </a:t>
            </a:r>
            <a:r>
              <a:rPr lang="en-US" dirty="0" err="1"/>
              <a:t>pode</a:t>
            </a:r>
            <a:r>
              <a:rPr lang="en-US" dirty="0"/>
              <a:t> se </a:t>
            </a:r>
            <a:r>
              <a:rPr lang="en-US" dirty="0" err="1"/>
              <a:t>inscrever</a:t>
            </a:r>
            <a:r>
              <a:rPr lang="en-US" dirty="0"/>
              <a:t> </a:t>
            </a:r>
            <a:r>
              <a:rPr lang="en-US" dirty="0" err="1"/>
              <a:t>ou</a:t>
            </a:r>
            <a:r>
              <a:rPr lang="en-US" dirty="0"/>
              <a:t> </a:t>
            </a:r>
            <a:r>
              <a:rPr lang="en-US" dirty="0" err="1"/>
              <a:t>ver</a:t>
            </a:r>
            <a:r>
              <a:rPr lang="en-US" dirty="0"/>
              <a:t> </a:t>
            </a:r>
            <a:r>
              <a:rPr lang="en-US" dirty="0" err="1"/>
              <a:t>os</a:t>
            </a:r>
            <a:r>
              <a:rPr lang="en-US" dirty="0"/>
              <a:t> </a:t>
            </a:r>
            <a:r>
              <a:rPr lang="en-US" dirty="0" err="1"/>
              <a:t>detalhes</a:t>
            </a:r>
            <a:r>
              <a:rPr lang="en-US" dirty="0"/>
              <a:t> dos </a:t>
            </a:r>
            <a:r>
              <a:rPr lang="en-US" dirty="0" err="1"/>
              <a:t>eventos</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8</a:t>
            </a:fld>
            <a:endParaRPr lang="pt-PT"/>
          </a:p>
        </p:txBody>
      </p:sp>
    </p:spTree>
    <p:extLst>
      <p:ext uri="{BB962C8B-B14F-4D97-AF65-F5344CB8AC3E}">
        <p14:creationId xmlns:p14="http://schemas.microsoft.com/office/powerpoint/2010/main" val="52426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Ao </a:t>
            </a:r>
            <a:r>
              <a:rPr lang="en-US" dirty="0" err="1"/>
              <a:t>clicar</a:t>
            </a:r>
            <a:r>
              <a:rPr lang="en-US" dirty="0"/>
              <a:t> no </a:t>
            </a:r>
            <a:r>
              <a:rPr lang="en-US" dirty="0" err="1"/>
              <a:t>botão</a:t>
            </a:r>
            <a:r>
              <a:rPr lang="en-US" dirty="0"/>
              <a:t> de </a:t>
            </a:r>
            <a:r>
              <a:rPr lang="en-US" dirty="0" err="1"/>
              <a:t>detalhes</a:t>
            </a:r>
            <a:r>
              <a:rPr lang="en-US" dirty="0"/>
              <a:t> </a:t>
            </a:r>
            <a:r>
              <a:rPr lang="en-US" dirty="0" err="1"/>
              <a:t>abre</a:t>
            </a:r>
            <a:r>
              <a:rPr lang="en-US" dirty="0"/>
              <a:t> a </a:t>
            </a:r>
            <a:r>
              <a:rPr lang="en-US" dirty="0" err="1"/>
              <a:t>pagina</a:t>
            </a:r>
            <a:r>
              <a:rPr lang="en-US" dirty="0"/>
              <a:t> dos </a:t>
            </a:r>
            <a:r>
              <a:rPr lang="en-US" dirty="0" err="1"/>
              <a:t>detalhes</a:t>
            </a:r>
            <a:r>
              <a:rPr lang="en-US" dirty="0"/>
              <a:t> do </a:t>
            </a:r>
            <a:r>
              <a:rPr lang="en-US" dirty="0" err="1"/>
              <a:t>evento</a:t>
            </a:r>
            <a:r>
              <a:rPr lang="en-US" dirty="0"/>
              <a:t> </a:t>
            </a:r>
            <a:r>
              <a:rPr lang="en-US" dirty="0" err="1"/>
              <a:t>onde</a:t>
            </a:r>
            <a:r>
              <a:rPr lang="en-US" dirty="0"/>
              <a:t> </a:t>
            </a:r>
            <a:r>
              <a:rPr lang="en-US" dirty="0" err="1"/>
              <a:t>aparecem</a:t>
            </a:r>
            <a:r>
              <a:rPr lang="en-US" dirty="0"/>
              <a:t> </a:t>
            </a:r>
            <a:r>
              <a:rPr lang="en-US" dirty="0" err="1"/>
              <a:t>todos</a:t>
            </a:r>
            <a:r>
              <a:rPr lang="en-US" dirty="0"/>
              <a:t> </a:t>
            </a:r>
            <a:r>
              <a:rPr lang="en-US" dirty="0" err="1"/>
              <a:t>os</a:t>
            </a:r>
            <a:r>
              <a:rPr lang="en-US" dirty="0"/>
              <a:t> </a:t>
            </a:r>
            <a:r>
              <a:rPr lang="en-US" dirty="0" err="1"/>
              <a:t>detalhes</a:t>
            </a:r>
            <a:r>
              <a:rPr lang="en-US" dirty="0"/>
              <a:t>, </a:t>
            </a:r>
            <a:r>
              <a:rPr lang="en-US" dirty="0" err="1"/>
              <a:t>como</a:t>
            </a:r>
            <a:r>
              <a:rPr lang="en-US" dirty="0"/>
              <a:t> o </a:t>
            </a:r>
            <a:r>
              <a:rPr lang="en-US" dirty="0" err="1"/>
              <a:t>palestrante</a:t>
            </a:r>
            <a:r>
              <a:rPr lang="en-US" dirty="0"/>
              <a:t>, o telephone, </a:t>
            </a:r>
            <a:r>
              <a:rPr lang="en-US" dirty="0" err="1"/>
              <a:t>descrição</a:t>
            </a:r>
            <a:r>
              <a:rPr lang="en-US" dirty="0"/>
              <a:t>, </a:t>
            </a:r>
            <a:r>
              <a:rPr lang="en-US" dirty="0" err="1"/>
              <a:t>etc</a:t>
            </a:r>
            <a:r>
              <a:rPr lang="en-US" dirty="0"/>
              <a:t>…</a:t>
            </a:r>
          </a:p>
          <a:p>
            <a:r>
              <a:rPr lang="en-US" dirty="0" err="1"/>
              <a:t>Mostra</a:t>
            </a:r>
            <a:r>
              <a:rPr lang="en-US" dirty="0"/>
              <a:t> </a:t>
            </a:r>
            <a:r>
              <a:rPr lang="en-US" dirty="0" err="1"/>
              <a:t>também</a:t>
            </a:r>
            <a:r>
              <a:rPr lang="en-US" dirty="0"/>
              <a:t> </a:t>
            </a:r>
            <a:r>
              <a:rPr lang="en-US" dirty="0" err="1"/>
              <a:t>todas</a:t>
            </a:r>
            <a:r>
              <a:rPr lang="en-US" dirty="0"/>
              <a:t> as </a:t>
            </a:r>
            <a:r>
              <a:rPr lang="en-US" dirty="0" err="1"/>
              <a:t>avaliações</a:t>
            </a:r>
            <a:r>
              <a:rPr lang="en-US" dirty="0"/>
              <a:t> e </a:t>
            </a:r>
            <a:r>
              <a:rPr lang="en-US" dirty="0" err="1"/>
              <a:t>comentários</a:t>
            </a:r>
            <a:r>
              <a:rPr lang="en-US" dirty="0"/>
              <a:t> do </a:t>
            </a:r>
            <a:r>
              <a:rPr lang="en-US" dirty="0" err="1"/>
              <a:t>evento</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9</a:t>
            </a:fld>
            <a:endParaRPr lang="pt-PT"/>
          </a:p>
        </p:txBody>
      </p:sp>
    </p:spTree>
    <p:extLst>
      <p:ext uri="{BB962C8B-B14F-4D97-AF65-F5344CB8AC3E}">
        <p14:creationId xmlns:p14="http://schemas.microsoft.com/office/powerpoint/2010/main" val="2947469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Na </a:t>
            </a:r>
            <a:r>
              <a:rPr lang="en-US" dirty="0" err="1"/>
              <a:t>página</a:t>
            </a:r>
            <a:r>
              <a:rPr lang="en-US" dirty="0"/>
              <a:t> de </a:t>
            </a:r>
            <a:r>
              <a:rPr lang="en-US" dirty="0" err="1"/>
              <a:t>eventos</a:t>
            </a:r>
            <a:r>
              <a:rPr lang="en-US" dirty="0"/>
              <a:t> </a:t>
            </a:r>
            <a:r>
              <a:rPr lang="en-US" dirty="0" err="1"/>
              <a:t>inscritos</a:t>
            </a:r>
            <a:r>
              <a:rPr lang="en-US" dirty="0"/>
              <a:t> </a:t>
            </a:r>
            <a:r>
              <a:rPr lang="en-US" dirty="0" err="1"/>
              <a:t>aparecem</a:t>
            </a:r>
            <a:r>
              <a:rPr lang="en-US" dirty="0"/>
              <a:t> </a:t>
            </a:r>
            <a:r>
              <a:rPr lang="en-US" dirty="0" err="1"/>
              <a:t>todos</a:t>
            </a:r>
            <a:r>
              <a:rPr lang="en-US" dirty="0"/>
              <a:t> </a:t>
            </a:r>
            <a:r>
              <a:rPr lang="en-US" dirty="0" err="1"/>
              <a:t>os</a:t>
            </a:r>
            <a:r>
              <a:rPr lang="en-US" dirty="0"/>
              <a:t> </a:t>
            </a:r>
            <a:r>
              <a:rPr lang="en-US" dirty="0" err="1"/>
              <a:t>eventos</a:t>
            </a:r>
            <a:r>
              <a:rPr lang="en-US" dirty="0"/>
              <a:t> </a:t>
            </a:r>
            <a:r>
              <a:rPr lang="en-US" dirty="0" err="1"/>
              <a:t>em</a:t>
            </a:r>
            <a:r>
              <a:rPr lang="en-US" dirty="0"/>
              <a:t> que o </a:t>
            </a:r>
            <a:r>
              <a:rPr lang="en-US" dirty="0" err="1"/>
              <a:t>utilizador</a:t>
            </a:r>
            <a:r>
              <a:rPr lang="en-US" dirty="0"/>
              <a:t> se </a:t>
            </a:r>
            <a:r>
              <a:rPr lang="en-US" dirty="0" err="1"/>
              <a:t>inscreveu</a:t>
            </a:r>
            <a:r>
              <a:rPr lang="en-US" dirty="0"/>
              <a:t>, o </a:t>
            </a:r>
            <a:r>
              <a:rPr lang="en-US" dirty="0" err="1"/>
              <a:t>utilizador</a:t>
            </a:r>
            <a:r>
              <a:rPr lang="en-US" dirty="0"/>
              <a:t> </a:t>
            </a:r>
            <a:r>
              <a:rPr lang="en-US" dirty="0" err="1"/>
              <a:t>tem</a:t>
            </a:r>
            <a:r>
              <a:rPr lang="en-US" dirty="0"/>
              <a:t> a </a:t>
            </a:r>
            <a:r>
              <a:rPr lang="en-US" dirty="0" err="1"/>
              <a:t>possibilidade</a:t>
            </a:r>
            <a:r>
              <a:rPr lang="en-US" dirty="0"/>
              <a:t> de </a:t>
            </a:r>
            <a:r>
              <a:rPr lang="en-US" dirty="0" err="1"/>
              <a:t>comentar</a:t>
            </a:r>
            <a:r>
              <a:rPr lang="en-US" dirty="0"/>
              <a:t> e </a:t>
            </a:r>
            <a:r>
              <a:rPr lang="en-US" dirty="0" err="1"/>
              <a:t>avaliar</a:t>
            </a:r>
            <a:r>
              <a:rPr lang="en-US" dirty="0"/>
              <a:t> o </a:t>
            </a:r>
            <a:r>
              <a:rPr lang="en-US" dirty="0" err="1"/>
              <a:t>evento</a:t>
            </a:r>
            <a:r>
              <a:rPr lang="en-US" dirty="0"/>
              <a:t>.</a:t>
            </a:r>
          </a:p>
          <a:p>
            <a:r>
              <a:rPr lang="en-US" dirty="0"/>
              <a:t>Para </a:t>
            </a:r>
            <a:r>
              <a:rPr lang="en-US" dirty="0" err="1"/>
              <a:t>comentar</a:t>
            </a:r>
            <a:r>
              <a:rPr lang="en-US" dirty="0"/>
              <a:t> basta </a:t>
            </a:r>
            <a:r>
              <a:rPr lang="en-US" dirty="0" err="1"/>
              <a:t>escrever</a:t>
            </a:r>
            <a:r>
              <a:rPr lang="en-US" dirty="0"/>
              <a:t> o </a:t>
            </a:r>
            <a:r>
              <a:rPr lang="en-US" dirty="0" err="1"/>
              <a:t>seu</a:t>
            </a:r>
            <a:r>
              <a:rPr lang="en-US" dirty="0"/>
              <a:t> </a:t>
            </a:r>
            <a:r>
              <a:rPr lang="en-US" dirty="0" err="1"/>
              <a:t>comentario</a:t>
            </a:r>
            <a:r>
              <a:rPr lang="en-US" dirty="0"/>
              <a:t> </a:t>
            </a:r>
            <a:r>
              <a:rPr lang="en-US" dirty="0" err="1"/>
              <a:t>na</a:t>
            </a:r>
            <a:r>
              <a:rPr lang="en-US" dirty="0"/>
              <a:t> Caixa de </a:t>
            </a:r>
            <a:r>
              <a:rPr lang="en-US" dirty="0" err="1"/>
              <a:t>texto</a:t>
            </a:r>
            <a:r>
              <a:rPr lang="en-US" dirty="0"/>
              <a:t> de </a:t>
            </a:r>
            <a:r>
              <a:rPr lang="en-US" dirty="0" err="1"/>
              <a:t>clicar</a:t>
            </a:r>
            <a:r>
              <a:rPr lang="en-US" dirty="0"/>
              <a:t> no </a:t>
            </a:r>
            <a:r>
              <a:rPr lang="en-US" dirty="0" err="1"/>
              <a:t>botão</a:t>
            </a:r>
            <a:r>
              <a:rPr lang="en-US" dirty="0"/>
              <a:t> “</a:t>
            </a:r>
            <a:r>
              <a:rPr lang="en-US" dirty="0" err="1"/>
              <a:t>Comentar</a:t>
            </a:r>
            <a:r>
              <a:rPr lang="en-US" dirty="0"/>
              <a:t>”, para </a:t>
            </a:r>
            <a:r>
              <a:rPr lang="en-US" dirty="0" err="1"/>
              <a:t>avaliar</a:t>
            </a:r>
            <a:r>
              <a:rPr lang="en-US" dirty="0"/>
              <a:t> </a:t>
            </a:r>
            <a:r>
              <a:rPr lang="en-US" dirty="0" err="1"/>
              <a:t>só</a:t>
            </a:r>
            <a:r>
              <a:rPr lang="en-US" dirty="0"/>
              <a:t> </a:t>
            </a:r>
            <a:r>
              <a:rPr lang="en-US" dirty="0" err="1"/>
              <a:t>precisa</a:t>
            </a:r>
            <a:r>
              <a:rPr lang="en-US" dirty="0"/>
              <a:t> de </a:t>
            </a:r>
            <a:r>
              <a:rPr lang="en-US" dirty="0" err="1"/>
              <a:t>selecionar</a:t>
            </a:r>
            <a:r>
              <a:rPr lang="en-US" dirty="0"/>
              <a:t> a </a:t>
            </a:r>
            <a:r>
              <a:rPr lang="en-US" dirty="0" err="1"/>
              <a:t>avaliação</a:t>
            </a:r>
            <a:r>
              <a:rPr lang="en-US" dirty="0"/>
              <a:t> que </a:t>
            </a:r>
            <a:r>
              <a:rPr lang="en-US" dirty="0" err="1"/>
              <a:t>deseja</a:t>
            </a:r>
            <a:r>
              <a:rPr lang="en-US" dirty="0"/>
              <a:t> do dropdown e </a:t>
            </a:r>
            <a:r>
              <a:rPr lang="en-US" dirty="0" err="1"/>
              <a:t>clicar</a:t>
            </a:r>
            <a:r>
              <a:rPr lang="en-US" dirty="0"/>
              <a:t> no </a:t>
            </a:r>
            <a:r>
              <a:rPr lang="en-US" dirty="0" err="1"/>
              <a:t>botão</a:t>
            </a:r>
            <a:r>
              <a:rPr lang="en-US" dirty="0"/>
              <a:t> “</a:t>
            </a:r>
            <a:r>
              <a:rPr lang="en-US" dirty="0" err="1"/>
              <a:t>Avaliar</a:t>
            </a:r>
            <a:r>
              <a:rPr lang="en-US" dirty="0"/>
              <a:t>” </a:t>
            </a:r>
            <a:r>
              <a:rPr lang="en-US" dirty="0" err="1"/>
              <a:t>pode</a:t>
            </a:r>
            <a:r>
              <a:rPr lang="en-US" dirty="0"/>
              <a:t> </a:t>
            </a:r>
            <a:r>
              <a:rPr lang="en-US" dirty="0" err="1"/>
              <a:t>tambem</a:t>
            </a:r>
            <a:r>
              <a:rPr lang="en-US" dirty="0"/>
              <a:t> </a:t>
            </a:r>
            <a:r>
              <a:rPr lang="en-US" dirty="0" err="1"/>
              <a:t>ir</a:t>
            </a:r>
            <a:r>
              <a:rPr lang="en-US" dirty="0"/>
              <a:t> para a </a:t>
            </a:r>
            <a:r>
              <a:rPr lang="en-US" dirty="0" err="1"/>
              <a:t>página</a:t>
            </a:r>
            <a:r>
              <a:rPr lang="en-US" dirty="0"/>
              <a:t> de </a:t>
            </a:r>
            <a:r>
              <a:rPr lang="en-US" dirty="0" err="1"/>
              <a:t>detalhes</a:t>
            </a:r>
            <a:r>
              <a:rPr lang="en-US" dirty="0"/>
              <a:t> dos </a:t>
            </a:r>
            <a:r>
              <a:rPr lang="en-US" dirty="0" err="1"/>
              <a:t>eventos</a:t>
            </a:r>
            <a:r>
              <a:rPr lang="en-US" dirty="0"/>
              <a:t> </a:t>
            </a:r>
            <a:r>
              <a:rPr lang="en-US" dirty="0" err="1"/>
              <a:t>ou</a:t>
            </a:r>
            <a:r>
              <a:rPr lang="en-US" dirty="0"/>
              <a:t> </a:t>
            </a:r>
            <a:r>
              <a:rPr lang="en-US" dirty="0" err="1"/>
              <a:t>mesmo</a:t>
            </a:r>
            <a:r>
              <a:rPr lang="en-US" dirty="0"/>
              <a:t> </a:t>
            </a:r>
            <a:r>
              <a:rPr lang="en-US" dirty="0" err="1"/>
              <a:t>cancelar</a:t>
            </a:r>
            <a:r>
              <a:rPr lang="en-US" dirty="0"/>
              <a:t> a </a:t>
            </a:r>
            <a:r>
              <a:rPr lang="en-US" dirty="0" err="1"/>
              <a:t>inscrição</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10</a:t>
            </a:fld>
            <a:endParaRPr lang="pt-PT"/>
          </a:p>
        </p:txBody>
      </p:sp>
    </p:spTree>
    <p:extLst>
      <p:ext uri="{BB962C8B-B14F-4D97-AF65-F5344CB8AC3E}">
        <p14:creationId xmlns:p14="http://schemas.microsoft.com/office/powerpoint/2010/main" val="1835190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Na </a:t>
            </a:r>
            <a:r>
              <a:rPr lang="en-US" dirty="0" err="1"/>
              <a:t>pagina</a:t>
            </a:r>
            <a:r>
              <a:rPr lang="en-US" dirty="0"/>
              <a:t> de </a:t>
            </a:r>
            <a:r>
              <a:rPr lang="en-US" dirty="0" err="1"/>
              <a:t>perfil</a:t>
            </a:r>
            <a:r>
              <a:rPr lang="en-US" dirty="0"/>
              <a:t> um </a:t>
            </a:r>
            <a:r>
              <a:rPr lang="en-US" dirty="0" err="1"/>
              <a:t>utilizador</a:t>
            </a:r>
            <a:r>
              <a:rPr lang="en-US" dirty="0"/>
              <a:t> </a:t>
            </a:r>
            <a:r>
              <a:rPr lang="en-US" dirty="0" err="1"/>
              <a:t>pode</a:t>
            </a:r>
            <a:r>
              <a:rPr lang="en-US" dirty="0"/>
              <a:t> </a:t>
            </a:r>
            <a:r>
              <a:rPr lang="en-US" dirty="0" err="1"/>
              <a:t>alterar</a:t>
            </a:r>
            <a:r>
              <a:rPr lang="en-US" dirty="0"/>
              <a:t> as </a:t>
            </a:r>
            <a:r>
              <a:rPr lang="en-US" dirty="0" err="1"/>
              <a:t>suas</a:t>
            </a:r>
            <a:r>
              <a:rPr lang="en-US" dirty="0"/>
              <a:t> </a:t>
            </a:r>
            <a:r>
              <a:rPr lang="en-US" dirty="0" err="1"/>
              <a:t>informações</a:t>
            </a:r>
            <a:r>
              <a:rPr lang="en-US" dirty="0"/>
              <a:t> </a:t>
            </a:r>
            <a:r>
              <a:rPr lang="en-US" dirty="0" err="1"/>
              <a:t>bem</a:t>
            </a:r>
            <a:r>
              <a:rPr lang="en-US" dirty="0"/>
              <a:t> </a:t>
            </a:r>
            <a:r>
              <a:rPr lang="en-US" dirty="0" err="1"/>
              <a:t>como</a:t>
            </a:r>
            <a:r>
              <a:rPr lang="en-US" dirty="0"/>
              <a:t> se </a:t>
            </a:r>
            <a:r>
              <a:rPr lang="en-US" dirty="0" err="1"/>
              <a:t>registar</a:t>
            </a:r>
            <a:r>
              <a:rPr lang="en-US" dirty="0"/>
              <a:t> </a:t>
            </a:r>
            <a:r>
              <a:rPr lang="en-US" dirty="0" err="1"/>
              <a:t>como</a:t>
            </a:r>
            <a:r>
              <a:rPr lang="en-US" dirty="0"/>
              <a:t> </a:t>
            </a:r>
            <a:r>
              <a:rPr lang="en-US" dirty="0" err="1"/>
              <a:t>palestrante</a:t>
            </a:r>
            <a:r>
              <a:rPr lang="en-US" dirty="0"/>
              <a:t>, </a:t>
            </a:r>
            <a:r>
              <a:rPr lang="en-US" dirty="0" err="1"/>
              <a:t>ao</a:t>
            </a:r>
            <a:r>
              <a:rPr lang="en-US" dirty="0"/>
              <a:t> </a:t>
            </a:r>
            <a:r>
              <a:rPr lang="en-US" dirty="0" err="1"/>
              <a:t>selecionar</a:t>
            </a:r>
            <a:r>
              <a:rPr lang="en-US" dirty="0"/>
              <a:t> “Sim” no dropdown </a:t>
            </a:r>
            <a:r>
              <a:rPr lang="en-US" dirty="0" err="1"/>
              <a:t>irá</a:t>
            </a:r>
            <a:r>
              <a:rPr lang="en-US" dirty="0"/>
              <a:t> </a:t>
            </a:r>
            <a:r>
              <a:rPr lang="en-US" dirty="0" err="1"/>
              <a:t>aparecer</a:t>
            </a:r>
            <a:r>
              <a:rPr lang="en-US" dirty="0"/>
              <a:t> o campo de </a:t>
            </a:r>
            <a:r>
              <a:rPr lang="en-US" dirty="0" err="1"/>
              <a:t>custo</a:t>
            </a:r>
            <a:r>
              <a:rPr lang="en-US" dirty="0"/>
              <a:t> de </a:t>
            </a:r>
            <a:r>
              <a:rPr lang="en-US" dirty="0" err="1"/>
              <a:t>palestrante</a:t>
            </a:r>
            <a:r>
              <a:rPr lang="en-US" dirty="0"/>
              <a:t> que </a:t>
            </a:r>
            <a:r>
              <a:rPr lang="en-US" dirty="0" err="1"/>
              <a:t>precisa</a:t>
            </a:r>
            <a:r>
              <a:rPr lang="en-US" dirty="0"/>
              <a:t> de </a:t>
            </a:r>
            <a:r>
              <a:rPr lang="en-US" dirty="0" err="1"/>
              <a:t>preencher</a:t>
            </a:r>
            <a:r>
              <a:rPr lang="en-US" dirty="0"/>
              <a:t> para as </a:t>
            </a:r>
            <a:r>
              <a:rPr lang="en-US" dirty="0" err="1"/>
              <a:t>empresas</a:t>
            </a:r>
            <a:r>
              <a:rPr lang="en-US" dirty="0"/>
              <a:t> </a:t>
            </a:r>
            <a:r>
              <a:rPr lang="en-US" dirty="0" err="1"/>
              <a:t>quanto</a:t>
            </a:r>
            <a:r>
              <a:rPr lang="en-US" dirty="0"/>
              <a:t> </a:t>
            </a:r>
            <a:r>
              <a:rPr lang="en-US" dirty="0" err="1"/>
              <a:t>precisam</a:t>
            </a:r>
            <a:r>
              <a:rPr lang="en-US" dirty="0"/>
              <a:t> de </a:t>
            </a:r>
            <a:r>
              <a:rPr lang="en-US" dirty="0" err="1"/>
              <a:t>pagar</a:t>
            </a:r>
            <a:r>
              <a:rPr lang="en-US" dirty="0"/>
              <a:t> se o </a:t>
            </a:r>
            <a:r>
              <a:rPr lang="en-US" dirty="0" err="1"/>
              <a:t>selecionarem</a:t>
            </a:r>
            <a:r>
              <a:rPr lang="en-US" dirty="0"/>
              <a:t>.</a:t>
            </a:r>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11</a:t>
            </a:fld>
            <a:endParaRPr lang="pt-PT"/>
          </a:p>
        </p:txBody>
      </p:sp>
    </p:spTree>
    <p:extLst>
      <p:ext uri="{BB962C8B-B14F-4D97-AF65-F5344CB8AC3E}">
        <p14:creationId xmlns:p14="http://schemas.microsoft.com/office/powerpoint/2010/main" val="1754192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 </a:t>
            </a:r>
            <a:r>
              <a:rPr lang="en-US" dirty="0" err="1"/>
              <a:t>selecionar</a:t>
            </a:r>
            <a:r>
              <a:rPr lang="en-US" dirty="0"/>
              <a:t> que </a:t>
            </a:r>
            <a:r>
              <a:rPr lang="en-US" dirty="0" err="1"/>
              <a:t>deseja</a:t>
            </a:r>
            <a:r>
              <a:rPr lang="en-US" dirty="0"/>
              <a:t> ser </a:t>
            </a:r>
            <a:r>
              <a:rPr lang="en-US" dirty="0" err="1"/>
              <a:t>palestrante</a:t>
            </a:r>
            <a:r>
              <a:rPr lang="en-US" dirty="0"/>
              <a:t> e </a:t>
            </a:r>
            <a:r>
              <a:rPr lang="en-US" dirty="0" err="1"/>
              <a:t>atualizar</a:t>
            </a:r>
            <a:r>
              <a:rPr lang="en-US" dirty="0"/>
              <a:t> o </a:t>
            </a:r>
            <a:r>
              <a:rPr lang="en-US" dirty="0" err="1"/>
              <a:t>perfil</a:t>
            </a:r>
            <a:r>
              <a:rPr lang="en-US" dirty="0"/>
              <a:t> </a:t>
            </a:r>
            <a:r>
              <a:rPr lang="en-US" dirty="0" err="1"/>
              <a:t>ou</a:t>
            </a:r>
            <a:r>
              <a:rPr lang="en-US" dirty="0"/>
              <a:t> </a:t>
            </a:r>
            <a:r>
              <a:rPr lang="en-US" dirty="0" err="1"/>
              <a:t>fazer</a:t>
            </a:r>
            <a:r>
              <a:rPr lang="en-US" dirty="0"/>
              <a:t> login com </a:t>
            </a:r>
            <a:r>
              <a:rPr lang="en-US" dirty="0" err="1"/>
              <a:t>uma</a:t>
            </a:r>
            <a:r>
              <a:rPr lang="en-US" dirty="0"/>
              <a:t> </a:t>
            </a:r>
            <a:r>
              <a:rPr lang="en-US" dirty="0" err="1"/>
              <a:t>conta</a:t>
            </a:r>
            <a:r>
              <a:rPr lang="en-US" dirty="0"/>
              <a:t> que </a:t>
            </a:r>
            <a:r>
              <a:rPr lang="en-US" dirty="0" err="1"/>
              <a:t>já</a:t>
            </a:r>
            <a:r>
              <a:rPr lang="en-US" dirty="0"/>
              <a:t> é </a:t>
            </a:r>
            <a:r>
              <a:rPr lang="en-US" dirty="0" err="1"/>
              <a:t>palestrante</a:t>
            </a:r>
            <a:r>
              <a:rPr lang="en-US" dirty="0"/>
              <a:t>, </a:t>
            </a:r>
            <a:r>
              <a:rPr lang="en-US" dirty="0" err="1"/>
              <a:t>irá</a:t>
            </a:r>
            <a:r>
              <a:rPr lang="en-US" dirty="0"/>
              <a:t> </a:t>
            </a:r>
            <a:r>
              <a:rPr lang="en-US" dirty="0" err="1"/>
              <a:t>aparecer</a:t>
            </a:r>
            <a:r>
              <a:rPr lang="en-US" dirty="0"/>
              <a:t> </a:t>
            </a:r>
            <a:r>
              <a:rPr lang="en-US" dirty="0" err="1"/>
              <a:t>uma</a:t>
            </a:r>
            <a:r>
              <a:rPr lang="en-US" dirty="0"/>
              <a:t> nova </a:t>
            </a:r>
            <a:r>
              <a:rPr lang="en-US" dirty="0" err="1"/>
              <a:t>página</a:t>
            </a:r>
            <a:r>
              <a:rPr lang="en-US" dirty="0"/>
              <a:t> </a:t>
            </a:r>
            <a:r>
              <a:rPr lang="en-US" dirty="0" err="1"/>
              <a:t>espeficia</a:t>
            </a:r>
            <a:r>
              <a:rPr lang="en-US" dirty="0"/>
              <a:t> </a:t>
            </a:r>
            <a:r>
              <a:rPr lang="en-US" dirty="0" err="1"/>
              <a:t>aos</a:t>
            </a:r>
            <a:r>
              <a:rPr lang="en-US" dirty="0"/>
              <a:t> </a:t>
            </a:r>
            <a:r>
              <a:rPr lang="en-US" dirty="0" err="1"/>
              <a:t>palestrantes</a:t>
            </a:r>
            <a:r>
              <a:rPr lang="en-US" dirty="0"/>
              <a:t>, que é a </a:t>
            </a:r>
            <a:r>
              <a:rPr lang="en-US" dirty="0" err="1"/>
              <a:t>pagina</a:t>
            </a:r>
            <a:r>
              <a:rPr lang="en-US" dirty="0"/>
              <a:t> de Palestras, </a:t>
            </a:r>
            <a:r>
              <a:rPr lang="en-US" dirty="0" err="1"/>
              <a:t>esta</a:t>
            </a:r>
            <a:r>
              <a:rPr lang="en-US" dirty="0"/>
              <a:t> </a:t>
            </a:r>
            <a:r>
              <a:rPr lang="en-US" dirty="0" err="1"/>
              <a:t>página</a:t>
            </a:r>
            <a:r>
              <a:rPr lang="en-US" dirty="0"/>
              <a:t> </a:t>
            </a:r>
            <a:r>
              <a:rPr lang="en-US" dirty="0" err="1"/>
              <a:t>mostra</a:t>
            </a:r>
            <a:r>
              <a:rPr lang="en-US" dirty="0"/>
              <a:t> </a:t>
            </a:r>
            <a:r>
              <a:rPr lang="en-US" dirty="0" err="1"/>
              <a:t>todos</a:t>
            </a:r>
            <a:r>
              <a:rPr lang="en-US" dirty="0"/>
              <a:t> </a:t>
            </a:r>
            <a:r>
              <a:rPr lang="en-US" dirty="0" err="1"/>
              <a:t>os</a:t>
            </a:r>
            <a:r>
              <a:rPr lang="en-US" dirty="0"/>
              <a:t> </a:t>
            </a:r>
            <a:r>
              <a:rPr lang="en-US" dirty="0" err="1"/>
              <a:t>eventos</a:t>
            </a:r>
            <a:r>
              <a:rPr lang="en-US" dirty="0"/>
              <a:t> </a:t>
            </a:r>
            <a:r>
              <a:rPr lang="en-US" dirty="0" err="1"/>
              <a:t>em</a:t>
            </a:r>
            <a:r>
              <a:rPr lang="en-US" dirty="0"/>
              <a:t> que o </a:t>
            </a:r>
            <a:r>
              <a:rPr lang="en-US" dirty="0" err="1"/>
              <a:t>palestrante</a:t>
            </a:r>
            <a:r>
              <a:rPr lang="en-US" dirty="0"/>
              <a:t> </a:t>
            </a:r>
            <a:r>
              <a:rPr lang="en-US" dirty="0" err="1"/>
              <a:t>está</a:t>
            </a:r>
            <a:r>
              <a:rPr lang="en-US" dirty="0"/>
              <a:t> </a:t>
            </a:r>
            <a:r>
              <a:rPr lang="en-US" dirty="0" err="1"/>
              <a:t>associado</a:t>
            </a:r>
            <a:r>
              <a:rPr lang="en-US" dirty="0"/>
              <a:t> </a:t>
            </a:r>
            <a:r>
              <a:rPr lang="en-US" dirty="0" err="1"/>
              <a:t>por</a:t>
            </a:r>
            <a:r>
              <a:rPr lang="en-US" dirty="0"/>
              <a:t> </a:t>
            </a:r>
            <a:r>
              <a:rPr lang="en-US" dirty="0" err="1"/>
              <a:t>uma</a:t>
            </a:r>
            <a:r>
              <a:rPr lang="en-US" dirty="0"/>
              <a:t> </a:t>
            </a:r>
            <a:r>
              <a:rPr lang="en-US" dirty="0" err="1"/>
              <a:t>empresa</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Os</a:t>
            </a:r>
            <a:r>
              <a:rPr lang="en-US" dirty="0"/>
              <a:t> </a:t>
            </a:r>
            <a:r>
              <a:rPr lang="en-US" dirty="0" err="1"/>
              <a:t>palestrantes</a:t>
            </a:r>
            <a:r>
              <a:rPr lang="en-US" dirty="0"/>
              <a:t> </a:t>
            </a:r>
            <a:r>
              <a:rPr lang="en-US" dirty="0" err="1"/>
              <a:t>podem</a:t>
            </a:r>
            <a:r>
              <a:rPr lang="en-US" dirty="0"/>
              <a:t> </a:t>
            </a:r>
            <a:r>
              <a:rPr lang="en-US" dirty="0" err="1"/>
              <a:t>tambem</a:t>
            </a:r>
            <a:r>
              <a:rPr lang="en-US" dirty="0"/>
              <a:t> se </a:t>
            </a:r>
            <a:r>
              <a:rPr lang="en-US" dirty="0" err="1"/>
              <a:t>inscrever</a:t>
            </a:r>
            <a:r>
              <a:rPr lang="en-US" dirty="0"/>
              <a:t> </a:t>
            </a:r>
            <a:r>
              <a:rPr lang="en-US" dirty="0" err="1"/>
              <a:t>em</a:t>
            </a:r>
            <a:r>
              <a:rPr lang="en-US" dirty="0"/>
              <a:t> </a:t>
            </a:r>
            <a:r>
              <a:rPr lang="en-US" dirty="0" err="1"/>
              <a:t>eventos</a:t>
            </a:r>
            <a:r>
              <a:rPr lang="en-US" dirty="0"/>
              <a:t> </a:t>
            </a:r>
            <a:r>
              <a:rPr lang="en-US" dirty="0" err="1"/>
              <a:t>como</a:t>
            </a:r>
            <a:r>
              <a:rPr lang="en-US" dirty="0"/>
              <a:t> </a:t>
            </a:r>
            <a:r>
              <a:rPr lang="en-US" dirty="0" err="1"/>
              <a:t>utilizadores</a:t>
            </a:r>
            <a:r>
              <a:rPr lang="en-US" dirty="0"/>
              <a:t> </a:t>
            </a:r>
            <a:r>
              <a:rPr lang="en-US" dirty="0" err="1"/>
              <a:t>normais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dirty="0" err="1"/>
              <a:t>qualquer</a:t>
            </a:r>
            <a:r>
              <a:rPr lang="en-US" dirty="0"/>
              <a:t> </a:t>
            </a:r>
            <a:r>
              <a:rPr lang="en-US" dirty="0" err="1"/>
              <a:t>momento</a:t>
            </a:r>
            <a:r>
              <a:rPr lang="en-US" dirty="0"/>
              <a:t>, se </a:t>
            </a:r>
            <a:r>
              <a:rPr lang="en-US" dirty="0" err="1"/>
              <a:t>desejarem</a:t>
            </a:r>
            <a:r>
              <a:rPr lang="en-US" dirty="0"/>
              <a:t> </a:t>
            </a:r>
            <a:r>
              <a:rPr lang="en-US" dirty="0" err="1"/>
              <a:t>podem</a:t>
            </a:r>
            <a:r>
              <a:rPr lang="en-US" dirty="0"/>
              <a:t> </a:t>
            </a:r>
            <a:r>
              <a:rPr lang="en-US" dirty="0" err="1"/>
              <a:t>deixar</a:t>
            </a:r>
            <a:r>
              <a:rPr lang="en-US" dirty="0"/>
              <a:t> de ser </a:t>
            </a:r>
            <a:r>
              <a:rPr lang="en-US" dirty="0" err="1"/>
              <a:t>palestrantes</a:t>
            </a:r>
            <a:r>
              <a:rPr lang="en-US" dirty="0"/>
              <a:t>, </a:t>
            </a:r>
            <a:r>
              <a:rPr lang="en-US" dirty="0" err="1"/>
              <a:t>indo</a:t>
            </a:r>
            <a:r>
              <a:rPr lang="en-US" dirty="0"/>
              <a:t> </a:t>
            </a:r>
            <a:r>
              <a:rPr lang="en-US" dirty="0" err="1"/>
              <a:t>ao</a:t>
            </a:r>
            <a:r>
              <a:rPr lang="en-US" dirty="0"/>
              <a:t> </a:t>
            </a:r>
            <a:r>
              <a:rPr lang="en-US" dirty="0" err="1"/>
              <a:t>perfil</a:t>
            </a:r>
            <a:r>
              <a:rPr lang="en-US" dirty="0"/>
              <a:t> e </a:t>
            </a:r>
            <a:r>
              <a:rPr lang="en-US" dirty="0" err="1"/>
              <a:t>alterando</a:t>
            </a:r>
            <a:r>
              <a:rPr lang="en-US" dirty="0"/>
              <a:t> a </a:t>
            </a:r>
            <a:r>
              <a:rPr lang="en-US" dirty="0" err="1"/>
              <a:t>definição</a:t>
            </a:r>
            <a:r>
              <a:rPr lang="en-US" dirty="0"/>
              <a:t>.</a:t>
            </a:r>
            <a:endParaRPr lang="pt-PT" dirty="0"/>
          </a:p>
          <a:p>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12</a:t>
            </a:fld>
            <a:endParaRPr lang="pt-PT"/>
          </a:p>
        </p:txBody>
      </p:sp>
    </p:spTree>
    <p:extLst>
      <p:ext uri="{BB962C8B-B14F-4D97-AF65-F5344CB8AC3E}">
        <p14:creationId xmlns:p14="http://schemas.microsoft.com/office/powerpoint/2010/main" val="122581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Ao </a:t>
            </a:r>
            <a:r>
              <a:rPr lang="en-US" dirty="0" err="1"/>
              <a:t>fazer</a:t>
            </a:r>
            <a:r>
              <a:rPr lang="en-US" dirty="0"/>
              <a:t> login com </a:t>
            </a:r>
            <a:r>
              <a:rPr lang="en-US" dirty="0" err="1"/>
              <a:t>uma</a:t>
            </a:r>
            <a:r>
              <a:rPr lang="en-US" dirty="0"/>
              <a:t> </a:t>
            </a:r>
            <a:r>
              <a:rPr lang="en-US" dirty="0" err="1"/>
              <a:t>conta</a:t>
            </a:r>
            <a:r>
              <a:rPr lang="en-US" dirty="0"/>
              <a:t> de </a:t>
            </a:r>
            <a:r>
              <a:rPr lang="en-US" dirty="0" err="1"/>
              <a:t>uma</a:t>
            </a:r>
            <a:r>
              <a:rPr lang="en-US" dirty="0"/>
              <a:t> </a:t>
            </a:r>
            <a:r>
              <a:rPr lang="en-US" dirty="0" err="1"/>
              <a:t>empresa</a:t>
            </a:r>
            <a:r>
              <a:rPr lang="en-US" dirty="0"/>
              <a:t>, </a:t>
            </a:r>
            <a:r>
              <a:rPr lang="en-US" dirty="0" err="1"/>
              <a:t>apenas</a:t>
            </a:r>
            <a:r>
              <a:rPr lang="en-US" dirty="0"/>
              <a:t> </a:t>
            </a:r>
            <a:r>
              <a:rPr lang="en-US" dirty="0" err="1"/>
              <a:t>iram</a:t>
            </a:r>
            <a:r>
              <a:rPr lang="en-US" dirty="0"/>
              <a:t> </a:t>
            </a:r>
            <a:r>
              <a:rPr lang="en-US" dirty="0" err="1"/>
              <a:t>aparecer</a:t>
            </a:r>
            <a:r>
              <a:rPr lang="en-US" dirty="0"/>
              <a:t> as </a:t>
            </a:r>
            <a:r>
              <a:rPr lang="en-US" dirty="0" err="1"/>
              <a:t>paginas</a:t>
            </a:r>
            <a:r>
              <a:rPr lang="en-US" dirty="0"/>
              <a:t> dos </a:t>
            </a:r>
            <a:r>
              <a:rPr lang="en-US" dirty="0" err="1"/>
              <a:t>eventos</a:t>
            </a:r>
            <a:r>
              <a:rPr lang="en-US" dirty="0"/>
              <a:t> da propria </a:t>
            </a:r>
            <a:r>
              <a:rPr lang="en-US" dirty="0" err="1"/>
              <a:t>empresa</a:t>
            </a:r>
            <a:r>
              <a:rPr lang="en-US" dirty="0"/>
              <a:t> e dos </a:t>
            </a:r>
            <a:r>
              <a:rPr lang="en-US" dirty="0" err="1"/>
              <a:t>palestrantes</a:t>
            </a:r>
            <a:r>
              <a:rPr lang="en-US" dirty="0"/>
              <a:t>.</a:t>
            </a:r>
          </a:p>
          <a:p>
            <a:r>
              <a:rPr lang="en-US" dirty="0"/>
              <a:t>A </a:t>
            </a:r>
            <a:r>
              <a:rPr lang="en-US" dirty="0" err="1"/>
              <a:t>pagina</a:t>
            </a:r>
            <a:r>
              <a:rPr lang="en-US" dirty="0"/>
              <a:t> de </a:t>
            </a:r>
            <a:r>
              <a:rPr lang="en-US" dirty="0" err="1"/>
              <a:t>eventos</a:t>
            </a:r>
            <a:r>
              <a:rPr lang="en-US" dirty="0"/>
              <a:t> </a:t>
            </a:r>
            <a:r>
              <a:rPr lang="en-US" dirty="0" err="1"/>
              <a:t>mostra</a:t>
            </a:r>
            <a:r>
              <a:rPr lang="en-US" dirty="0"/>
              <a:t> </a:t>
            </a:r>
            <a:r>
              <a:rPr lang="en-US" dirty="0" err="1"/>
              <a:t>todos</a:t>
            </a:r>
            <a:r>
              <a:rPr lang="en-US" dirty="0"/>
              <a:t> </a:t>
            </a:r>
            <a:r>
              <a:rPr lang="en-US" dirty="0" err="1"/>
              <a:t>os</a:t>
            </a:r>
            <a:r>
              <a:rPr lang="en-US" dirty="0"/>
              <a:t> </a:t>
            </a:r>
            <a:r>
              <a:rPr lang="en-US" dirty="0" err="1"/>
              <a:t>eventos</a:t>
            </a:r>
            <a:r>
              <a:rPr lang="en-US" dirty="0"/>
              <a:t> da propria </a:t>
            </a:r>
            <a:r>
              <a:rPr lang="en-US" dirty="0" err="1"/>
              <a:t>empresa</a:t>
            </a:r>
            <a:r>
              <a:rPr lang="en-US" dirty="0"/>
              <a:t>, a </a:t>
            </a:r>
            <a:r>
              <a:rPr lang="en-US" dirty="0" err="1"/>
              <a:t>empresa</a:t>
            </a:r>
            <a:r>
              <a:rPr lang="en-US" dirty="0"/>
              <a:t> </a:t>
            </a:r>
            <a:r>
              <a:rPr lang="en-US" dirty="0" err="1"/>
              <a:t>pode</a:t>
            </a:r>
            <a:r>
              <a:rPr lang="en-US" dirty="0"/>
              <a:t> </a:t>
            </a:r>
            <a:r>
              <a:rPr lang="en-US" dirty="0" err="1"/>
              <a:t>editar</a:t>
            </a:r>
            <a:r>
              <a:rPr lang="en-US" dirty="0"/>
              <a:t>, </a:t>
            </a:r>
            <a:r>
              <a:rPr lang="en-US" dirty="0" err="1"/>
              <a:t>ver</a:t>
            </a:r>
            <a:r>
              <a:rPr lang="en-US" dirty="0"/>
              <a:t> </a:t>
            </a:r>
            <a:r>
              <a:rPr lang="en-US" dirty="0" err="1"/>
              <a:t>detalhes</a:t>
            </a:r>
            <a:r>
              <a:rPr lang="en-US" dirty="0"/>
              <a:t> </a:t>
            </a:r>
            <a:r>
              <a:rPr lang="en-US" dirty="0" err="1"/>
              <a:t>ou</a:t>
            </a:r>
            <a:r>
              <a:rPr lang="en-US" dirty="0"/>
              <a:t> </a:t>
            </a:r>
            <a:r>
              <a:rPr lang="en-US" dirty="0" err="1"/>
              <a:t>mesmo</a:t>
            </a:r>
            <a:r>
              <a:rPr lang="en-US" dirty="0"/>
              <a:t> </a:t>
            </a:r>
            <a:r>
              <a:rPr lang="en-US" dirty="0" err="1"/>
              <a:t>eliminar</a:t>
            </a:r>
            <a:r>
              <a:rPr lang="en-US" dirty="0"/>
              <a:t> </a:t>
            </a:r>
            <a:r>
              <a:rPr lang="en-US" dirty="0" err="1"/>
              <a:t>os</a:t>
            </a:r>
            <a:r>
              <a:rPr lang="en-US" dirty="0"/>
              <a:t> </a:t>
            </a:r>
            <a:r>
              <a:rPr lang="en-US" dirty="0" err="1"/>
              <a:t>eventos</a:t>
            </a:r>
            <a:r>
              <a:rPr lang="en-US" dirty="0"/>
              <a:t>.</a:t>
            </a:r>
            <a:endParaRPr lang="pt-PT" dirty="0"/>
          </a:p>
          <a:p>
            <a:r>
              <a:rPr lang="pt-PT" dirty="0"/>
              <a:t>Pode também criar eventos clicando no botão de “Criar novo evento”</a:t>
            </a:r>
            <a:endParaRPr lang="en-US"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13</a:t>
            </a:fld>
            <a:endParaRPr lang="pt-PT"/>
          </a:p>
        </p:txBody>
      </p:sp>
    </p:spTree>
    <p:extLst>
      <p:ext uri="{BB962C8B-B14F-4D97-AF65-F5344CB8AC3E}">
        <p14:creationId xmlns:p14="http://schemas.microsoft.com/office/powerpoint/2010/main" val="1523304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Ao </a:t>
            </a:r>
            <a:r>
              <a:rPr lang="en-US" dirty="0" err="1"/>
              <a:t>clicar</a:t>
            </a:r>
            <a:r>
              <a:rPr lang="en-US" dirty="0"/>
              <a:t> no </a:t>
            </a:r>
            <a:r>
              <a:rPr lang="en-US" dirty="0" err="1"/>
              <a:t>botão</a:t>
            </a:r>
            <a:r>
              <a:rPr lang="en-US" dirty="0"/>
              <a:t> de </a:t>
            </a:r>
            <a:r>
              <a:rPr lang="en-US" dirty="0" err="1"/>
              <a:t>criar</a:t>
            </a:r>
            <a:r>
              <a:rPr lang="en-US" dirty="0"/>
              <a:t> novo </a:t>
            </a:r>
            <a:r>
              <a:rPr lang="en-US" dirty="0" err="1"/>
              <a:t>evento</a:t>
            </a:r>
            <a:r>
              <a:rPr lang="en-US" dirty="0"/>
              <a:t> </a:t>
            </a:r>
            <a:r>
              <a:rPr lang="en-US" dirty="0" err="1"/>
              <a:t>irá</a:t>
            </a:r>
            <a:r>
              <a:rPr lang="en-US" dirty="0"/>
              <a:t> </a:t>
            </a:r>
            <a:r>
              <a:rPr lang="en-US" dirty="0" err="1"/>
              <a:t>abrir</a:t>
            </a:r>
            <a:r>
              <a:rPr lang="en-US" dirty="0"/>
              <a:t> </a:t>
            </a:r>
            <a:r>
              <a:rPr lang="en-US" dirty="0" err="1"/>
              <a:t>uma</a:t>
            </a:r>
            <a:r>
              <a:rPr lang="en-US" dirty="0"/>
              <a:t> </a:t>
            </a:r>
            <a:r>
              <a:rPr lang="en-US" dirty="0" err="1"/>
              <a:t>pagina</a:t>
            </a:r>
            <a:r>
              <a:rPr lang="en-US" dirty="0"/>
              <a:t> com </a:t>
            </a:r>
            <a:r>
              <a:rPr lang="en-US" dirty="0" err="1"/>
              <a:t>os</a:t>
            </a:r>
            <a:r>
              <a:rPr lang="en-US" dirty="0"/>
              <a:t> campos </a:t>
            </a:r>
            <a:r>
              <a:rPr lang="en-US" dirty="0" err="1"/>
              <a:t>necessários</a:t>
            </a:r>
            <a:r>
              <a:rPr lang="en-US" dirty="0"/>
              <a:t> para </a:t>
            </a:r>
            <a:r>
              <a:rPr lang="en-US" dirty="0" err="1"/>
              <a:t>criar</a:t>
            </a:r>
            <a:r>
              <a:rPr lang="en-US" dirty="0"/>
              <a:t> um </a:t>
            </a:r>
            <a:r>
              <a:rPr lang="en-US" dirty="0" err="1"/>
              <a:t>evento</a:t>
            </a:r>
            <a:r>
              <a:rPr lang="en-US" dirty="0"/>
              <a:t>.</a:t>
            </a:r>
          </a:p>
          <a:p>
            <a:r>
              <a:rPr lang="en-US" dirty="0"/>
              <a:t>No dropdown de </a:t>
            </a:r>
            <a:r>
              <a:rPr lang="en-US" dirty="0" err="1"/>
              <a:t>inserir</a:t>
            </a:r>
            <a:r>
              <a:rPr lang="en-US" dirty="0"/>
              <a:t> </a:t>
            </a:r>
            <a:r>
              <a:rPr lang="en-US" dirty="0" err="1"/>
              <a:t>palestrante</a:t>
            </a:r>
            <a:r>
              <a:rPr lang="en-US" dirty="0"/>
              <a:t> </a:t>
            </a:r>
            <a:r>
              <a:rPr lang="en-US" dirty="0" err="1"/>
              <a:t>uma</a:t>
            </a:r>
            <a:r>
              <a:rPr lang="en-US" dirty="0"/>
              <a:t> </a:t>
            </a:r>
            <a:r>
              <a:rPr lang="en-US" dirty="0" err="1"/>
              <a:t>empresa</a:t>
            </a:r>
            <a:r>
              <a:rPr lang="en-US" dirty="0"/>
              <a:t> </a:t>
            </a:r>
            <a:r>
              <a:rPr lang="en-US" dirty="0" err="1"/>
              <a:t>pode</a:t>
            </a:r>
            <a:r>
              <a:rPr lang="en-US" dirty="0"/>
              <a:t> </a:t>
            </a:r>
            <a:r>
              <a:rPr lang="en-US" dirty="0" err="1"/>
              <a:t>escolher</a:t>
            </a:r>
            <a:r>
              <a:rPr lang="en-US" dirty="0"/>
              <a:t> qual </a:t>
            </a:r>
            <a:r>
              <a:rPr lang="en-US" dirty="0" err="1"/>
              <a:t>palestrante</a:t>
            </a:r>
            <a:r>
              <a:rPr lang="en-US" dirty="0"/>
              <a:t> </a:t>
            </a:r>
            <a:r>
              <a:rPr lang="en-US" dirty="0" err="1"/>
              <a:t>quer</a:t>
            </a:r>
            <a:r>
              <a:rPr lang="en-US" dirty="0"/>
              <a:t> para o </a:t>
            </a:r>
            <a:r>
              <a:rPr lang="en-US" dirty="0" err="1"/>
              <a:t>seu</a:t>
            </a:r>
            <a:r>
              <a:rPr lang="en-US" dirty="0"/>
              <a:t> </a:t>
            </a:r>
            <a:r>
              <a:rPr lang="en-US" dirty="0" err="1"/>
              <a:t>evento</a:t>
            </a:r>
            <a:r>
              <a:rPr lang="en-US" dirty="0"/>
              <a:t>, </a:t>
            </a:r>
            <a:r>
              <a:rPr lang="en-US" dirty="0" err="1"/>
              <a:t>esta</a:t>
            </a:r>
            <a:r>
              <a:rPr lang="en-US" dirty="0"/>
              <a:t> </a:t>
            </a:r>
            <a:r>
              <a:rPr lang="en-US" dirty="0" err="1"/>
              <a:t>lista</a:t>
            </a:r>
            <a:r>
              <a:rPr lang="en-US" dirty="0"/>
              <a:t> </a:t>
            </a:r>
            <a:r>
              <a:rPr lang="en-US" dirty="0" err="1"/>
              <a:t>vai</a:t>
            </a:r>
            <a:r>
              <a:rPr lang="en-US" dirty="0"/>
              <a:t> </a:t>
            </a:r>
            <a:r>
              <a:rPr lang="en-US" dirty="0" err="1"/>
              <a:t>buscar</a:t>
            </a:r>
            <a:r>
              <a:rPr lang="en-US" dirty="0"/>
              <a:t> </a:t>
            </a:r>
            <a:r>
              <a:rPr lang="en-US" dirty="0" err="1"/>
              <a:t>todos</a:t>
            </a:r>
            <a:r>
              <a:rPr lang="en-US" dirty="0"/>
              <a:t> </a:t>
            </a:r>
            <a:r>
              <a:rPr lang="en-US" dirty="0" err="1"/>
              <a:t>os</a:t>
            </a:r>
            <a:r>
              <a:rPr lang="en-US" dirty="0"/>
              <a:t> </a:t>
            </a:r>
            <a:r>
              <a:rPr lang="en-US" dirty="0" err="1"/>
              <a:t>palestrantes</a:t>
            </a:r>
            <a:r>
              <a:rPr lang="en-US" dirty="0"/>
              <a:t> </a:t>
            </a:r>
            <a:r>
              <a:rPr lang="en-US" dirty="0" err="1"/>
              <a:t>disponiveis</a:t>
            </a:r>
            <a:r>
              <a:rPr lang="en-US" dirty="0"/>
              <a:t> </a:t>
            </a:r>
            <a:r>
              <a:rPr lang="en-US" dirty="0" err="1"/>
              <a:t>na</a:t>
            </a:r>
            <a:r>
              <a:rPr lang="en-US" dirty="0"/>
              <a:t> Plataforma.</a:t>
            </a:r>
          </a:p>
          <a:p>
            <a:r>
              <a:rPr lang="en-US" dirty="0"/>
              <a:t>No </a:t>
            </a:r>
            <a:r>
              <a:rPr lang="en-US" dirty="0" err="1"/>
              <a:t>fim</a:t>
            </a:r>
            <a:r>
              <a:rPr lang="en-US" dirty="0"/>
              <a:t> de </a:t>
            </a:r>
            <a:r>
              <a:rPr lang="en-US" dirty="0" err="1"/>
              <a:t>preencher</a:t>
            </a:r>
            <a:r>
              <a:rPr lang="en-US" dirty="0"/>
              <a:t> </a:t>
            </a:r>
            <a:r>
              <a:rPr lang="en-US" dirty="0" err="1"/>
              <a:t>os</a:t>
            </a:r>
            <a:r>
              <a:rPr lang="en-US" dirty="0"/>
              <a:t> campos </a:t>
            </a:r>
            <a:r>
              <a:rPr lang="en-US" dirty="0" err="1"/>
              <a:t>apenas</a:t>
            </a:r>
            <a:r>
              <a:rPr lang="en-US" dirty="0"/>
              <a:t> </a:t>
            </a:r>
            <a:r>
              <a:rPr lang="en-US" dirty="0" err="1"/>
              <a:t>precisa</a:t>
            </a:r>
            <a:r>
              <a:rPr lang="en-US" dirty="0"/>
              <a:t> de </a:t>
            </a:r>
            <a:r>
              <a:rPr lang="en-US" dirty="0" err="1"/>
              <a:t>clicar</a:t>
            </a:r>
            <a:r>
              <a:rPr lang="en-US" dirty="0"/>
              <a:t> no </a:t>
            </a:r>
            <a:r>
              <a:rPr lang="en-US" dirty="0" err="1"/>
              <a:t>botão</a:t>
            </a:r>
            <a:r>
              <a:rPr lang="en-US" dirty="0"/>
              <a:t> “</a:t>
            </a:r>
            <a:r>
              <a:rPr lang="en-US" dirty="0" err="1"/>
              <a:t>Criar</a:t>
            </a:r>
            <a:r>
              <a:rPr lang="en-US" dirty="0"/>
              <a:t> </a:t>
            </a:r>
            <a:r>
              <a:rPr lang="en-US" dirty="0" err="1"/>
              <a:t>Evento</a:t>
            </a:r>
            <a:r>
              <a:rPr lang="en-US" dirty="0"/>
              <a:t>” e o </a:t>
            </a:r>
            <a:r>
              <a:rPr lang="en-US" dirty="0" err="1"/>
              <a:t>evento</a:t>
            </a:r>
            <a:r>
              <a:rPr lang="en-US" dirty="0"/>
              <a:t> </a:t>
            </a:r>
            <a:r>
              <a:rPr lang="en-US" dirty="0" err="1"/>
              <a:t>fica</a:t>
            </a:r>
            <a:r>
              <a:rPr lang="en-US" dirty="0"/>
              <a:t> Criado.</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14</a:t>
            </a:fld>
            <a:endParaRPr lang="pt-PT"/>
          </a:p>
        </p:txBody>
      </p:sp>
    </p:spTree>
    <p:extLst>
      <p:ext uri="{BB962C8B-B14F-4D97-AF65-F5344CB8AC3E}">
        <p14:creationId xmlns:p14="http://schemas.microsoft.com/office/powerpoint/2010/main" val="1507003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63AFF3E7-48A9-4414-8492-34EDEE6EFF64}" type="datetimeFigureOut">
              <a:rPr lang="pt-PT" smtClean="0"/>
              <a:t>18/01/2025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1135046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63AFF3E7-48A9-4414-8492-34EDEE6EFF64}" type="datetimeFigureOut">
              <a:rPr lang="pt-PT" smtClean="0"/>
              <a:t>18/01/2025</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831132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PT"/>
              <a:t>Clique para editar o estilo de título do Modelo Global</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63AFF3E7-48A9-4414-8492-34EDEE6EFF64}" type="datetimeFigureOut">
              <a:rPr lang="pt-PT" smtClean="0"/>
              <a:t>18/01/2025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164470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t-PT"/>
              <a:t>Clique para editar o estilo de título do Modelo Global</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t-PT"/>
              <a:t>Clique para editar os estilos do texto de Modelo Global</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63AFF3E7-48A9-4414-8492-34EDEE6EFF64}" type="datetimeFigureOut">
              <a:rPr lang="pt-PT" smtClean="0"/>
              <a:t>18/01/2025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5511600-2481-45E0-8A03-45C577EEC4DB}" type="slidenum">
              <a:rPr lang="pt-PT" smtClean="0"/>
              <a:t>‹nº›</a:t>
            </a:fld>
            <a:endParaRPr lang="pt-P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01352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63AFF3E7-48A9-4414-8492-34EDEE6EFF64}" type="datetimeFigureOut">
              <a:rPr lang="pt-PT" smtClean="0"/>
              <a:t>18/01/2025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1894657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FF3E7-48A9-4414-8492-34EDEE6EFF64}" type="datetimeFigureOut">
              <a:rPr lang="pt-PT" smtClean="0"/>
              <a:t>18/01/2025</a:t>
            </a:fld>
            <a:endParaRPr lang="pt-PT"/>
          </a:p>
        </p:txBody>
      </p:sp>
      <p:sp>
        <p:nvSpPr>
          <p:cNvPr id="4"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2420154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FF3E7-48A9-4414-8492-34EDEE6EFF64}" type="datetimeFigureOut">
              <a:rPr lang="pt-PT" smtClean="0"/>
              <a:t>18/01/2025</a:t>
            </a:fld>
            <a:endParaRPr lang="pt-PT"/>
          </a:p>
        </p:txBody>
      </p:sp>
      <p:sp>
        <p:nvSpPr>
          <p:cNvPr id="4"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2387824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nchorCtr="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63AFF3E7-48A9-4414-8492-34EDEE6EFF64}" type="datetimeFigureOut">
              <a:rPr lang="pt-PT" smtClean="0"/>
              <a:t>18/01/2025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2940106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63AFF3E7-48A9-4414-8492-34EDEE6EFF64}" type="datetimeFigureOut">
              <a:rPr lang="pt-PT" smtClean="0"/>
              <a:t>18/01/2025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397210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3"/>
          <p:cNvSpPr>
            <a:spLocks noGrp="1"/>
          </p:cNvSpPr>
          <p:nvPr>
            <p:ph type="dt" sz="half" idx="10"/>
          </p:nvPr>
        </p:nvSpPr>
        <p:spPr/>
        <p:txBody>
          <a:bodyPr/>
          <a:lstStyle/>
          <a:p>
            <a:fld id="{63AFF3E7-48A9-4414-8492-34EDEE6EFF64}" type="datetimeFigureOut">
              <a:rPr lang="pt-PT" smtClean="0"/>
              <a:t>18/01/2025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103118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63AFF3E7-48A9-4414-8492-34EDEE6EFF64}" type="datetimeFigureOut">
              <a:rPr lang="pt-PT" smtClean="0"/>
              <a:t>18/01/2025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37693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63AFF3E7-48A9-4414-8492-34EDEE6EFF64}" type="datetimeFigureOut">
              <a:rPr lang="pt-PT" smtClean="0"/>
              <a:t>18/01/2025</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699469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63AFF3E7-48A9-4414-8492-34EDEE6EFF64}" type="datetimeFigureOut">
              <a:rPr lang="pt-PT" smtClean="0"/>
              <a:t>18/01/2025</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338808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7" name="Date Placeholder 2"/>
          <p:cNvSpPr>
            <a:spLocks noGrp="1"/>
          </p:cNvSpPr>
          <p:nvPr>
            <p:ph type="dt" sz="half" idx="10"/>
          </p:nvPr>
        </p:nvSpPr>
        <p:spPr/>
        <p:txBody>
          <a:bodyPr/>
          <a:lstStyle/>
          <a:p>
            <a:fld id="{63AFF3E7-48A9-4414-8492-34EDEE6EFF64}" type="datetimeFigureOut">
              <a:rPr lang="pt-PT" smtClean="0"/>
              <a:t>18/01/2025</a:t>
            </a:fld>
            <a:endParaRPr lang="pt-PT"/>
          </a:p>
        </p:txBody>
      </p:sp>
      <p:sp>
        <p:nvSpPr>
          <p:cNvPr id="5" name="Footer Placeholder 3"/>
          <p:cNvSpPr>
            <a:spLocks noGrp="1"/>
          </p:cNvSpPr>
          <p:nvPr>
            <p:ph type="ftr" sz="quarter" idx="11"/>
          </p:nvPr>
        </p:nvSpPr>
        <p:spPr/>
        <p:txBody>
          <a:bodyPr/>
          <a:lstStyle/>
          <a:p>
            <a:endParaRPr lang="pt-PT"/>
          </a:p>
        </p:txBody>
      </p:sp>
      <p:sp>
        <p:nvSpPr>
          <p:cNvPr id="6" name="Slide Number Placeholder 4"/>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1753327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AFF3E7-48A9-4414-8492-34EDEE6EFF64}" type="datetimeFigureOut">
              <a:rPr lang="pt-PT" smtClean="0"/>
              <a:t>18/01/2025</a:t>
            </a:fld>
            <a:endParaRPr lang="pt-PT"/>
          </a:p>
        </p:txBody>
      </p:sp>
      <p:sp>
        <p:nvSpPr>
          <p:cNvPr id="5" name="Footer Placeholder 2"/>
          <p:cNvSpPr>
            <a:spLocks noGrp="1"/>
          </p:cNvSpPr>
          <p:nvPr>
            <p:ph type="ftr" sz="quarter" idx="11"/>
          </p:nvPr>
        </p:nvSpPr>
        <p:spPr/>
        <p:txBody>
          <a:bodyPr/>
          <a:lstStyle/>
          <a:p>
            <a:endParaRPr lang="pt-PT"/>
          </a:p>
        </p:txBody>
      </p:sp>
      <p:sp>
        <p:nvSpPr>
          <p:cNvPr id="6" name="Slide Number Placeholder 3"/>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117250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7" name="Date Placeholder 4"/>
          <p:cNvSpPr>
            <a:spLocks noGrp="1"/>
          </p:cNvSpPr>
          <p:nvPr>
            <p:ph type="dt" sz="half" idx="10"/>
          </p:nvPr>
        </p:nvSpPr>
        <p:spPr/>
        <p:txBody>
          <a:bodyPr/>
          <a:lstStyle/>
          <a:p>
            <a:fld id="{63AFF3E7-48A9-4414-8492-34EDEE6EFF64}" type="datetimeFigureOut">
              <a:rPr lang="pt-PT" smtClean="0"/>
              <a:t>18/01/2025</a:t>
            </a:fld>
            <a:endParaRPr lang="pt-PT"/>
          </a:p>
        </p:txBody>
      </p:sp>
      <p:sp>
        <p:nvSpPr>
          <p:cNvPr id="5" name="Footer Placeholder 5"/>
          <p:cNvSpPr>
            <a:spLocks noGrp="1"/>
          </p:cNvSpPr>
          <p:nvPr>
            <p:ph type="ftr" sz="quarter" idx="11"/>
          </p:nvPr>
        </p:nvSpPr>
        <p:spPr/>
        <p:txBody>
          <a:bodyPr/>
          <a:lstStyle/>
          <a:p>
            <a:endParaRPr lang="pt-PT"/>
          </a:p>
        </p:txBody>
      </p:sp>
      <p:sp>
        <p:nvSpPr>
          <p:cNvPr id="6" name="Slide Number Placeholder 6"/>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1940506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63AFF3E7-48A9-4414-8492-34EDEE6EFF64}" type="datetimeFigureOut">
              <a:rPr lang="pt-PT" smtClean="0"/>
              <a:t>18/01/2025</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3652217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3AFF3E7-48A9-4414-8492-34EDEE6EFF64}" type="datetimeFigureOut">
              <a:rPr lang="pt-PT" smtClean="0"/>
              <a:t>18/01/2025</a:t>
            </a:fld>
            <a:endParaRPr lang="pt-P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pt-P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5511600-2481-45E0-8A03-45C577EEC4DB}" type="slidenum">
              <a:rPr lang="pt-PT" smtClean="0"/>
              <a:t>‹nº›</a:t>
            </a:fld>
            <a:endParaRPr lang="pt-PT"/>
          </a:p>
        </p:txBody>
      </p:sp>
    </p:spTree>
    <p:extLst>
      <p:ext uri="{BB962C8B-B14F-4D97-AF65-F5344CB8AC3E}">
        <p14:creationId xmlns:p14="http://schemas.microsoft.com/office/powerpoint/2010/main" val="7712030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49D17-A947-0F21-A704-D6BC84452641}"/>
              </a:ext>
            </a:extLst>
          </p:cNvPr>
          <p:cNvSpPr>
            <a:spLocks noGrp="1"/>
          </p:cNvSpPr>
          <p:nvPr>
            <p:ph type="ctrTitle"/>
          </p:nvPr>
        </p:nvSpPr>
        <p:spPr/>
        <p:txBody>
          <a:bodyPr/>
          <a:lstStyle/>
          <a:p>
            <a:r>
              <a:rPr lang="en-US" dirty="0"/>
              <a:t>Plataforma de </a:t>
            </a:r>
            <a:r>
              <a:rPr lang="en-US" dirty="0" err="1"/>
              <a:t>gestão</a:t>
            </a:r>
            <a:r>
              <a:rPr lang="en-US" dirty="0"/>
              <a:t> de </a:t>
            </a:r>
            <a:r>
              <a:rPr lang="en-US" dirty="0" err="1"/>
              <a:t>eventos</a:t>
            </a:r>
            <a:endParaRPr lang="pt-PT" dirty="0"/>
          </a:p>
        </p:txBody>
      </p:sp>
      <p:sp>
        <p:nvSpPr>
          <p:cNvPr id="3" name="Subtítulo 2">
            <a:extLst>
              <a:ext uri="{FF2B5EF4-FFF2-40B4-BE49-F238E27FC236}">
                <a16:creationId xmlns:a16="http://schemas.microsoft.com/office/drawing/2014/main" id="{F492D8EC-B9BD-2EB4-5F7A-7994950E4EE7}"/>
              </a:ext>
            </a:extLst>
          </p:cNvPr>
          <p:cNvSpPr>
            <a:spLocks noGrp="1"/>
          </p:cNvSpPr>
          <p:nvPr>
            <p:ph type="subTitle" idx="1"/>
          </p:nvPr>
        </p:nvSpPr>
        <p:spPr/>
        <p:txBody>
          <a:bodyPr/>
          <a:lstStyle/>
          <a:p>
            <a:r>
              <a:rPr lang="en-US" dirty="0" err="1"/>
              <a:t>Projeto</a:t>
            </a:r>
            <a:r>
              <a:rPr lang="en-US" dirty="0"/>
              <a:t> de BD2</a:t>
            </a:r>
            <a:endParaRPr lang="pt-PT" dirty="0"/>
          </a:p>
        </p:txBody>
      </p:sp>
      <p:sp>
        <p:nvSpPr>
          <p:cNvPr id="5" name="CaixaDeTexto 4">
            <a:extLst>
              <a:ext uri="{FF2B5EF4-FFF2-40B4-BE49-F238E27FC236}">
                <a16:creationId xmlns:a16="http://schemas.microsoft.com/office/drawing/2014/main" id="{481C9FD7-221B-D5E7-1A1D-52DAA4DB28C3}"/>
              </a:ext>
            </a:extLst>
          </p:cNvPr>
          <p:cNvSpPr txBox="1"/>
          <p:nvPr/>
        </p:nvSpPr>
        <p:spPr>
          <a:xfrm>
            <a:off x="8579796" y="5095527"/>
            <a:ext cx="3910519" cy="1200329"/>
          </a:xfrm>
          <a:prstGeom prst="rect">
            <a:avLst/>
          </a:prstGeom>
          <a:noFill/>
        </p:spPr>
        <p:txBody>
          <a:bodyPr wrap="square" rtlCol="0">
            <a:spAutoFit/>
          </a:bodyPr>
          <a:lstStyle/>
          <a:p>
            <a:r>
              <a:rPr lang="pt-PT" dirty="0"/>
              <a:t>Rafael Fernandes - 17291</a:t>
            </a:r>
          </a:p>
          <a:p>
            <a:r>
              <a:rPr lang="pt-PT" dirty="0"/>
              <a:t>Guilherme Pinho - 25175</a:t>
            </a:r>
          </a:p>
          <a:p>
            <a:r>
              <a:rPr lang="pt-PT" dirty="0"/>
              <a:t>Francisco Costa – 25219</a:t>
            </a:r>
          </a:p>
          <a:p>
            <a:r>
              <a:rPr lang="pt-PT" dirty="0"/>
              <a:t>Daniel Correia - 16649</a:t>
            </a:r>
          </a:p>
        </p:txBody>
      </p:sp>
    </p:spTree>
    <p:extLst>
      <p:ext uri="{BB962C8B-B14F-4D97-AF65-F5344CB8AC3E}">
        <p14:creationId xmlns:p14="http://schemas.microsoft.com/office/powerpoint/2010/main" val="1237812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B59B6A-6EC2-D6AD-E1A2-51331C88DD3F}"/>
              </a:ext>
            </a:extLst>
          </p:cNvPr>
          <p:cNvSpPr>
            <a:spLocks noGrp="1"/>
          </p:cNvSpPr>
          <p:nvPr>
            <p:ph type="title"/>
          </p:nvPr>
        </p:nvSpPr>
        <p:spPr/>
        <p:txBody>
          <a:bodyPr/>
          <a:lstStyle/>
          <a:p>
            <a:r>
              <a:rPr lang="pt-PT" dirty="0"/>
              <a:t>Demonstração do Site – Paginas de utilizador normal</a:t>
            </a:r>
          </a:p>
        </p:txBody>
      </p:sp>
      <p:pic>
        <p:nvPicPr>
          <p:cNvPr id="5" name="Marcador de Posição de Conteúdo 4">
            <a:extLst>
              <a:ext uri="{FF2B5EF4-FFF2-40B4-BE49-F238E27FC236}">
                <a16:creationId xmlns:a16="http://schemas.microsoft.com/office/drawing/2014/main" id="{652CBCB5-59BC-8D99-5DFE-CB7493ACD642}"/>
              </a:ext>
            </a:extLst>
          </p:cNvPr>
          <p:cNvPicPr>
            <a:picLocks noGrp="1" noChangeAspect="1"/>
          </p:cNvPicPr>
          <p:nvPr>
            <p:ph idx="1"/>
          </p:nvPr>
        </p:nvPicPr>
        <p:blipFill>
          <a:blip r:embed="rId3"/>
          <a:stretch>
            <a:fillRect/>
          </a:stretch>
        </p:blipFill>
        <p:spPr>
          <a:xfrm>
            <a:off x="1174881" y="1853248"/>
            <a:ext cx="9842238" cy="4552034"/>
          </a:xfrm>
        </p:spPr>
      </p:pic>
    </p:spTree>
    <p:extLst>
      <p:ext uri="{BB962C8B-B14F-4D97-AF65-F5344CB8AC3E}">
        <p14:creationId xmlns:p14="http://schemas.microsoft.com/office/powerpoint/2010/main" val="1411030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A6C47-4427-01DA-F1CA-9EDF6667D4F2}"/>
              </a:ext>
            </a:extLst>
          </p:cNvPr>
          <p:cNvSpPr>
            <a:spLocks noGrp="1"/>
          </p:cNvSpPr>
          <p:nvPr>
            <p:ph type="title"/>
          </p:nvPr>
        </p:nvSpPr>
        <p:spPr/>
        <p:txBody>
          <a:bodyPr/>
          <a:lstStyle/>
          <a:p>
            <a:r>
              <a:rPr lang="pt-PT" dirty="0"/>
              <a:t>Demonstração do Site – Paginas de utilizador normal</a:t>
            </a:r>
          </a:p>
        </p:txBody>
      </p:sp>
      <p:pic>
        <p:nvPicPr>
          <p:cNvPr id="9" name="Marcador de Posição de Conteúdo 8">
            <a:extLst>
              <a:ext uri="{FF2B5EF4-FFF2-40B4-BE49-F238E27FC236}">
                <a16:creationId xmlns:a16="http://schemas.microsoft.com/office/drawing/2014/main" id="{5A799B0E-91BA-BBB6-BB0F-6509E34BC350}"/>
              </a:ext>
            </a:extLst>
          </p:cNvPr>
          <p:cNvPicPr>
            <a:picLocks noGrp="1" noChangeAspect="1"/>
          </p:cNvPicPr>
          <p:nvPr>
            <p:ph idx="1"/>
          </p:nvPr>
        </p:nvPicPr>
        <p:blipFill>
          <a:blip r:embed="rId3"/>
          <a:stretch>
            <a:fillRect/>
          </a:stretch>
        </p:blipFill>
        <p:spPr>
          <a:xfrm>
            <a:off x="2130666" y="1747133"/>
            <a:ext cx="7930668" cy="3672064"/>
          </a:xfrm>
        </p:spPr>
      </p:pic>
      <p:pic>
        <p:nvPicPr>
          <p:cNvPr id="11" name="Imagem 10">
            <a:extLst>
              <a:ext uri="{FF2B5EF4-FFF2-40B4-BE49-F238E27FC236}">
                <a16:creationId xmlns:a16="http://schemas.microsoft.com/office/drawing/2014/main" id="{7CDD24F9-5E8F-941B-50E2-2A94D80BE57F}"/>
              </a:ext>
            </a:extLst>
          </p:cNvPr>
          <p:cNvPicPr>
            <a:picLocks noChangeAspect="1"/>
          </p:cNvPicPr>
          <p:nvPr/>
        </p:nvPicPr>
        <p:blipFill>
          <a:blip r:embed="rId4"/>
          <a:stretch>
            <a:fillRect/>
          </a:stretch>
        </p:blipFill>
        <p:spPr>
          <a:xfrm>
            <a:off x="3070577" y="5490439"/>
            <a:ext cx="6050846" cy="1288187"/>
          </a:xfrm>
          <a:prstGeom prst="rect">
            <a:avLst/>
          </a:prstGeom>
        </p:spPr>
      </p:pic>
    </p:spTree>
    <p:extLst>
      <p:ext uri="{BB962C8B-B14F-4D97-AF65-F5344CB8AC3E}">
        <p14:creationId xmlns:p14="http://schemas.microsoft.com/office/powerpoint/2010/main" val="3916178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7D808B-0BDB-3B7B-B222-37AD5DBDEB23}"/>
              </a:ext>
            </a:extLst>
          </p:cNvPr>
          <p:cNvSpPr>
            <a:spLocks noGrp="1"/>
          </p:cNvSpPr>
          <p:nvPr>
            <p:ph type="title"/>
          </p:nvPr>
        </p:nvSpPr>
        <p:spPr/>
        <p:txBody>
          <a:bodyPr/>
          <a:lstStyle/>
          <a:p>
            <a:r>
              <a:rPr lang="pt-PT" dirty="0"/>
              <a:t>Demonstração do Site – Paginas de palestrante</a:t>
            </a:r>
          </a:p>
        </p:txBody>
      </p:sp>
      <p:pic>
        <p:nvPicPr>
          <p:cNvPr id="5" name="Marcador de Posição de Conteúdo 4">
            <a:extLst>
              <a:ext uri="{FF2B5EF4-FFF2-40B4-BE49-F238E27FC236}">
                <a16:creationId xmlns:a16="http://schemas.microsoft.com/office/drawing/2014/main" id="{C9AD3A9C-F07C-4E5F-F033-50129A933AA9}"/>
              </a:ext>
            </a:extLst>
          </p:cNvPr>
          <p:cNvPicPr>
            <a:picLocks noGrp="1" noChangeAspect="1"/>
          </p:cNvPicPr>
          <p:nvPr>
            <p:ph idx="1"/>
          </p:nvPr>
        </p:nvPicPr>
        <p:blipFill>
          <a:blip r:embed="rId3"/>
          <a:stretch>
            <a:fillRect/>
          </a:stretch>
        </p:blipFill>
        <p:spPr>
          <a:xfrm>
            <a:off x="1141405" y="1853248"/>
            <a:ext cx="9909190" cy="4552034"/>
          </a:xfrm>
        </p:spPr>
      </p:pic>
    </p:spTree>
    <p:extLst>
      <p:ext uri="{BB962C8B-B14F-4D97-AF65-F5344CB8AC3E}">
        <p14:creationId xmlns:p14="http://schemas.microsoft.com/office/powerpoint/2010/main" val="3232508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D25393-F933-442A-3A90-FD5D743B73E7}"/>
              </a:ext>
            </a:extLst>
          </p:cNvPr>
          <p:cNvSpPr>
            <a:spLocks noGrp="1"/>
          </p:cNvSpPr>
          <p:nvPr>
            <p:ph type="title"/>
          </p:nvPr>
        </p:nvSpPr>
        <p:spPr/>
        <p:txBody>
          <a:bodyPr/>
          <a:lstStyle/>
          <a:p>
            <a:r>
              <a:rPr lang="pt-PT" dirty="0"/>
              <a:t>Demonstração do Site – Paginas de empresas</a:t>
            </a:r>
          </a:p>
        </p:txBody>
      </p:sp>
      <p:pic>
        <p:nvPicPr>
          <p:cNvPr id="5" name="Marcador de Posição de Conteúdo 4">
            <a:extLst>
              <a:ext uri="{FF2B5EF4-FFF2-40B4-BE49-F238E27FC236}">
                <a16:creationId xmlns:a16="http://schemas.microsoft.com/office/drawing/2014/main" id="{4CBDFC05-49E0-23B3-EDB6-BFD5541F30B4}"/>
              </a:ext>
            </a:extLst>
          </p:cNvPr>
          <p:cNvPicPr>
            <a:picLocks noGrp="1" noChangeAspect="1"/>
          </p:cNvPicPr>
          <p:nvPr>
            <p:ph idx="1"/>
          </p:nvPr>
        </p:nvPicPr>
        <p:blipFill>
          <a:blip r:embed="rId3"/>
          <a:stretch>
            <a:fillRect/>
          </a:stretch>
        </p:blipFill>
        <p:spPr>
          <a:xfrm>
            <a:off x="1296723" y="1853248"/>
            <a:ext cx="9598554" cy="4434331"/>
          </a:xfrm>
        </p:spPr>
      </p:pic>
    </p:spTree>
    <p:extLst>
      <p:ext uri="{BB962C8B-B14F-4D97-AF65-F5344CB8AC3E}">
        <p14:creationId xmlns:p14="http://schemas.microsoft.com/office/powerpoint/2010/main" val="683567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3096EB-3A55-9070-6A5D-8478E79B076D}"/>
              </a:ext>
            </a:extLst>
          </p:cNvPr>
          <p:cNvSpPr>
            <a:spLocks noGrp="1"/>
          </p:cNvSpPr>
          <p:nvPr>
            <p:ph type="title"/>
          </p:nvPr>
        </p:nvSpPr>
        <p:spPr/>
        <p:txBody>
          <a:bodyPr/>
          <a:lstStyle/>
          <a:p>
            <a:r>
              <a:rPr lang="pt-PT" dirty="0"/>
              <a:t>Demonstração do Site – Paginas de empresas</a:t>
            </a:r>
          </a:p>
        </p:txBody>
      </p:sp>
      <p:pic>
        <p:nvPicPr>
          <p:cNvPr id="5" name="Marcador de Posição de Conteúdo 4">
            <a:extLst>
              <a:ext uri="{FF2B5EF4-FFF2-40B4-BE49-F238E27FC236}">
                <a16:creationId xmlns:a16="http://schemas.microsoft.com/office/drawing/2014/main" id="{E3803B2A-59E2-8EC4-60D2-35B630F2722D}"/>
              </a:ext>
            </a:extLst>
          </p:cNvPr>
          <p:cNvPicPr>
            <a:picLocks noGrp="1" noChangeAspect="1"/>
          </p:cNvPicPr>
          <p:nvPr>
            <p:ph idx="1"/>
          </p:nvPr>
        </p:nvPicPr>
        <p:blipFill>
          <a:blip r:embed="rId3"/>
          <a:stretch>
            <a:fillRect/>
          </a:stretch>
        </p:blipFill>
        <p:spPr>
          <a:xfrm>
            <a:off x="1076590" y="1853248"/>
            <a:ext cx="10038820" cy="4622039"/>
          </a:xfrm>
        </p:spPr>
      </p:pic>
    </p:spTree>
    <p:extLst>
      <p:ext uri="{BB962C8B-B14F-4D97-AF65-F5344CB8AC3E}">
        <p14:creationId xmlns:p14="http://schemas.microsoft.com/office/powerpoint/2010/main" val="3136626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67058-AB96-A766-00A9-14BC7804FE6A}"/>
              </a:ext>
            </a:extLst>
          </p:cNvPr>
          <p:cNvSpPr>
            <a:spLocks noGrp="1"/>
          </p:cNvSpPr>
          <p:nvPr>
            <p:ph type="title"/>
          </p:nvPr>
        </p:nvSpPr>
        <p:spPr/>
        <p:txBody>
          <a:bodyPr/>
          <a:lstStyle/>
          <a:p>
            <a:r>
              <a:rPr lang="pt-PT" dirty="0"/>
              <a:t>Demonstração do Site – Paginas de empresas</a:t>
            </a:r>
          </a:p>
        </p:txBody>
      </p:sp>
      <p:pic>
        <p:nvPicPr>
          <p:cNvPr id="5" name="Marcador de Posição de Conteúdo 4">
            <a:extLst>
              <a:ext uri="{FF2B5EF4-FFF2-40B4-BE49-F238E27FC236}">
                <a16:creationId xmlns:a16="http://schemas.microsoft.com/office/drawing/2014/main" id="{03BE5130-DE12-F8F9-FE96-24FF67521FA4}"/>
              </a:ext>
            </a:extLst>
          </p:cNvPr>
          <p:cNvPicPr>
            <a:picLocks noGrp="1" noChangeAspect="1"/>
          </p:cNvPicPr>
          <p:nvPr>
            <p:ph idx="1"/>
          </p:nvPr>
        </p:nvPicPr>
        <p:blipFill>
          <a:blip r:embed="rId3"/>
          <a:stretch>
            <a:fillRect/>
          </a:stretch>
        </p:blipFill>
        <p:spPr>
          <a:xfrm>
            <a:off x="1200767" y="1853248"/>
            <a:ext cx="9790465" cy="4507692"/>
          </a:xfrm>
        </p:spPr>
      </p:pic>
    </p:spTree>
    <p:extLst>
      <p:ext uri="{BB962C8B-B14F-4D97-AF65-F5344CB8AC3E}">
        <p14:creationId xmlns:p14="http://schemas.microsoft.com/office/powerpoint/2010/main" val="1755395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55BF56-BF72-3B43-91E6-73125A46EC5E}"/>
              </a:ext>
            </a:extLst>
          </p:cNvPr>
          <p:cNvSpPr>
            <a:spLocks noGrp="1"/>
          </p:cNvSpPr>
          <p:nvPr>
            <p:ph type="title"/>
          </p:nvPr>
        </p:nvSpPr>
        <p:spPr/>
        <p:txBody>
          <a:bodyPr/>
          <a:lstStyle/>
          <a:p>
            <a:r>
              <a:rPr lang="pt-PT" dirty="0"/>
              <a:t>Demonstração do Site – Paginas de empresas</a:t>
            </a:r>
          </a:p>
        </p:txBody>
      </p:sp>
      <p:pic>
        <p:nvPicPr>
          <p:cNvPr id="5" name="Marcador de Posição de Conteúdo 4">
            <a:extLst>
              <a:ext uri="{FF2B5EF4-FFF2-40B4-BE49-F238E27FC236}">
                <a16:creationId xmlns:a16="http://schemas.microsoft.com/office/drawing/2014/main" id="{DFAFC398-E13D-A33F-697B-37EAC617487B}"/>
              </a:ext>
            </a:extLst>
          </p:cNvPr>
          <p:cNvPicPr>
            <a:picLocks noGrp="1" noChangeAspect="1"/>
          </p:cNvPicPr>
          <p:nvPr>
            <p:ph idx="1"/>
          </p:nvPr>
        </p:nvPicPr>
        <p:blipFill>
          <a:blip r:embed="rId3"/>
          <a:stretch>
            <a:fillRect/>
          </a:stretch>
        </p:blipFill>
        <p:spPr>
          <a:xfrm>
            <a:off x="2344770" y="1769711"/>
            <a:ext cx="7502460" cy="3465981"/>
          </a:xfrm>
        </p:spPr>
      </p:pic>
      <p:pic>
        <p:nvPicPr>
          <p:cNvPr id="7" name="Imagem 6">
            <a:extLst>
              <a:ext uri="{FF2B5EF4-FFF2-40B4-BE49-F238E27FC236}">
                <a16:creationId xmlns:a16="http://schemas.microsoft.com/office/drawing/2014/main" id="{10BEEEC7-7A95-23F9-C9C2-4116784CADC4}"/>
              </a:ext>
            </a:extLst>
          </p:cNvPr>
          <p:cNvPicPr>
            <a:picLocks noChangeAspect="1"/>
          </p:cNvPicPr>
          <p:nvPr/>
        </p:nvPicPr>
        <p:blipFill>
          <a:blip r:embed="rId4"/>
          <a:stretch>
            <a:fillRect/>
          </a:stretch>
        </p:blipFill>
        <p:spPr>
          <a:xfrm>
            <a:off x="3445067" y="5295894"/>
            <a:ext cx="5301865" cy="1467444"/>
          </a:xfrm>
          <a:prstGeom prst="rect">
            <a:avLst/>
          </a:prstGeom>
        </p:spPr>
      </p:pic>
    </p:spTree>
    <p:extLst>
      <p:ext uri="{BB962C8B-B14F-4D97-AF65-F5344CB8AC3E}">
        <p14:creationId xmlns:p14="http://schemas.microsoft.com/office/powerpoint/2010/main" val="200647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28DE57-5D68-7279-27AB-86F72B0F5022}"/>
              </a:ext>
            </a:extLst>
          </p:cNvPr>
          <p:cNvSpPr>
            <a:spLocks noGrp="1"/>
          </p:cNvSpPr>
          <p:nvPr>
            <p:ph type="title"/>
          </p:nvPr>
        </p:nvSpPr>
        <p:spPr/>
        <p:txBody>
          <a:bodyPr/>
          <a:lstStyle/>
          <a:p>
            <a:r>
              <a:rPr lang="pt-PT" dirty="0"/>
              <a:t>Demonstração do Site – Paginas de empresas</a:t>
            </a:r>
          </a:p>
        </p:txBody>
      </p:sp>
      <p:pic>
        <p:nvPicPr>
          <p:cNvPr id="5" name="Marcador de Posição de Conteúdo 4">
            <a:extLst>
              <a:ext uri="{FF2B5EF4-FFF2-40B4-BE49-F238E27FC236}">
                <a16:creationId xmlns:a16="http://schemas.microsoft.com/office/drawing/2014/main" id="{DB168945-89EA-576E-BCC3-A567281F2F2C}"/>
              </a:ext>
            </a:extLst>
          </p:cNvPr>
          <p:cNvPicPr>
            <a:picLocks noGrp="1" noChangeAspect="1"/>
          </p:cNvPicPr>
          <p:nvPr>
            <p:ph idx="1"/>
          </p:nvPr>
        </p:nvPicPr>
        <p:blipFill>
          <a:blip r:embed="rId3"/>
          <a:stretch>
            <a:fillRect/>
          </a:stretch>
        </p:blipFill>
        <p:spPr>
          <a:xfrm>
            <a:off x="902217" y="1853248"/>
            <a:ext cx="10387565" cy="4766376"/>
          </a:xfrm>
        </p:spPr>
      </p:pic>
    </p:spTree>
    <p:extLst>
      <p:ext uri="{BB962C8B-B14F-4D97-AF65-F5344CB8AC3E}">
        <p14:creationId xmlns:p14="http://schemas.microsoft.com/office/powerpoint/2010/main" val="403378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2DC016-EE26-8291-898B-B6EE9EBF6662}"/>
              </a:ext>
            </a:extLst>
          </p:cNvPr>
          <p:cNvSpPr>
            <a:spLocks noGrp="1"/>
          </p:cNvSpPr>
          <p:nvPr>
            <p:ph type="title"/>
          </p:nvPr>
        </p:nvSpPr>
        <p:spPr/>
        <p:txBody>
          <a:bodyPr/>
          <a:lstStyle/>
          <a:p>
            <a:r>
              <a:rPr lang="pt-PT" dirty="0"/>
              <a:t>Demonstração do Site – Páginas de administrador</a:t>
            </a:r>
          </a:p>
        </p:txBody>
      </p:sp>
      <p:pic>
        <p:nvPicPr>
          <p:cNvPr id="5" name="Marcador de Posição de Conteúdo 4">
            <a:extLst>
              <a:ext uri="{FF2B5EF4-FFF2-40B4-BE49-F238E27FC236}">
                <a16:creationId xmlns:a16="http://schemas.microsoft.com/office/drawing/2014/main" id="{D38D5719-D780-D7A9-CF0E-B10D35D49CC6}"/>
              </a:ext>
            </a:extLst>
          </p:cNvPr>
          <p:cNvPicPr>
            <a:picLocks noGrp="1" noChangeAspect="1"/>
          </p:cNvPicPr>
          <p:nvPr>
            <p:ph idx="1"/>
          </p:nvPr>
        </p:nvPicPr>
        <p:blipFill>
          <a:blip r:embed="rId3"/>
          <a:stretch>
            <a:fillRect/>
          </a:stretch>
        </p:blipFill>
        <p:spPr>
          <a:xfrm>
            <a:off x="955211" y="1853248"/>
            <a:ext cx="10281578" cy="4765940"/>
          </a:xfrm>
        </p:spPr>
      </p:pic>
    </p:spTree>
    <p:extLst>
      <p:ext uri="{BB962C8B-B14F-4D97-AF65-F5344CB8AC3E}">
        <p14:creationId xmlns:p14="http://schemas.microsoft.com/office/powerpoint/2010/main" val="47760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8E23C8-B3F3-4363-AE66-33E0416219BB}"/>
              </a:ext>
            </a:extLst>
          </p:cNvPr>
          <p:cNvSpPr>
            <a:spLocks noGrp="1"/>
          </p:cNvSpPr>
          <p:nvPr>
            <p:ph type="title"/>
          </p:nvPr>
        </p:nvSpPr>
        <p:spPr/>
        <p:txBody>
          <a:bodyPr/>
          <a:lstStyle/>
          <a:p>
            <a:r>
              <a:rPr lang="pt-PT" dirty="0"/>
              <a:t>Demonstração do Site – Páginas de administrador</a:t>
            </a:r>
          </a:p>
        </p:txBody>
      </p:sp>
      <p:pic>
        <p:nvPicPr>
          <p:cNvPr id="5" name="Marcador de Posição de Conteúdo 4">
            <a:extLst>
              <a:ext uri="{FF2B5EF4-FFF2-40B4-BE49-F238E27FC236}">
                <a16:creationId xmlns:a16="http://schemas.microsoft.com/office/drawing/2014/main" id="{6F55380E-33B0-B504-5290-B6FFAE1DFC39}"/>
              </a:ext>
            </a:extLst>
          </p:cNvPr>
          <p:cNvPicPr>
            <a:picLocks noGrp="1" noChangeAspect="1"/>
          </p:cNvPicPr>
          <p:nvPr>
            <p:ph idx="1"/>
          </p:nvPr>
        </p:nvPicPr>
        <p:blipFill>
          <a:blip r:embed="rId3"/>
          <a:stretch>
            <a:fillRect/>
          </a:stretch>
        </p:blipFill>
        <p:spPr>
          <a:xfrm>
            <a:off x="838200" y="1905179"/>
            <a:ext cx="10515600" cy="2683668"/>
          </a:xfrm>
        </p:spPr>
      </p:pic>
      <p:pic>
        <p:nvPicPr>
          <p:cNvPr id="7" name="Imagem 6">
            <a:extLst>
              <a:ext uri="{FF2B5EF4-FFF2-40B4-BE49-F238E27FC236}">
                <a16:creationId xmlns:a16="http://schemas.microsoft.com/office/drawing/2014/main" id="{9C345652-C0F3-8662-94B4-4E877FC01254}"/>
              </a:ext>
            </a:extLst>
          </p:cNvPr>
          <p:cNvPicPr>
            <a:picLocks noChangeAspect="1"/>
          </p:cNvPicPr>
          <p:nvPr/>
        </p:nvPicPr>
        <p:blipFill>
          <a:blip r:embed="rId4"/>
          <a:stretch>
            <a:fillRect/>
          </a:stretch>
        </p:blipFill>
        <p:spPr>
          <a:xfrm>
            <a:off x="3685838" y="4794492"/>
            <a:ext cx="4820323" cy="1581371"/>
          </a:xfrm>
          <a:prstGeom prst="rect">
            <a:avLst/>
          </a:prstGeom>
        </p:spPr>
      </p:pic>
    </p:spTree>
    <p:extLst>
      <p:ext uri="{BB962C8B-B14F-4D97-AF65-F5344CB8AC3E}">
        <p14:creationId xmlns:p14="http://schemas.microsoft.com/office/powerpoint/2010/main" val="169260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7BE24D-7323-F1AE-C0AE-6CDC3A1898B7}"/>
              </a:ext>
            </a:extLst>
          </p:cNvPr>
          <p:cNvSpPr>
            <a:spLocks noGrp="1"/>
          </p:cNvSpPr>
          <p:nvPr>
            <p:ph type="title"/>
          </p:nvPr>
        </p:nvSpPr>
        <p:spPr/>
        <p:txBody>
          <a:bodyPr/>
          <a:lstStyle/>
          <a:p>
            <a:r>
              <a:rPr lang="pt-PT" dirty="0"/>
              <a:t>Problema e Solução</a:t>
            </a:r>
          </a:p>
        </p:txBody>
      </p:sp>
      <p:sp>
        <p:nvSpPr>
          <p:cNvPr id="3" name="Marcador de Posição de Conteúdo 2">
            <a:extLst>
              <a:ext uri="{FF2B5EF4-FFF2-40B4-BE49-F238E27FC236}">
                <a16:creationId xmlns:a16="http://schemas.microsoft.com/office/drawing/2014/main" id="{FE7CDA2F-F0A8-2354-D4EC-BE0F6E9B1DA1}"/>
              </a:ext>
            </a:extLst>
          </p:cNvPr>
          <p:cNvSpPr>
            <a:spLocks noGrp="1"/>
          </p:cNvSpPr>
          <p:nvPr>
            <p:ph idx="1"/>
          </p:nvPr>
        </p:nvSpPr>
        <p:spPr/>
        <p:txBody>
          <a:bodyPr>
            <a:normAutofit/>
          </a:bodyPr>
          <a:lstStyle/>
          <a:p>
            <a:r>
              <a:rPr lang="pt-PT" b="1" dirty="0"/>
              <a:t>Problema:</a:t>
            </a:r>
            <a:endParaRPr lang="pt-PT" dirty="0"/>
          </a:p>
          <a:p>
            <a:pPr marL="0" indent="0">
              <a:buNone/>
            </a:pPr>
            <a:r>
              <a:rPr lang="pt-PT" dirty="0"/>
              <a:t>Empresas enfrentam dificuldades em organizar eventos e gerir palestrantes e participantes de forma eficiente.</a:t>
            </a:r>
          </a:p>
          <a:p>
            <a:pPr marL="0" indent="0">
              <a:buNone/>
            </a:pPr>
            <a:r>
              <a:rPr lang="pt-PT" dirty="0"/>
              <a:t>Utilizadores precisam de uma plataforma centralizada para encontrar e se inscrever em eventos.</a:t>
            </a:r>
          </a:p>
          <a:p>
            <a:r>
              <a:rPr lang="pt-PT" b="1" dirty="0"/>
              <a:t>Solução:</a:t>
            </a:r>
            <a:endParaRPr lang="pt-PT" dirty="0"/>
          </a:p>
          <a:p>
            <a:pPr marL="0" indent="0">
              <a:buNone/>
            </a:pPr>
            <a:r>
              <a:rPr lang="pt-PT" dirty="0"/>
              <a:t>Um site completo que conecta empresas, palestrantes e participantes:</a:t>
            </a:r>
          </a:p>
          <a:p>
            <a:pPr marL="742950" lvl="1" indent="-285750">
              <a:buFont typeface="Arial" panose="020B0604020202020204" pitchFamily="34" charset="0"/>
              <a:buChar char="•"/>
            </a:pPr>
            <a:r>
              <a:rPr lang="pt-PT" dirty="0"/>
              <a:t>Empresas podem criar e gerir eventos.</a:t>
            </a:r>
          </a:p>
          <a:p>
            <a:pPr marL="742950" lvl="1" indent="-285750">
              <a:buFont typeface="Arial" panose="020B0604020202020204" pitchFamily="34" charset="0"/>
              <a:buChar char="•"/>
            </a:pPr>
            <a:r>
              <a:rPr lang="pt-PT" dirty="0"/>
              <a:t>Utilizadores podem se inscrever facilmente e, se desejarem, se tornar palestrantes.</a:t>
            </a:r>
          </a:p>
          <a:p>
            <a:endParaRPr lang="pt-PT" dirty="0"/>
          </a:p>
        </p:txBody>
      </p:sp>
    </p:spTree>
    <p:extLst>
      <p:ext uri="{BB962C8B-B14F-4D97-AF65-F5344CB8AC3E}">
        <p14:creationId xmlns:p14="http://schemas.microsoft.com/office/powerpoint/2010/main" val="2751254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17632-6687-2232-D8BE-F524FF659DD7}"/>
              </a:ext>
            </a:extLst>
          </p:cNvPr>
          <p:cNvSpPr>
            <a:spLocks noGrp="1"/>
          </p:cNvSpPr>
          <p:nvPr>
            <p:ph type="title"/>
          </p:nvPr>
        </p:nvSpPr>
        <p:spPr/>
        <p:txBody>
          <a:bodyPr/>
          <a:lstStyle/>
          <a:p>
            <a:r>
              <a:rPr lang="pt-PT" dirty="0"/>
              <a:t>Demonstração do Site – Páginas de administrador</a:t>
            </a:r>
          </a:p>
        </p:txBody>
      </p:sp>
      <p:pic>
        <p:nvPicPr>
          <p:cNvPr id="5" name="Marcador de Posição de Conteúdo 4">
            <a:extLst>
              <a:ext uri="{FF2B5EF4-FFF2-40B4-BE49-F238E27FC236}">
                <a16:creationId xmlns:a16="http://schemas.microsoft.com/office/drawing/2014/main" id="{5026F028-60DF-1085-7F03-5BDA6D162AEB}"/>
              </a:ext>
            </a:extLst>
          </p:cNvPr>
          <p:cNvPicPr>
            <a:picLocks noGrp="1" noChangeAspect="1"/>
          </p:cNvPicPr>
          <p:nvPr>
            <p:ph idx="1"/>
          </p:nvPr>
        </p:nvPicPr>
        <p:blipFill>
          <a:blip r:embed="rId3"/>
          <a:stretch>
            <a:fillRect/>
          </a:stretch>
        </p:blipFill>
        <p:spPr>
          <a:xfrm>
            <a:off x="1034599" y="1853248"/>
            <a:ext cx="10122802" cy="4665979"/>
          </a:xfrm>
        </p:spPr>
      </p:pic>
    </p:spTree>
    <p:extLst>
      <p:ext uri="{BB962C8B-B14F-4D97-AF65-F5344CB8AC3E}">
        <p14:creationId xmlns:p14="http://schemas.microsoft.com/office/powerpoint/2010/main" val="3021460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EE709-DCE9-262C-8B54-99D73956BBF4}"/>
              </a:ext>
            </a:extLst>
          </p:cNvPr>
          <p:cNvSpPr>
            <a:spLocks noGrp="1"/>
          </p:cNvSpPr>
          <p:nvPr>
            <p:ph type="title"/>
          </p:nvPr>
        </p:nvSpPr>
        <p:spPr/>
        <p:txBody>
          <a:bodyPr/>
          <a:lstStyle/>
          <a:p>
            <a:r>
              <a:rPr lang="pt-PT" dirty="0"/>
              <a:t>Demonstração do Site – Páginas de administrador</a:t>
            </a:r>
          </a:p>
        </p:txBody>
      </p:sp>
      <p:pic>
        <p:nvPicPr>
          <p:cNvPr id="5" name="Marcador de Posição de Conteúdo 4">
            <a:extLst>
              <a:ext uri="{FF2B5EF4-FFF2-40B4-BE49-F238E27FC236}">
                <a16:creationId xmlns:a16="http://schemas.microsoft.com/office/drawing/2014/main" id="{926D392B-EC19-CC68-A219-B59630C7B8E6}"/>
              </a:ext>
            </a:extLst>
          </p:cNvPr>
          <p:cNvPicPr>
            <a:picLocks noGrp="1" noChangeAspect="1"/>
          </p:cNvPicPr>
          <p:nvPr>
            <p:ph idx="1"/>
          </p:nvPr>
        </p:nvPicPr>
        <p:blipFill>
          <a:blip r:embed="rId3"/>
          <a:stretch>
            <a:fillRect/>
          </a:stretch>
        </p:blipFill>
        <p:spPr>
          <a:xfrm>
            <a:off x="838200" y="1814867"/>
            <a:ext cx="10515600" cy="3121818"/>
          </a:xfrm>
        </p:spPr>
      </p:pic>
      <p:pic>
        <p:nvPicPr>
          <p:cNvPr id="7" name="Imagem 6">
            <a:extLst>
              <a:ext uri="{FF2B5EF4-FFF2-40B4-BE49-F238E27FC236}">
                <a16:creationId xmlns:a16="http://schemas.microsoft.com/office/drawing/2014/main" id="{5EA94836-49A4-4FCB-263F-6BC0529D9E46}"/>
              </a:ext>
            </a:extLst>
          </p:cNvPr>
          <p:cNvPicPr>
            <a:picLocks noChangeAspect="1"/>
          </p:cNvPicPr>
          <p:nvPr/>
        </p:nvPicPr>
        <p:blipFill>
          <a:blip r:embed="rId4"/>
          <a:stretch>
            <a:fillRect/>
          </a:stretch>
        </p:blipFill>
        <p:spPr>
          <a:xfrm>
            <a:off x="3638207" y="5047612"/>
            <a:ext cx="4915586" cy="1571844"/>
          </a:xfrm>
          <a:prstGeom prst="rect">
            <a:avLst/>
          </a:prstGeom>
        </p:spPr>
      </p:pic>
    </p:spTree>
    <p:extLst>
      <p:ext uri="{BB962C8B-B14F-4D97-AF65-F5344CB8AC3E}">
        <p14:creationId xmlns:p14="http://schemas.microsoft.com/office/powerpoint/2010/main" val="95918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BC0800-F187-2915-F3D6-31FE685F33D9}"/>
              </a:ext>
            </a:extLst>
          </p:cNvPr>
          <p:cNvSpPr>
            <a:spLocks noGrp="1"/>
          </p:cNvSpPr>
          <p:nvPr>
            <p:ph type="title"/>
          </p:nvPr>
        </p:nvSpPr>
        <p:spPr/>
        <p:txBody>
          <a:bodyPr/>
          <a:lstStyle/>
          <a:p>
            <a:r>
              <a:rPr lang="pt-PT" dirty="0"/>
              <a:t>Demonstração do Site – Páginas de administrador</a:t>
            </a:r>
          </a:p>
        </p:txBody>
      </p:sp>
      <p:pic>
        <p:nvPicPr>
          <p:cNvPr id="5" name="Marcador de Posição de Conteúdo 4">
            <a:extLst>
              <a:ext uri="{FF2B5EF4-FFF2-40B4-BE49-F238E27FC236}">
                <a16:creationId xmlns:a16="http://schemas.microsoft.com/office/drawing/2014/main" id="{4E48907A-9904-3715-88FB-3455F130525E}"/>
              </a:ext>
            </a:extLst>
          </p:cNvPr>
          <p:cNvPicPr>
            <a:picLocks noGrp="1" noChangeAspect="1"/>
          </p:cNvPicPr>
          <p:nvPr>
            <p:ph idx="1"/>
          </p:nvPr>
        </p:nvPicPr>
        <p:blipFill>
          <a:blip r:embed="rId3"/>
          <a:stretch>
            <a:fillRect/>
          </a:stretch>
        </p:blipFill>
        <p:spPr>
          <a:xfrm>
            <a:off x="1046845" y="1853248"/>
            <a:ext cx="10098310" cy="4654690"/>
          </a:xfrm>
        </p:spPr>
      </p:pic>
    </p:spTree>
    <p:extLst>
      <p:ext uri="{BB962C8B-B14F-4D97-AF65-F5344CB8AC3E}">
        <p14:creationId xmlns:p14="http://schemas.microsoft.com/office/powerpoint/2010/main" val="2894697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07DC29-490E-9868-41D1-79CBFEBE63D9}"/>
              </a:ext>
            </a:extLst>
          </p:cNvPr>
          <p:cNvSpPr>
            <a:spLocks noGrp="1"/>
          </p:cNvSpPr>
          <p:nvPr>
            <p:ph type="title"/>
          </p:nvPr>
        </p:nvSpPr>
        <p:spPr/>
        <p:txBody>
          <a:bodyPr/>
          <a:lstStyle/>
          <a:p>
            <a:r>
              <a:rPr lang="pt-PT" dirty="0"/>
              <a:t>Demonstração do Site – Páginas de administrador</a:t>
            </a:r>
          </a:p>
        </p:txBody>
      </p:sp>
      <p:pic>
        <p:nvPicPr>
          <p:cNvPr id="5" name="Marcador de Posição de Conteúdo 4">
            <a:extLst>
              <a:ext uri="{FF2B5EF4-FFF2-40B4-BE49-F238E27FC236}">
                <a16:creationId xmlns:a16="http://schemas.microsoft.com/office/drawing/2014/main" id="{C4A5ED86-78B7-F6D8-3AA2-3192479A984A}"/>
              </a:ext>
            </a:extLst>
          </p:cNvPr>
          <p:cNvPicPr>
            <a:picLocks noGrp="1" noChangeAspect="1"/>
          </p:cNvPicPr>
          <p:nvPr>
            <p:ph idx="1"/>
          </p:nvPr>
        </p:nvPicPr>
        <p:blipFill>
          <a:blip r:embed="rId3"/>
          <a:stretch>
            <a:fillRect/>
          </a:stretch>
        </p:blipFill>
        <p:spPr>
          <a:xfrm>
            <a:off x="838200" y="1814867"/>
            <a:ext cx="10515600" cy="3132772"/>
          </a:xfrm>
        </p:spPr>
      </p:pic>
      <p:pic>
        <p:nvPicPr>
          <p:cNvPr id="7" name="Imagem 6">
            <a:extLst>
              <a:ext uri="{FF2B5EF4-FFF2-40B4-BE49-F238E27FC236}">
                <a16:creationId xmlns:a16="http://schemas.microsoft.com/office/drawing/2014/main" id="{9103B652-D003-D909-7546-996F52952FCF}"/>
              </a:ext>
            </a:extLst>
          </p:cNvPr>
          <p:cNvPicPr>
            <a:picLocks noChangeAspect="1"/>
          </p:cNvPicPr>
          <p:nvPr/>
        </p:nvPicPr>
        <p:blipFill>
          <a:blip r:embed="rId4"/>
          <a:stretch>
            <a:fillRect/>
          </a:stretch>
        </p:blipFill>
        <p:spPr>
          <a:xfrm>
            <a:off x="3681075" y="5117182"/>
            <a:ext cx="4829849" cy="1533739"/>
          </a:xfrm>
          <a:prstGeom prst="rect">
            <a:avLst/>
          </a:prstGeom>
        </p:spPr>
      </p:pic>
    </p:spTree>
    <p:extLst>
      <p:ext uri="{BB962C8B-B14F-4D97-AF65-F5344CB8AC3E}">
        <p14:creationId xmlns:p14="http://schemas.microsoft.com/office/powerpoint/2010/main" val="608765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9BA054-ADA8-DFE7-31CF-755BEB4A5BEC}"/>
              </a:ext>
            </a:extLst>
          </p:cNvPr>
          <p:cNvSpPr>
            <a:spLocks noGrp="1"/>
          </p:cNvSpPr>
          <p:nvPr>
            <p:ph type="title"/>
          </p:nvPr>
        </p:nvSpPr>
        <p:spPr/>
        <p:txBody>
          <a:bodyPr/>
          <a:lstStyle/>
          <a:p>
            <a:r>
              <a:rPr lang="pt-PT" dirty="0"/>
              <a:t>Demonstração do Site – Páginas de administrador</a:t>
            </a:r>
          </a:p>
        </p:txBody>
      </p:sp>
      <p:pic>
        <p:nvPicPr>
          <p:cNvPr id="5" name="Marcador de Posição de Conteúdo 4">
            <a:extLst>
              <a:ext uri="{FF2B5EF4-FFF2-40B4-BE49-F238E27FC236}">
                <a16:creationId xmlns:a16="http://schemas.microsoft.com/office/drawing/2014/main" id="{EB543770-80E2-7D0B-1C25-A9013EFBE8BA}"/>
              </a:ext>
            </a:extLst>
          </p:cNvPr>
          <p:cNvPicPr>
            <a:picLocks noGrp="1" noChangeAspect="1"/>
          </p:cNvPicPr>
          <p:nvPr>
            <p:ph idx="1"/>
          </p:nvPr>
        </p:nvPicPr>
        <p:blipFill>
          <a:blip r:embed="rId3"/>
          <a:stretch>
            <a:fillRect/>
          </a:stretch>
        </p:blipFill>
        <p:spPr>
          <a:xfrm>
            <a:off x="1025554" y="1853248"/>
            <a:ext cx="10140892" cy="4679598"/>
          </a:xfrm>
        </p:spPr>
      </p:pic>
    </p:spTree>
    <p:extLst>
      <p:ext uri="{BB962C8B-B14F-4D97-AF65-F5344CB8AC3E}">
        <p14:creationId xmlns:p14="http://schemas.microsoft.com/office/powerpoint/2010/main" val="2729192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84231-0477-C0D8-E2E0-5B5861ADB57D}"/>
              </a:ext>
            </a:extLst>
          </p:cNvPr>
          <p:cNvSpPr>
            <a:spLocks noGrp="1"/>
          </p:cNvSpPr>
          <p:nvPr>
            <p:ph type="title"/>
          </p:nvPr>
        </p:nvSpPr>
        <p:spPr/>
        <p:txBody>
          <a:bodyPr/>
          <a:lstStyle/>
          <a:p>
            <a:r>
              <a:rPr lang="pt-PT" dirty="0"/>
              <a:t>Demonstração do Site – Páginas de administrador</a:t>
            </a:r>
          </a:p>
        </p:txBody>
      </p:sp>
      <p:pic>
        <p:nvPicPr>
          <p:cNvPr id="5" name="Marcador de Posição de Conteúdo 4">
            <a:extLst>
              <a:ext uri="{FF2B5EF4-FFF2-40B4-BE49-F238E27FC236}">
                <a16:creationId xmlns:a16="http://schemas.microsoft.com/office/drawing/2014/main" id="{C52C51A7-1047-73AF-4960-F54EFA1BCB34}"/>
              </a:ext>
            </a:extLst>
          </p:cNvPr>
          <p:cNvPicPr>
            <a:picLocks noGrp="1" noChangeAspect="1"/>
          </p:cNvPicPr>
          <p:nvPr>
            <p:ph idx="1"/>
          </p:nvPr>
        </p:nvPicPr>
        <p:blipFill>
          <a:blip r:embed="rId3"/>
          <a:stretch>
            <a:fillRect/>
          </a:stretch>
        </p:blipFill>
        <p:spPr>
          <a:xfrm>
            <a:off x="1050018" y="1853248"/>
            <a:ext cx="10091964" cy="4657020"/>
          </a:xfrm>
        </p:spPr>
      </p:pic>
    </p:spTree>
    <p:extLst>
      <p:ext uri="{BB962C8B-B14F-4D97-AF65-F5344CB8AC3E}">
        <p14:creationId xmlns:p14="http://schemas.microsoft.com/office/powerpoint/2010/main" val="2647845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5510F5-CA62-26CD-44FF-9B52806D701F}"/>
              </a:ext>
            </a:extLst>
          </p:cNvPr>
          <p:cNvSpPr>
            <a:spLocks noGrp="1"/>
          </p:cNvSpPr>
          <p:nvPr>
            <p:ph type="title"/>
          </p:nvPr>
        </p:nvSpPr>
        <p:spPr/>
        <p:txBody>
          <a:bodyPr/>
          <a:lstStyle/>
          <a:p>
            <a:r>
              <a:rPr lang="pt-PT" dirty="0"/>
              <a:t>Demonstração do Site – Páginas de administrador</a:t>
            </a:r>
          </a:p>
        </p:txBody>
      </p:sp>
      <p:pic>
        <p:nvPicPr>
          <p:cNvPr id="5" name="Marcador de Posição de Conteúdo 4">
            <a:extLst>
              <a:ext uri="{FF2B5EF4-FFF2-40B4-BE49-F238E27FC236}">
                <a16:creationId xmlns:a16="http://schemas.microsoft.com/office/drawing/2014/main" id="{2D9A0E4F-5959-FADD-E6A9-A5D0904949EF}"/>
              </a:ext>
            </a:extLst>
          </p:cNvPr>
          <p:cNvPicPr>
            <a:picLocks noGrp="1" noChangeAspect="1"/>
          </p:cNvPicPr>
          <p:nvPr>
            <p:ph idx="1"/>
          </p:nvPr>
        </p:nvPicPr>
        <p:blipFill>
          <a:blip r:embed="rId3"/>
          <a:stretch>
            <a:fillRect/>
          </a:stretch>
        </p:blipFill>
        <p:spPr>
          <a:xfrm>
            <a:off x="1132563" y="1853248"/>
            <a:ext cx="9926873" cy="4575668"/>
          </a:xfrm>
        </p:spPr>
      </p:pic>
    </p:spTree>
    <p:extLst>
      <p:ext uri="{BB962C8B-B14F-4D97-AF65-F5344CB8AC3E}">
        <p14:creationId xmlns:p14="http://schemas.microsoft.com/office/powerpoint/2010/main" val="3232191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62824E-84B0-4981-26BA-5B917E8CA44B}"/>
              </a:ext>
            </a:extLst>
          </p:cNvPr>
          <p:cNvSpPr>
            <a:spLocks noGrp="1"/>
          </p:cNvSpPr>
          <p:nvPr>
            <p:ph type="title"/>
          </p:nvPr>
        </p:nvSpPr>
        <p:spPr/>
        <p:txBody>
          <a:bodyPr/>
          <a:lstStyle/>
          <a:p>
            <a:r>
              <a:rPr lang="pt-PT" dirty="0"/>
              <a:t>Resultados Esperados</a:t>
            </a:r>
          </a:p>
        </p:txBody>
      </p:sp>
      <p:sp>
        <p:nvSpPr>
          <p:cNvPr id="3" name="Marcador de Posição de Conteúdo 2">
            <a:extLst>
              <a:ext uri="{FF2B5EF4-FFF2-40B4-BE49-F238E27FC236}">
                <a16:creationId xmlns:a16="http://schemas.microsoft.com/office/drawing/2014/main" id="{237386A8-4C3E-F3E1-DC96-DBDE79474030}"/>
              </a:ext>
            </a:extLst>
          </p:cNvPr>
          <p:cNvSpPr>
            <a:spLocks noGrp="1"/>
          </p:cNvSpPr>
          <p:nvPr>
            <p:ph idx="1"/>
          </p:nvPr>
        </p:nvSpPr>
        <p:spPr/>
        <p:txBody>
          <a:bodyPr/>
          <a:lstStyle/>
          <a:p>
            <a:r>
              <a:rPr lang="pt-PT" dirty="0"/>
              <a:t>Aumentar a eficiência da gestão de eventos para empresas.</a:t>
            </a:r>
          </a:p>
          <a:p>
            <a:r>
              <a:rPr lang="pt-PT" dirty="0"/>
              <a:t>Proporcionar maior interação e satisfação para os participantes.</a:t>
            </a:r>
          </a:p>
          <a:p>
            <a:r>
              <a:rPr lang="pt-PT" dirty="0"/>
              <a:t>Criar oportunidades para palestrantes.</a:t>
            </a:r>
          </a:p>
        </p:txBody>
      </p:sp>
    </p:spTree>
    <p:extLst>
      <p:ext uri="{BB962C8B-B14F-4D97-AF65-F5344CB8AC3E}">
        <p14:creationId xmlns:p14="http://schemas.microsoft.com/office/powerpoint/2010/main" val="93158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D16B2C-6814-2CC6-A92E-86993704A4F1}"/>
              </a:ext>
            </a:extLst>
          </p:cNvPr>
          <p:cNvSpPr>
            <a:spLocks noGrp="1"/>
          </p:cNvSpPr>
          <p:nvPr>
            <p:ph type="title"/>
          </p:nvPr>
        </p:nvSpPr>
        <p:spPr/>
        <p:txBody>
          <a:bodyPr/>
          <a:lstStyle/>
          <a:p>
            <a:r>
              <a:rPr lang="pt-PT" dirty="0"/>
              <a:t>Próximos Passos (Futuro)</a:t>
            </a:r>
          </a:p>
        </p:txBody>
      </p:sp>
      <p:sp>
        <p:nvSpPr>
          <p:cNvPr id="3" name="Marcador de Posição de Conteúdo 2">
            <a:extLst>
              <a:ext uri="{FF2B5EF4-FFF2-40B4-BE49-F238E27FC236}">
                <a16:creationId xmlns:a16="http://schemas.microsoft.com/office/drawing/2014/main" id="{3F795F21-7F9A-D6C4-A8F9-32808926FB2B}"/>
              </a:ext>
            </a:extLst>
          </p:cNvPr>
          <p:cNvSpPr>
            <a:spLocks noGrp="1"/>
          </p:cNvSpPr>
          <p:nvPr>
            <p:ph idx="1"/>
          </p:nvPr>
        </p:nvSpPr>
        <p:spPr/>
        <p:txBody>
          <a:bodyPr/>
          <a:lstStyle/>
          <a:p>
            <a:r>
              <a:rPr lang="pt-PT" dirty="0"/>
              <a:t>Integração com Redes Sociais: Partilhar de eventos e inscrições diretas por redes sociais.</a:t>
            </a:r>
          </a:p>
          <a:p>
            <a:r>
              <a:rPr lang="pt-PT" dirty="0"/>
              <a:t>Aplicação Mobile: Disponibilizar a plataforma em dispositivos móveis para maior acessibilidade.</a:t>
            </a:r>
          </a:p>
          <a:p>
            <a:r>
              <a:rPr lang="pt-PT" dirty="0"/>
              <a:t>Estatísticas Avançadas: Relatórios detalhados para empresas sobre inscrições, comentários e avaliações.</a:t>
            </a:r>
          </a:p>
        </p:txBody>
      </p:sp>
    </p:spTree>
    <p:extLst>
      <p:ext uri="{BB962C8B-B14F-4D97-AF65-F5344CB8AC3E}">
        <p14:creationId xmlns:p14="http://schemas.microsoft.com/office/powerpoint/2010/main" val="496760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94B4-8390-2B88-FA08-EE51F3F7B1AD}"/>
              </a:ext>
            </a:extLst>
          </p:cNvPr>
          <p:cNvSpPr>
            <a:spLocks noGrp="1"/>
          </p:cNvSpPr>
          <p:nvPr>
            <p:ph type="title"/>
          </p:nvPr>
        </p:nvSpPr>
        <p:spPr/>
        <p:txBody>
          <a:bodyPr/>
          <a:lstStyle/>
          <a:p>
            <a:r>
              <a:rPr lang="pt-PT" dirty="0"/>
              <a:t>Conclusão</a:t>
            </a:r>
          </a:p>
        </p:txBody>
      </p:sp>
      <p:sp>
        <p:nvSpPr>
          <p:cNvPr id="3" name="Marcador de Posição de Conteúdo 2">
            <a:extLst>
              <a:ext uri="{FF2B5EF4-FFF2-40B4-BE49-F238E27FC236}">
                <a16:creationId xmlns:a16="http://schemas.microsoft.com/office/drawing/2014/main" id="{C438E24F-AC85-FBE7-7987-F3ACF76CBC37}"/>
              </a:ext>
            </a:extLst>
          </p:cNvPr>
          <p:cNvSpPr>
            <a:spLocks noGrp="1"/>
          </p:cNvSpPr>
          <p:nvPr>
            <p:ph idx="1"/>
          </p:nvPr>
        </p:nvSpPr>
        <p:spPr/>
        <p:txBody>
          <a:bodyPr>
            <a:normAutofit fontScale="85000" lnSpcReduction="10000"/>
          </a:bodyPr>
          <a:lstStyle/>
          <a:p>
            <a:r>
              <a:rPr lang="pt-PT" dirty="0"/>
              <a:t>Resumo do Projeto:</a:t>
            </a:r>
          </a:p>
          <a:p>
            <a:pPr marL="0" indent="0">
              <a:buNone/>
            </a:pPr>
            <a:r>
              <a:rPr lang="pt-PT" dirty="0"/>
              <a:t>Criamos uma plataforma eficiente e intuitiva para conectar empresas, participantes e palestrantes.</a:t>
            </a:r>
          </a:p>
          <a:p>
            <a:pPr marL="0" indent="0">
              <a:buNone/>
            </a:pPr>
            <a:r>
              <a:rPr lang="pt-PT" dirty="0"/>
              <a:t>Simplificamos a gestão de eventos e facilitamos a participação do público.</a:t>
            </a:r>
          </a:p>
          <a:p>
            <a:endParaRPr lang="pt-PT" dirty="0"/>
          </a:p>
          <a:p>
            <a:r>
              <a:rPr lang="pt-PT" dirty="0"/>
              <a:t>Impacto:</a:t>
            </a:r>
          </a:p>
          <a:p>
            <a:pPr marL="0" indent="0">
              <a:buNone/>
            </a:pPr>
            <a:r>
              <a:rPr lang="pt-PT" dirty="0"/>
              <a:t>Empresas agora têm ferramentas para organizar eventos com mais facilidade.</a:t>
            </a:r>
          </a:p>
          <a:p>
            <a:pPr marL="0" indent="0">
              <a:buNone/>
            </a:pPr>
            <a:r>
              <a:rPr lang="pt-PT" dirty="0"/>
              <a:t>Utilizadores têm acesso rápido a eventos e oportunidades como palestrantes.</a:t>
            </a:r>
          </a:p>
          <a:p>
            <a:endParaRPr lang="pt-PT" dirty="0"/>
          </a:p>
          <a:p>
            <a:r>
              <a:rPr lang="pt-PT" dirty="0"/>
              <a:t>Visão para o Futuro:</a:t>
            </a:r>
          </a:p>
          <a:p>
            <a:pPr marL="0" indent="0">
              <a:buNone/>
            </a:pPr>
            <a:r>
              <a:rPr lang="pt-PT" dirty="0"/>
              <a:t>Melhorar a experiência do utilizador com funcionalidades adicionais.</a:t>
            </a:r>
          </a:p>
          <a:p>
            <a:pPr marL="0" indent="0">
              <a:buNone/>
            </a:pPr>
            <a:r>
              <a:rPr lang="pt-PT" dirty="0"/>
              <a:t>Expandir para plataformas móveis e integrar com redes sociais.</a:t>
            </a:r>
          </a:p>
        </p:txBody>
      </p:sp>
    </p:spTree>
    <p:extLst>
      <p:ext uri="{BB962C8B-B14F-4D97-AF65-F5344CB8AC3E}">
        <p14:creationId xmlns:p14="http://schemas.microsoft.com/office/powerpoint/2010/main" val="344254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4FB035-9C3E-D54B-5761-4604E40824EE}"/>
              </a:ext>
            </a:extLst>
          </p:cNvPr>
          <p:cNvSpPr>
            <a:spLocks noGrp="1"/>
          </p:cNvSpPr>
          <p:nvPr>
            <p:ph type="title"/>
          </p:nvPr>
        </p:nvSpPr>
        <p:spPr/>
        <p:txBody>
          <a:bodyPr/>
          <a:lstStyle/>
          <a:p>
            <a:r>
              <a:rPr lang="pt-PT" dirty="0"/>
              <a:t>Funcionalidades Principais</a:t>
            </a:r>
          </a:p>
        </p:txBody>
      </p:sp>
      <p:sp>
        <p:nvSpPr>
          <p:cNvPr id="3" name="Marcador de Posição de Conteúdo 2">
            <a:extLst>
              <a:ext uri="{FF2B5EF4-FFF2-40B4-BE49-F238E27FC236}">
                <a16:creationId xmlns:a16="http://schemas.microsoft.com/office/drawing/2014/main" id="{5FCB03F3-1A28-BDCB-DD1F-F58D911B4512}"/>
              </a:ext>
            </a:extLst>
          </p:cNvPr>
          <p:cNvSpPr>
            <a:spLocks noGrp="1"/>
          </p:cNvSpPr>
          <p:nvPr>
            <p:ph idx="1"/>
          </p:nvPr>
        </p:nvSpPr>
        <p:spPr/>
        <p:txBody>
          <a:bodyPr>
            <a:normAutofit/>
          </a:bodyPr>
          <a:lstStyle/>
          <a:p>
            <a:r>
              <a:rPr lang="pt-PT" dirty="0"/>
              <a:t>Registo de Empresas: Empresas podem registar-se e gerir os seus eventos.</a:t>
            </a:r>
          </a:p>
          <a:p>
            <a:r>
              <a:rPr lang="pt-PT" dirty="0"/>
              <a:t>Inscrição de Utilizadores: Utilizadores podem criar contas, inscrever-se e interagir com eventos.</a:t>
            </a:r>
          </a:p>
          <a:p>
            <a:r>
              <a:rPr lang="pt-PT" dirty="0"/>
              <a:t>Palestrantes: Utilizadores podem ativar o modo "palestrante" no perfil, permitindo que empresas os associem aos eventos.</a:t>
            </a:r>
          </a:p>
          <a:p>
            <a:r>
              <a:rPr lang="pt-PT" dirty="0"/>
              <a:t>Gestão de Eventos: Empresas têm ferramentas para gerir eventos, adicionar palestrantes e acompanhar detalhes dos eventos.</a:t>
            </a:r>
          </a:p>
          <a:p>
            <a:r>
              <a:rPr lang="pt-PT" dirty="0"/>
              <a:t>Feedback e Avaliações: Participantes podem avaliar eventos e deixar comentários.</a:t>
            </a:r>
          </a:p>
        </p:txBody>
      </p:sp>
    </p:spTree>
    <p:extLst>
      <p:ext uri="{BB962C8B-B14F-4D97-AF65-F5344CB8AC3E}">
        <p14:creationId xmlns:p14="http://schemas.microsoft.com/office/powerpoint/2010/main" val="1373070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196D70-F206-F01D-D5D7-31B6F01C1890}"/>
              </a:ext>
            </a:extLst>
          </p:cNvPr>
          <p:cNvSpPr>
            <a:spLocks noGrp="1"/>
          </p:cNvSpPr>
          <p:nvPr>
            <p:ph type="title"/>
          </p:nvPr>
        </p:nvSpPr>
        <p:spPr/>
        <p:txBody>
          <a:bodyPr/>
          <a:lstStyle/>
          <a:p>
            <a:r>
              <a:rPr lang="pt-PT" dirty="0"/>
              <a:t>Público-Alvo e Benefícios</a:t>
            </a:r>
          </a:p>
        </p:txBody>
      </p:sp>
      <p:sp>
        <p:nvSpPr>
          <p:cNvPr id="3" name="Marcador de Posição de Conteúdo 2">
            <a:extLst>
              <a:ext uri="{FF2B5EF4-FFF2-40B4-BE49-F238E27FC236}">
                <a16:creationId xmlns:a16="http://schemas.microsoft.com/office/drawing/2014/main" id="{3C4467C0-BB3F-965C-0DC3-E641A6629C6E}"/>
              </a:ext>
            </a:extLst>
          </p:cNvPr>
          <p:cNvSpPr>
            <a:spLocks noGrp="1"/>
          </p:cNvSpPr>
          <p:nvPr>
            <p:ph idx="1"/>
          </p:nvPr>
        </p:nvSpPr>
        <p:spPr/>
        <p:txBody>
          <a:bodyPr>
            <a:normAutofit lnSpcReduction="10000"/>
          </a:bodyPr>
          <a:lstStyle/>
          <a:p>
            <a:r>
              <a:rPr lang="pt-PT" b="1" dirty="0"/>
              <a:t>Público-Alvo:</a:t>
            </a:r>
            <a:endParaRPr lang="pt-PT" dirty="0"/>
          </a:p>
          <a:p>
            <a:pPr marL="0" indent="0">
              <a:buNone/>
            </a:pPr>
            <a:r>
              <a:rPr lang="pt-PT" dirty="0"/>
              <a:t>Empresas que organizam eventos.</a:t>
            </a:r>
          </a:p>
          <a:p>
            <a:pPr marL="0" indent="0">
              <a:buNone/>
            </a:pPr>
            <a:r>
              <a:rPr lang="pt-PT" dirty="0"/>
              <a:t>Palestrantes em busca de oportunidades.</a:t>
            </a:r>
          </a:p>
          <a:p>
            <a:pPr marL="0" indent="0">
              <a:buNone/>
            </a:pPr>
            <a:r>
              <a:rPr lang="pt-PT" dirty="0"/>
              <a:t>Participantes interessados em descobrir e participar em eventos relevantes.</a:t>
            </a:r>
          </a:p>
          <a:p>
            <a:r>
              <a:rPr lang="pt-PT" b="1" dirty="0"/>
              <a:t>Benefícios:</a:t>
            </a:r>
            <a:endParaRPr lang="pt-PT" dirty="0"/>
          </a:p>
          <a:p>
            <a:pPr marL="0" indent="0">
              <a:buNone/>
            </a:pPr>
            <a:r>
              <a:rPr lang="pt-PT" b="1" dirty="0"/>
              <a:t>Para empresas:</a:t>
            </a:r>
            <a:r>
              <a:rPr lang="pt-PT" dirty="0"/>
              <a:t> Gestão simplificada de eventos e maior alcance de público.</a:t>
            </a:r>
          </a:p>
          <a:p>
            <a:pPr marL="0" indent="0">
              <a:buNone/>
            </a:pPr>
            <a:r>
              <a:rPr lang="pt-PT" b="1" dirty="0"/>
              <a:t>Para utilizadores:</a:t>
            </a:r>
            <a:r>
              <a:rPr lang="pt-PT" dirty="0"/>
              <a:t> Facilidade para encontrar eventos e possibilidade de atuar como palestrante.</a:t>
            </a:r>
          </a:p>
          <a:p>
            <a:pPr marL="0" indent="0">
              <a:buNone/>
            </a:pPr>
            <a:r>
              <a:rPr lang="pt-PT" b="1" dirty="0"/>
              <a:t>Para todos:</a:t>
            </a:r>
            <a:r>
              <a:rPr lang="pt-PT" dirty="0"/>
              <a:t> Centralização das informações e interação fácil e intuitiva.</a:t>
            </a:r>
          </a:p>
          <a:p>
            <a:endParaRPr lang="pt-PT" dirty="0"/>
          </a:p>
        </p:txBody>
      </p:sp>
    </p:spTree>
    <p:extLst>
      <p:ext uri="{BB962C8B-B14F-4D97-AF65-F5344CB8AC3E}">
        <p14:creationId xmlns:p14="http://schemas.microsoft.com/office/powerpoint/2010/main" val="2435468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AC258F-0324-7D30-CCC2-0680B5358DBA}"/>
              </a:ext>
            </a:extLst>
          </p:cNvPr>
          <p:cNvSpPr>
            <a:spLocks noGrp="1"/>
          </p:cNvSpPr>
          <p:nvPr>
            <p:ph type="title"/>
          </p:nvPr>
        </p:nvSpPr>
        <p:spPr/>
        <p:txBody>
          <a:bodyPr/>
          <a:lstStyle/>
          <a:p>
            <a:r>
              <a:rPr lang="pt-PT" dirty="0"/>
              <a:t>Principais vantagens da nossa Plataforma</a:t>
            </a:r>
          </a:p>
        </p:txBody>
      </p:sp>
      <p:sp>
        <p:nvSpPr>
          <p:cNvPr id="3" name="Marcador de Posição de Conteúdo 2">
            <a:extLst>
              <a:ext uri="{FF2B5EF4-FFF2-40B4-BE49-F238E27FC236}">
                <a16:creationId xmlns:a16="http://schemas.microsoft.com/office/drawing/2014/main" id="{20600946-7F1A-473C-C535-F7DF151FE52D}"/>
              </a:ext>
            </a:extLst>
          </p:cNvPr>
          <p:cNvSpPr>
            <a:spLocks noGrp="1"/>
          </p:cNvSpPr>
          <p:nvPr>
            <p:ph idx="1"/>
          </p:nvPr>
        </p:nvSpPr>
        <p:spPr/>
        <p:txBody>
          <a:bodyPr/>
          <a:lstStyle/>
          <a:p>
            <a:r>
              <a:rPr lang="pt-PT" dirty="0"/>
              <a:t>Interface simples e intuitiva para todos os perfis de utilizadores.</a:t>
            </a:r>
          </a:p>
          <a:p>
            <a:r>
              <a:rPr lang="pt-PT" dirty="0"/>
              <a:t>Possibilidade de transição de utilizador comum para palestrante diretamente no perfil.</a:t>
            </a:r>
          </a:p>
          <a:p>
            <a:r>
              <a:rPr lang="pt-PT" dirty="0"/>
              <a:t>Feedback estruturado com avaliações e comentários no evento.</a:t>
            </a:r>
          </a:p>
          <a:p>
            <a:r>
              <a:rPr lang="pt-PT" dirty="0"/>
              <a:t>Integração completa entre eventos, empresas e participantes.</a:t>
            </a:r>
          </a:p>
        </p:txBody>
      </p:sp>
    </p:spTree>
    <p:extLst>
      <p:ext uri="{BB962C8B-B14F-4D97-AF65-F5344CB8AC3E}">
        <p14:creationId xmlns:p14="http://schemas.microsoft.com/office/powerpoint/2010/main" val="327654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FC581-5EFC-34DD-77A0-69208EA82F0F}"/>
              </a:ext>
            </a:extLst>
          </p:cNvPr>
          <p:cNvSpPr>
            <a:spLocks noGrp="1"/>
          </p:cNvSpPr>
          <p:nvPr>
            <p:ph type="title"/>
          </p:nvPr>
        </p:nvSpPr>
        <p:spPr/>
        <p:txBody>
          <a:bodyPr/>
          <a:lstStyle/>
          <a:p>
            <a:r>
              <a:rPr lang="pt-PT" dirty="0"/>
              <a:t>Demonstração do Site - Login</a:t>
            </a:r>
          </a:p>
        </p:txBody>
      </p:sp>
      <p:pic>
        <p:nvPicPr>
          <p:cNvPr id="11" name="Marcador de Posição de Conteúdo 10">
            <a:extLst>
              <a:ext uri="{FF2B5EF4-FFF2-40B4-BE49-F238E27FC236}">
                <a16:creationId xmlns:a16="http://schemas.microsoft.com/office/drawing/2014/main" id="{15FE45F3-37CD-F136-24F9-88FE84868919}"/>
              </a:ext>
            </a:extLst>
          </p:cNvPr>
          <p:cNvPicPr>
            <a:picLocks noGrp="1" noChangeAspect="1"/>
          </p:cNvPicPr>
          <p:nvPr>
            <p:ph idx="1"/>
          </p:nvPr>
        </p:nvPicPr>
        <p:blipFill>
          <a:blip r:embed="rId3"/>
          <a:stretch>
            <a:fillRect/>
          </a:stretch>
        </p:blipFill>
        <p:spPr>
          <a:xfrm>
            <a:off x="1381232" y="1690688"/>
            <a:ext cx="9429536" cy="4351338"/>
          </a:xfrm>
        </p:spPr>
      </p:pic>
    </p:spTree>
    <p:extLst>
      <p:ext uri="{BB962C8B-B14F-4D97-AF65-F5344CB8AC3E}">
        <p14:creationId xmlns:p14="http://schemas.microsoft.com/office/powerpoint/2010/main" val="1953756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547A4-2482-E73A-19AA-5E51AB502741}"/>
              </a:ext>
            </a:extLst>
          </p:cNvPr>
          <p:cNvSpPr>
            <a:spLocks noGrp="1"/>
          </p:cNvSpPr>
          <p:nvPr>
            <p:ph type="title"/>
          </p:nvPr>
        </p:nvSpPr>
        <p:spPr/>
        <p:txBody>
          <a:bodyPr/>
          <a:lstStyle/>
          <a:p>
            <a:r>
              <a:rPr lang="pt-PT" dirty="0"/>
              <a:t>Demonstração do Site - Registo</a:t>
            </a:r>
          </a:p>
        </p:txBody>
      </p:sp>
      <p:pic>
        <p:nvPicPr>
          <p:cNvPr id="7" name="Marcador de Posição de Conteúdo 6">
            <a:extLst>
              <a:ext uri="{FF2B5EF4-FFF2-40B4-BE49-F238E27FC236}">
                <a16:creationId xmlns:a16="http://schemas.microsoft.com/office/drawing/2014/main" id="{03F6ABD9-6706-56C3-1BE0-D172B8D364C1}"/>
              </a:ext>
            </a:extLst>
          </p:cNvPr>
          <p:cNvPicPr>
            <a:picLocks noGrp="1" noChangeAspect="1"/>
          </p:cNvPicPr>
          <p:nvPr>
            <p:ph idx="1"/>
          </p:nvPr>
        </p:nvPicPr>
        <p:blipFill>
          <a:blip r:embed="rId3"/>
          <a:stretch>
            <a:fillRect/>
          </a:stretch>
        </p:blipFill>
        <p:spPr>
          <a:xfrm>
            <a:off x="1386547" y="1695202"/>
            <a:ext cx="9418905" cy="4351338"/>
          </a:xfrm>
        </p:spPr>
      </p:pic>
    </p:spTree>
    <p:extLst>
      <p:ext uri="{BB962C8B-B14F-4D97-AF65-F5344CB8AC3E}">
        <p14:creationId xmlns:p14="http://schemas.microsoft.com/office/powerpoint/2010/main" val="1686974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704372-E428-2DB4-50C0-8BBE30ED124F}"/>
              </a:ext>
            </a:extLst>
          </p:cNvPr>
          <p:cNvSpPr>
            <a:spLocks noGrp="1"/>
          </p:cNvSpPr>
          <p:nvPr>
            <p:ph type="title"/>
          </p:nvPr>
        </p:nvSpPr>
        <p:spPr/>
        <p:txBody>
          <a:bodyPr/>
          <a:lstStyle/>
          <a:p>
            <a:r>
              <a:rPr lang="pt-PT" dirty="0"/>
              <a:t>Demonstração do Site – Paginas de utilizador normal</a:t>
            </a:r>
          </a:p>
        </p:txBody>
      </p:sp>
      <p:pic>
        <p:nvPicPr>
          <p:cNvPr id="5" name="Marcador de Posição de Conteúdo 4">
            <a:extLst>
              <a:ext uri="{FF2B5EF4-FFF2-40B4-BE49-F238E27FC236}">
                <a16:creationId xmlns:a16="http://schemas.microsoft.com/office/drawing/2014/main" id="{C0649B73-E70F-0AA5-7AF1-5D51D2E533DF}"/>
              </a:ext>
            </a:extLst>
          </p:cNvPr>
          <p:cNvPicPr>
            <a:picLocks noGrp="1" noChangeAspect="1"/>
          </p:cNvPicPr>
          <p:nvPr>
            <p:ph idx="1"/>
          </p:nvPr>
        </p:nvPicPr>
        <p:blipFill>
          <a:blip r:embed="rId3"/>
          <a:stretch>
            <a:fillRect/>
          </a:stretch>
        </p:blipFill>
        <p:spPr>
          <a:xfrm>
            <a:off x="1407690" y="1814336"/>
            <a:ext cx="9376620" cy="4351338"/>
          </a:xfrm>
        </p:spPr>
      </p:pic>
    </p:spTree>
    <p:extLst>
      <p:ext uri="{BB962C8B-B14F-4D97-AF65-F5344CB8AC3E}">
        <p14:creationId xmlns:p14="http://schemas.microsoft.com/office/powerpoint/2010/main" val="429030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465A2-EF27-71F1-81C2-098A892E1743}"/>
              </a:ext>
            </a:extLst>
          </p:cNvPr>
          <p:cNvSpPr>
            <a:spLocks noGrp="1"/>
          </p:cNvSpPr>
          <p:nvPr>
            <p:ph type="title"/>
          </p:nvPr>
        </p:nvSpPr>
        <p:spPr/>
        <p:txBody>
          <a:bodyPr/>
          <a:lstStyle/>
          <a:p>
            <a:r>
              <a:rPr lang="pt-PT" dirty="0"/>
              <a:t>Demonstração do Site – Paginas de utilizador normal</a:t>
            </a:r>
          </a:p>
        </p:txBody>
      </p:sp>
      <p:pic>
        <p:nvPicPr>
          <p:cNvPr id="5" name="Marcador de Posição de Conteúdo 4">
            <a:extLst>
              <a:ext uri="{FF2B5EF4-FFF2-40B4-BE49-F238E27FC236}">
                <a16:creationId xmlns:a16="http://schemas.microsoft.com/office/drawing/2014/main" id="{A2DC7536-61E7-C0E0-B194-B07DFCDDC78C}"/>
              </a:ext>
            </a:extLst>
          </p:cNvPr>
          <p:cNvPicPr>
            <a:picLocks noGrp="1" noChangeAspect="1"/>
          </p:cNvPicPr>
          <p:nvPr>
            <p:ph idx="1"/>
          </p:nvPr>
        </p:nvPicPr>
        <p:blipFill>
          <a:blip r:embed="rId3"/>
          <a:stretch>
            <a:fillRect/>
          </a:stretch>
        </p:blipFill>
        <p:spPr>
          <a:xfrm>
            <a:off x="234701" y="2360260"/>
            <a:ext cx="6784047" cy="3127022"/>
          </a:xfrm>
        </p:spPr>
      </p:pic>
      <p:pic>
        <p:nvPicPr>
          <p:cNvPr id="7" name="Imagem 6">
            <a:extLst>
              <a:ext uri="{FF2B5EF4-FFF2-40B4-BE49-F238E27FC236}">
                <a16:creationId xmlns:a16="http://schemas.microsoft.com/office/drawing/2014/main" id="{D36B0C37-312E-2623-9734-B3CF6532A495}"/>
              </a:ext>
            </a:extLst>
          </p:cNvPr>
          <p:cNvPicPr>
            <a:picLocks noChangeAspect="1"/>
          </p:cNvPicPr>
          <p:nvPr/>
        </p:nvPicPr>
        <p:blipFill>
          <a:blip r:embed="rId4"/>
          <a:stretch>
            <a:fillRect/>
          </a:stretch>
        </p:blipFill>
        <p:spPr>
          <a:xfrm>
            <a:off x="7273964" y="2912534"/>
            <a:ext cx="4334979" cy="2386982"/>
          </a:xfrm>
          <a:prstGeom prst="rect">
            <a:avLst/>
          </a:prstGeom>
        </p:spPr>
      </p:pic>
    </p:spTree>
    <p:extLst>
      <p:ext uri="{BB962C8B-B14F-4D97-AF65-F5344CB8AC3E}">
        <p14:creationId xmlns:p14="http://schemas.microsoft.com/office/powerpoint/2010/main" val="4147178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ão">
  <a:themeElements>
    <a:clrScheme name="Ião">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ão">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ão">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110</TotalTime>
  <Words>1783</Words>
  <Application>Microsoft Office PowerPoint</Application>
  <PresentationFormat>Ecrã Panorâmico</PresentationFormat>
  <Paragraphs>134</Paragraphs>
  <Slides>29</Slides>
  <Notes>21</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29</vt:i4>
      </vt:variant>
    </vt:vector>
  </HeadingPairs>
  <TitlesOfParts>
    <vt:vector size="35" baseType="lpstr">
      <vt:lpstr>Aptos</vt:lpstr>
      <vt:lpstr>Arial</vt:lpstr>
      <vt:lpstr>Century Gothic</vt:lpstr>
      <vt:lpstr>Times New Roman</vt:lpstr>
      <vt:lpstr>Wingdings 3</vt:lpstr>
      <vt:lpstr>Ião</vt:lpstr>
      <vt:lpstr>Plataforma de gestão de eventos</vt:lpstr>
      <vt:lpstr>Problema e Solução</vt:lpstr>
      <vt:lpstr>Funcionalidades Principais</vt:lpstr>
      <vt:lpstr>Público-Alvo e Benefícios</vt:lpstr>
      <vt:lpstr>Principais vantagens da nossa Plataforma</vt:lpstr>
      <vt:lpstr>Demonstração do Site - Login</vt:lpstr>
      <vt:lpstr>Demonstração do Site - Registo</vt:lpstr>
      <vt:lpstr>Demonstração do Site – Paginas de utilizador normal</vt:lpstr>
      <vt:lpstr>Demonstração do Site – Paginas de utilizador normal</vt:lpstr>
      <vt:lpstr>Demonstração do Site – Paginas de utilizador normal</vt:lpstr>
      <vt:lpstr>Demonstração do Site – Paginas de utilizador normal</vt:lpstr>
      <vt:lpstr>Demonstração do Site – Paginas de palestrante</vt:lpstr>
      <vt:lpstr>Demonstração do Site – Paginas de empresas</vt:lpstr>
      <vt:lpstr>Demonstração do Site – Paginas de empresas</vt:lpstr>
      <vt:lpstr>Demonstração do Site – Paginas de empresas</vt:lpstr>
      <vt:lpstr>Demonstração do Site – Paginas de empresas</vt:lpstr>
      <vt:lpstr>Demonstração do Site – Paginas de empresas</vt:lpstr>
      <vt:lpstr>Demonstração do Site – Páginas de administrador</vt:lpstr>
      <vt:lpstr>Demonstração do Site – Páginas de administrador</vt:lpstr>
      <vt:lpstr>Demonstração do Site – Páginas de administrador</vt:lpstr>
      <vt:lpstr>Demonstração do Site – Páginas de administrador</vt:lpstr>
      <vt:lpstr>Demonstração do Site – Páginas de administrador</vt:lpstr>
      <vt:lpstr>Demonstração do Site – Páginas de administrador</vt:lpstr>
      <vt:lpstr>Demonstração do Site – Páginas de administrador</vt:lpstr>
      <vt:lpstr>Demonstração do Site – Páginas de administrador</vt:lpstr>
      <vt:lpstr>Demonstração do Site – Páginas de administrador</vt:lpstr>
      <vt:lpstr>Resultados Esperados</vt:lpstr>
      <vt:lpstr>Próximos Passos (Futuro)</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Rafael Cruz Fernandes</dc:creator>
  <cp:lastModifiedBy>Rafael Cruz Fernandes</cp:lastModifiedBy>
  <cp:revision>5</cp:revision>
  <dcterms:created xsi:type="dcterms:W3CDTF">2025-01-18T15:01:02Z</dcterms:created>
  <dcterms:modified xsi:type="dcterms:W3CDTF">2025-01-18T16:51:57Z</dcterms:modified>
</cp:coreProperties>
</file>