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6" r:id="rId8"/>
    <p:sldId id="272" r:id="rId9"/>
    <p:sldId id="273" r:id="rId10"/>
    <p:sldId id="274" r:id="rId11"/>
    <p:sldId id="275" r:id="rId12"/>
    <p:sldId id="276" r:id="rId13"/>
    <p:sldId id="277" r:id="rId14"/>
    <p:sldId id="278" r:id="rId15"/>
    <p:sldId id="280" r:id="rId16"/>
    <p:sldId id="279" r:id="rId17"/>
    <p:sldId id="281" r:id="rId18"/>
    <p:sldId id="267" r:id="rId19"/>
    <p:sldId id="268" r:id="rId20"/>
    <p:sldId id="269" r:id="rId21"/>
    <p:sldId id="270" r:id="rId22"/>
    <p:sldId id="271" r:id="rId23"/>
    <p:sldId id="282" r:id="rId24"/>
    <p:sldId id="283" r:id="rId25"/>
    <p:sldId id="284" r:id="rId26"/>
    <p:sldId id="285" r:id="rId27"/>
    <p:sldId id="262" r:id="rId28"/>
    <p:sldId id="263" r:id="rId29"/>
    <p:sldId id="26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1935" autoAdjust="0"/>
  </p:normalViewPr>
  <p:slideViewPr>
    <p:cSldViewPr snapToGrid="0">
      <p:cViewPr varScale="1">
        <p:scale>
          <a:sx n="68" d="100"/>
          <a:sy n="68" d="100"/>
        </p:scale>
        <p:origin x="12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09B63-F894-41CA-A265-1E6C6E100DB6}" type="datetimeFigureOut">
              <a:rPr lang="pt-PT" smtClean="0"/>
              <a:t>18/01/2025</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24093-5B40-420E-A322-97F50DA7E9F3}" type="slidenum">
              <a:rPr lang="pt-PT" smtClean="0"/>
              <a:t>‹nº›</a:t>
            </a:fld>
            <a:endParaRPr lang="pt-PT"/>
          </a:p>
        </p:txBody>
      </p:sp>
    </p:spTree>
    <p:extLst>
      <p:ext uri="{BB962C8B-B14F-4D97-AF65-F5344CB8AC3E}">
        <p14:creationId xmlns:p14="http://schemas.microsoft.com/office/powerpoint/2010/main" val="282486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Esta é a </a:t>
            </a:r>
            <a:r>
              <a:rPr lang="en-US" dirty="0" err="1"/>
              <a:t>pagina</a:t>
            </a:r>
            <a:r>
              <a:rPr lang="en-US" dirty="0"/>
              <a:t> de login, é a </a:t>
            </a:r>
            <a:r>
              <a:rPr lang="en-US" dirty="0" err="1"/>
              <a:t>primeira</a:t>
            </a:r>
            <a:r>
              <a:rPr lang="en-US" dirty="0"/>
              <a:t> </a:t>
            </a:r>
            <a:r>
              <a:rPr lang="en-US" dirty="0" err="1"/>
              <a:t>pagina</a:t>
            </a:r>
            <a:r>
              <a:rPr lang="en-US" dirty="0"/>
              <a:t> </a:t>
            </a:r>
            <a:r>
              <a:rPr lang="en-US" dirty="0" err="1"/>
              <a:t>apresentada</a:t>
            </a:r>
            <a:r>
              <a:rPr lang="en-US" dirty="0"/>
              <a:t> </a:t>
            </a:r>
            <a:r>
              <a:rPr lang="en-US" dirty="0" err="1"/>
              <a:t>quando</a:t>
            </a:r>
            <a:r>
              <a:rPr lang="en-US" dirty="0"/>
              <a:t> </a:t>
            </a:r>
            <a:r>
              <a:rPr lang="en-US" dirty="0" err="1"/>
              <a:t>abre</a:t>
            </a:r>
            <a:r>
              <a:rPr lang="en-US" dirty="0"/>
              <a:t> o </a:t>
            </a:r>
            <a:r>
              <a:rPr lang="en-US" dirty="0" err="1"/>
              <a:t>nosso</a:t>
            </a:r>
            <a:r>
              <a:rPr lang="en-US" dirty="0"/>
              <a:t> site, </a:t>
            </a:r>
            <a:r>
              <a:rPr lang="pt-PT" sz="1800" dirty="0">
                <a:effectLst/>
                <a:latin typeface="Times New Roman" panose="02020603050405020304" pitchFamily="18" charset="0"/>
                <a:ea typeface="Times New Roman" panose="02020603050405020304" pitchFamily="18" charset="0"/>
              </a:rPr>
              <a:t>a nossa função de login automaticamente verifica se o utilizador que fez login é um administrador, palestrante ou utilizador normal, assim quando acaba o processo de login podemos mostrar o conjunto de paginas certo para o tipo de utilizador que fez login.</a:t>
            </a:r>
          </a:p>
          <a:p>
            <a:r>
              <a:rPr lang="pt-PT" sz="1800" dirty="0">
                <a:effectLst/>
                <a:latin typeface="Times New Roman" panose="02020603050405020304" pitchFamily="18" charset="0"/>
              </a:rPr>
              <a:t>Se ainda não tem conta então tem a possibilidade de ir para a pagina de registo clicando no botão de registar.</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6</a:t>
            </a:fld>
            <a:endParaRPr lang="pt-PT"/>
          </a:p>
        </p:txBody>
      </p:sp>
    </p:spTree>
    <p:extLst>
      <p:ext uri="{BB962C8B-B14F-4D97-AF65-F5344CB8AC3E}">
        <p14:creationId xmlns:p14="http://schemas.microsoft.com/office/powerpoint/2010/main" val="1775498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para </a:t>
            </a:r>
            <a:r>
              <a:rPr lang="en-US" dirty="0" err="1"/>
              <a:t>editar</a:t>
            </a:r>
            <a:r>
              <a:rPr lang="en-US" dirty="0"/>
              <a:t> um </a:t>
            </a:r>
            <a:r>
              <a:rPr lang="en-US" dirty="0" err="1"/>
              <a:t>evento</a:t>
            </a:r>
            <a:r>
              <a:rPr lang="en-US" dirty="0"/>
              <a:t> é a </a:t>
            </a:r>
            <a:r>
              <a:rPr lang="en-US" dirty="0" err="1"/>
              <a:t>mesma</a:t>
            </a:r>
            <a:r>
              <a:rPr lang="en-US" dirty="0"/>
              <a:t> </a:t>
            </a:r>
            <a:r>
              <a:rPr lang="en-US" dirty="0" err="1"/>
              <a:t>coisa</a:t>
            </a:r>
            <a:r>
              <a:rPr lang="en-US" dirty="0"/>
              <a:t> que a </a:t>
            </a:r>
            <a:r>
              <a:rPr lang="en-US" dirty="0" err="1"/>
              <a:t>pagina</a:t>
            </a:r>
            <a:r>
              <a:rPr lang="en-US" dirty="0"/>
              <a:t> de </a:t>
            </a:r>
            <a:r>
              <a:rPr lang="en-US" dirty="0" err="1"/>
              <a:t>criar</a:t>
            </a:r>
            <a:r>
              <a:rPr lang="en-US" dirty="0"/>
              <a:t> mas com </a:t>
            </a:r>
            <a:r>
              <a:rPr lang="en-US" dirty="0" err="1"/>
              <a:t>os</a:t>
            </a:r>
            <a:r>
              <a:rPr lang="en-US" dirty="0"/>
              <a:t> campos </a:t>
            </a:r>
            <a:r>
              <a:rPr lang="en-US" dirty="0" err="1"/>
              <a:t>já</a:t>
            </a:r>
            <a:r>
              <a:rPr lang="en-US" dirty="0"/>
              <a:t> </a:t>
            </a:r>
            <a:r>
              <a:rPr lang="en-US" dirty="0" err="1"/>
              <a:t>preenchidos</a:t>
            </a:r>
            <a:r>
              <a:rPr lang="en-US" dirty="0"/>
              <a:t> com </a:t>
            </a:r>
            <a:r>
              <a:rPr lang="en-US" dirty="0" err="1"/>
              <a:t>os</a:t>
            </a:r>
            <a:r>
              <a:rPr lang="en-US" dirty="0"/>
              <a:t> </a:t>
            </a:r>
            <a:r>
              <a:rPr lang="en-US" dirty="0" err="1"/>
              <a:t>valores</a:t>
            </a:r>
            <a:r>
              <a:rPr lang="en-US" dirty="0"/>
              <a:t> do </a:t>
            </a:r>
            <a:r>
              <a:rPr lang="en-US" dirty="0" err="1"/>
              <a:t>evento</a:t>
            </a:r>
            <a:r>
              <a:rPr lang="en-US" dirty="0"/>
              <a:t>,</a:t>
            </a:r>
            <a:r>
              <a:rPr lang="pt-PT" dirty="0"/>
              <a:t> neste ecrã uma empresa pode alterar qualquer coisa que deseja do evento, incluindo o palestrante.</a:t>
            </a:r>
            <a:endParaRPr lang="en-US"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15</a:t>
            </a:fld>
            <a:endParaRPr lang="pt-PT"/>
          </a:p>
        </p:txBody>
      </p:sp>
    </p:spTree>
    <p:extLst>
      <p:ext uri="{BB962C8B-B14F-4D97-AF65-F5344CB8AC3E}">
        <p14:creationId xmlns:p14="http://schemas.microsoft.com/office/powerpoint/2010/main" val="2652501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para </a:t>
            </a:r>
            <a:r>
              <a:rPr lang="en-US" dirty="0" err="1"/>
              <a:t>ver</a:t>
            </a:r>
            <a:r>
              <a:rPr lang="en-US" dirty="0"/>
              <a:t> </a:t>
            </a:r>
            <a:r>
              <a:rPr lang="en-US" dirty="0" err="1"/>
              <a:t>detalhes</a:t>
            </a:r>
            <a:r>
              <a:rPr lang="en-US" dirty="0"/>
              <a:t> de um </a:t>
            </a:r>
            <a:r>
              <a:rPr lang="en-US" dirty="0" err="1"/>
              <a:t>evento</a:t>
            </a:r>
            <a:r>
              <a:rPr lang="en-US" dirty="0"/>
              <a:t>, </a:t>
            </a:r>
            <a:r>
              <a:rPr lang="en-US" dirty="0" err="1"/>
              <a:t>contem</a:t>
            </a:r>
            <a:r>
              <a:rPr lang="en-US" dirty="0"/>
              <a:t> as </a:t>
            </a:r>
            <a:r>
              <a:rPr lang="en-US" dirty="0" err="1"/>
              <a:t>mesmas</a:t>
            </a:r>
            <a:r>
              <a:rPr lang="en-US" dirty="0"/>
              <a:t> </a:t>
            </a:r>
            <a:r>
              <a:rPr lang="en-US" dirty="0" err="1"/>
              <a:t>coisas</a:t>
            </a:r>
            <a:r>
              <a:rPr lang="en-US" dirty="0"/>
              <a:t> que </a:t>
            </a:r>
            <a:r>
              <a:rPr lang="en-US" dirty="0" err="1"/>
              <a:t>quando</a:t>
            </a:r>
            <a:r>
              <a:rPr lang="en-US" dirty="0"/>
              <a:t> um </a:t>
            </a:r>
            <a:r>
              <a:rPr lang="en-US" dirty="0" err="1"/>
              <a:t>utilizador</a:t>
            </a:r>
            <a:r>
              <a:rPr lang="en-US" dirty="0"/>
              <a:t> normal </a:t>
            </a:r>
            <a:r>
              <a:rPr lang="en-US" dirty="0" err="1"/>
              <a:t>ou</a:t>
            </a:r>
            <a:r>
              <a:rPr lang="en-US" dirty="0"/>
              <a:t> </a:t>
            </a:r>
            <a:r>
              <a:rPr lang="en-US" dirty="0" err="1"/>
              <a:t>palestrante</a:t>
            </a:r>
            <a:r>
              <a:rPr lang="en-US" dirty="0"/>
              <a:t> </a:t>
            </a:r>
            <a:r>
              <a:rPr lang="en-US" dirty="0" err="1"/>
              <a:t>vêm</a:t>
            </a:r>
            <a:r>
              <a:rPr lang="en-US" dirty="0"/>
              <a:t>, mas </a:t>
            </a:r>
            <a:r>
              <a:rPr lang="en-US" dirty="0" err="1"/>
              <a:t>tambem</a:t>
            </a:r>
            <a:r>
              <a:rPr lang="en-US" dirty="0"/>
              <a:t> </a:t>
            </a:r>
            <a:r>
              <a:rPr lang="en-US" dirty="0" err="1"/>
              <a:t>contem</a:t>
            </a:r>
            <a:r>
              <a:rPr lang="en-US" dirty="0"/>
              <a:t> </a:t>
            </a:r>
            <a:r>
              <a:rPr lang="en-US" dirty="0" err="1"/>
              <a:t>uma</a:t>
            </a:r>
            <a:r>
              <a:rPr lang="en-US" dirty="0"/>
              <a:t> </a:t>
            </a:r>
            <a:r>
              <a:rPr lang="en-US" dirty="0" err="1"/>
              <a:t>parte</a:t>
            </a:r>
            <a:r>
              <a:rPr lang="en-US" dirty="0"/>
              <a:t> com as </a:t>
            </a:r>
            <a:r>
              <a:rPr lang="en-US" dirty="0" err="1"/>
              <a:t>Despesas</a:t>
            </a:r>
            <a:r>
              <a:rPr lang="en-US" dirty="0"/>
              <a:t> e </a:t>
            </a:r>
            <a:r>
              <a:rPr lang="en-US" dirty="0" err="1"/>
              <a:t>Pagamentos</a:t>
            </a:r>
            <a:r>
              <a:rPr lang="en-US" dirty="0"/>
              <a:t> do </a:t>
            </a:r>
            <a:r>
              <a:rPr lang="en-US" dirty="0" err="1"/>
              <a:t>evento</a:t>
            </a:r>
            <a:r>
              <a:rPr lang="en-US" dirty="0"/>
              <a:t>, mas </a:t>
            </a:r>
            <a:r>
              <a:rPr lang="en-US" dirty="0" err="1"/>
              <a:t>apenas</a:t>
            </a:r>
            <a:r>
              <a:rPr lang="en-US" dirty="0"/>
              <a:t> </a:t>
            </a:r>
            <a:r>
              <a:rPr lang="en-US" dirty="0" err="1"/>
              <a:t>administradores</a:t>
            </a:r>
            <a:r>
              <a:rPr lang="en-US" dirty="0"/>
              <a:t> </a:t>
            </a:r>
            <a:r>
              <a:rPr lang="en-US" dirty="0" err="1"/>
              <a:t>ou</a:t>
            </a:r>
            <a:r>
              <a:rPr lang="en-US" dirty="0"/>
              <a:t> a propria </a:t>
            </a:r>
            <a:r>
              <a:rPr lang="en-US" dirty="0" err="1"/>
              <a:t>empresa</a:t>
            </a:r>
            <a:r>
              <a:rPr lang="en-US" dirty="0"/>
              <a:t> </a:t>
            </a:r>
            <a:r>
              <a:rPr lang="en-US" dirty="0" err="1"/>
              <a:t>podem</a:t>
            </a:r>
            <a:r>
              <a:rPr lang="en-US" dirty="0"/>
              <a:t> </a:t>
            </a:r>
            <a:r>
              <a:rPr lang="en-US" dirty="0" err="1"/>
              <a:t>ver</a:t>
            </a:r>
            <a:r>
              <a:rPr lang="en-US" dirty="0"/>
              <a:t> </a:t>
            </a:r>
            <a:r>
              <a:rPr lang="en-US" dirty="0" err="1"/>
              <a:t>estas</a:t>
            </a:r>
            <a:r>
              <a:rPr lang="en-US" dirty="0"/>
              <a:t> partes dos </a:t>
            </a:r>
            <a:r>
              <a:rPr lang="en-US" dirty="0" err="1"/>
              <a:t>detalhes</a:t>
            </a:r>
            <a:r>
              <a:rPr lang="en-US" dirty="0"/>
              <a:t>.</a:t>
            </a:r>
          </a:p>
          <a:p>
            <a:r>
              <a:rPr lang="en-US" dirty="0"/>
              <a:t>As </a:t>
            </a:r>
            <a:r>
              <a:rPr lang="en-US" dirty="0" err="1"/>
              <a:t>empresas</a:t>
            </a:r>
            <a:r>
              <a:rPr lang="en-US" dirty="0"/>
              <a:t> </a:t>
            </a:r>
            <a:r>
              <a:rPr lang="en-US" dirty="0" err="1"/>
              <a:t>podem</a:t>
            </a:r>
            <a:r>
              <a:rPr lang="en-US" dirty="0"/>
              <a:t> </a:t>
            </a:r>
            <a:r>
              <a:rPr lang="en-US" dirty="0" err="1"/>
              <a:t>tambem</a:t>
            </a:r>
            <a:r>
              <a:rPr lang="en-US" dirty="0"/>
              <a:t> </a:t>
            </a:r>
            <a:r>
              <a:rPr lang="en-US" dirty="0" err="1"/>
              <a:t>eliminar</a:t>
            </a:r>
            <a:r>
              <a:rPr lang="en-US" dirty="0"/>
              <a:t> </a:t>
            </a:r>
            <a:r>
              <a:rPr lang="en-US" dirty="0" err="1"/>
              <a:t>comentários</a:t>
            </a:r>
            <a:r>
              <a:rPr lang="en-US" dirty="0"/>
              <a:t> </a:t>
            </a:r>
            <a:r>
              <a:rPr lang="en-US" dirty="0" err="1"/>
              <a:t>caso</a:t>
            </a:r>
            <a:r>
              <a:rPr lang="en-US" dirty="0"/>
              <a:t> </a:t>
            </a:r>
            <a:r>
              <a:rPr lang="en-US" dirty="0" err="1"/>
              <a:t>achem</a:t>
            </a:r>
            <a:r>
              <a:rPr lang="en-US" dirty="0"/>
              <a:t> </a:t>
            </a:r>
            <a:r>
              <a:rPr lang="en-US" dirty="0" err="1"/>
              <a:t>necessário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16</a:t>
            </a:fld>
            <a:endParaRPr lang="pt-PT"/>
          </a:p>
        </p:txBody>
      </p:sp>
    </p:spTree>
    <p:extLst>
      <p:ext uri="{BB962C8B-B14F-4D97-AF65-F5344CB8AC3E}">
        <p14:creationId xmlns:p14="http://schemas.microsoft.com/office/powerpoint/2010/main" val="3491224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Por ultimo, as </a:t>
            </a:r>
            <a:r>
              <a:rPr lang="en-US" dirty="0" err="1"/>
              <a:t>empresas</a:t>
            </a:r>
            <a:r>
              <a:rPr lang="en-US" dirty="0"/>
              <a:t> teem </a:t>
            </a:r>
            <a:r>
              <a:rPr lang="en-US" dirty="0" err="1"/>
              <a:t>tambem</a:t>
            </a:r>
            <a:r>
              <a:rPr lang="en-US" dirty="0"/>
              <a:t> </a:t>
            </a:r>
            <a:r>
              <a:rPr lang="en-US" dirty="0" err="1"/>
              <a:t>acesso</a:t>
            </a:r>
            <a:r>
              <a:rPr lang="en-US" dirty="0"/>
              <a:t> a </a:t>
            </a:r>
            <a:r>
              <a:rPr lang="en-US" dirty="0" err="1"/>
              <a:t>uma</a:t>
            </a:r>
            <a:r>
              <a:rPr lang="en-US" dirty="0"/>
              <a:t> </a:t>
            </a:r>
            <a:r>
              <a:rPr lang="en-US" dirty="0" err="1"/>
              <a:t>lista</a:t>
            </a:r>
            <a:r>
              <a:rPr lang="en-US" dirty="0"/>
              <a:t> de </a:t>
            </a:r>
            <a:r>
              <a:rPr lang="en-US" dirty="0" err="1"/>
              <a:t>palestrantes</a:t>
            </a:r>
            <a:r>
              <a:rPr lang="en-US" dirty="0"/>
              <a:t> </a:t>
            </a:r>
            <a:r>
              <a:rPr lang="en-US" dirty="0" err="1"/>
              <a:t>disponiveis</a:t>
            </a:r>
            <a:r>
              <a:rPr lang="en-US" dirty="0"/>
              <a:t> </a:t>
            </a:r>
            <a:r>
              <a:rPr lang="en-US" dirty="0" err="1"/>
              <a:t>na</a:t>
            </a:r>
            <a:r>
              <a:rPr lang="en-US" dirty="0"/>
              <a:t> Plataforma, para </a:t>
            </a:r>
            <a:r>
              <a:rPr lang="en-US" dirty="0" err="1"/>
              <a:t>poderem</a:t>
            </a:r>
            <a:r>
              <a:rPr lang="en-US" dirty="0"/>
              <a:t> </a:t>
            </a:r>
            <a:r>
              <a:rPr lang="en-US" dirty="0" err="1"/>
              <a:t>consultar</a:t>
            </a:r>
            <a:r>
              <a:rPr lang="en-US" dirty="0"/>
              <a:t> </a:t>
            </a:r>
            <a:r>
              <a:rPr lang="en-US" dirty="0" err="1"/>
              <a:t>os</a:t>
            </a:r>
            <a:r>
              <a:rPr lang="en-US" dirty="0"/>
              <a:t> </a:t>
            </a:r>
            <a:r>
              <a:rPr lang="en-US" dirty="0" err="1"/>
              <a:t>preços</a:t>
            </a:r>
            <a:r>
              <a:rPr lang="en-US" dirty="0"/>
              <a:t> dos </a:t>
            </a:r>
            <a:r>
              <a:rPr lang="en-US" dirty="0" err="1"/>
              <a:t>palestrantes</a:t>
            </a:r>
            <a:r>
              <a:rPr lang="en-US" dirty="0"/>
              <a:t>, à </a:t>
            </a:r>
            <a:r>
              <a:rPr lang="en-US" dirty="0" err="1"/>
              <a:t>quanto</a:t>
            </a:r>
            <a:r>
              <a:rPr lang="en-US" dirty="0"/>
              <a:t> tempo </a:t>
            </a:r>
            <a:r>
              <a:rPr lang="en-US" dirty="0" err="1"/>
              <a:t>são</a:t>
            </a:r>
            <a:r>
              <a:rPr lang="en-US" dirty="0"/>
              <a:t> </a:t>
            </a:r>
            <a:r>
              <a:rPr lang="en-US" dirty="0" err="1"/>
              <a:t>palestrantes</a:t>
            </a:r>
            <a:r>
              <a:rPr lang="en-US" dirty="0"/>
              <a:t>, </a:t>
            </a:r>
            <a:r>
              <a:rPr lang="en-US" dirty="0" err="1"/>
              <a:t>etc</a:t>
            </a:r>
            <a:r>
              <a:rPr lang="en-US" dirty="0"/>
              <a:t>… para </a:t>
            </a:r>
            <a:r>
              <a:rPr lang="en-US" dirty="0" err="1"/>
              <a:t>ajudar</a:t>
            </a:r>
            <a:r>
              <a:rPr lang="en-US" dirty="0"/>
              <a:t> </a:t>
            </a:r>
            <a:r>
              <a:rPr lang="en-US" dirty="0" err="1"/>
              <a:t>na</a:t>
            </a:r>
            <a:r>
              <a:rPr lang="en-US" dirty="0"/>
              <a:t> </a:t>
            </a:r>
            <a:r>
              <a:rPr lang="en-US" dirty="0" err="1"/>
              <a:t>escolha</a:t>
            </a:r>
            <a:r>
              <a:rPr lang="en-US" dirty="0"/>
              <a:t> de </a:t>
            </a:r>
            <a:r>
              <a:rPr lang="en-US" dirty="0" err="1"/>
              <a:t>palestrantes</a:t>
            </a:r>
            <a:r>
              <a:rPr lang="en-US" dirty="0"/>
              <a:t> para </a:t>
            </a:r>
            <a:r>
              <a:rPr lang="en-US" dirty="0" err="1"/>
              <a:t>futuros</a:t>
            </a:r>
            <a:r>
              <a:rPr lang="en-US" dirty="0"/>
              <a:t> </a:t>
            </a:r>
            <a:r>
              <a:rPr lang="en-US" dirty="0" err="1"/>
              <a:t>eventos</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17</a:t>
            </a:fld>
            <a:endParaRPr lang="pt-PT"/>
          </a:p>
        </p:txBody>
      </p:sp>
    </p:spTree>
    <p:extLst>
      <p:ext uri="{BB962C8B-B14F-4D97-AF65-F5344CB8AC3E}">
        <p14:creationId xmlns:p14="http://schemas.microsoft.com/office/powerpoint/2010/main" val="45069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fazer</a:t>
            </a:r>
            <a:r>
              <a:rPr lang="en-US" dirty="0"/>
              <a:t> login com </a:t>
            </a:r>
            <a:r>
              <a:rPr lang="en-US" dirty="0" err="1"/>
              <a:t>uma</a:t>
            </a:r>
            <a:r>
              <a:rPr lang="en-US" dirty="0"/>
              <a:t> </a:t>
            </a:r>
            <a:r>
              <a:rPr lang="en-US" dirty="0" err="1"/>
              <a:t>conta</a:t>
            </a:r>
            <a:r>
              <a:rPr lang="en-US" dirty="0"/>
              <a:t> de </a:t>
            </a:r>
            <a:r>
              <a:rPr lang="en-US" dirty="0" err="1"/>
              <a:t>administrador</a:t>
            </a:r>
            <a:r>
              <a:rPr lang="en-US" dirty="0"/>
              <a:t>, </a:t>
            </a:r>
            <a:r>
              <a:rPr lang="en-US" dirty="0" err="1"/>
              <a:t>vai</a:t>
            </a:r>
            <a:r>
              <a:rPr lang="en-US" dirty="0"/>
              <a:t> </a:t>
            </a:r>
            <a:r>
              <a:rPr lang="en-US" dirty="0" err="1"/>
              <a:t>poder</a:t>
            </a:r>
            <a:r>
              <a:rPr lang="en-US" dirty="0"/>
              <a:t> </a:t>
            </a:r>
            <a:r>
              <a:rPr lang="en-US" dirty="0" err="1"/>
              <a:t>aceder</a:t>
            </a:r>
            <a:r>
              <a:rPr lang="en-US" dirty="0"/>
              <a:t> a </a:t>
            </a:r>
            <a:r>
              <a:rPr lang="en-US" dirty="0" err="1"/>
              <a:t>todas</a:t>
            </a:r>
            <a:r>
              <a:rPr lang="en-US" dirty="0"/>
              <a:t> as </a:t>
            </a:r>
            <a:r>
              <a:rPr lang="en-US" dirty="0" err="1"/>
              <a:t>páginas</a:t>
            </a:r>
            <a:r>
              <a:rPr lang="en-US" dirty="0"/>
              <a:t> </a:t>
            </a:r>
            <a:r>
              <a:rPr lang="en-US" dirty="0" err="1"/>
              <a:t>precisas</a:t>
            </a:r>
            <a:r>
              <a:rPr lang="en-US" dirty="0"/>
              <a:t> para </a:t>
            </a:r>
            <a:r>
              <a:rPr lang="en-US" dirty="0" err="1"/>
              <a:t>gerir</a:t>
            </a:r>
            <a:r>
              <a:rPr lang="en-US" dirty="0"/>
              <a:t> o Sistema.</a:t>
            </a:r>
          </a:p>
          <a:p>
            <a:r>
              <a:rPr lang="en-US" dirty="0"/>
              <a:t>A </a:t>
            </a:r>
            <a:r>
              <a:rPr lang="en-US" dirty="0" err="1"/>
              <a:t>primeira</a:t>
            </a:r>
            <a:r>
              <a:rPr lang="en-US" dirty="0"/>
              <a:t> </a:t>
            </a:r>
            <a:r>
              <a:rPr lang="en-US" dirty="0" err="1"/>
              <a:t>pagina</a:t>
            </a:r>
            <a:r>
              <a:rPr lang="en-US" dirty="0"/>
              <a:t> que </a:t>
            </a:r>
            <a:r>
              <a:rPr lang="en-US" dirty="0" err="1"/>
              <a:t>abre</a:t>
            </a:r>
            <a:r>
              <a:rPr lang="en-US" dirty="0"/>
              <a:t> é a de </a:t>
            </a:r>
            <a:r>
              <a:rPr lang="en-US" dirty="0" err="1"/>
              <a:t>utilizadores</a:t>
            </a:r>
            <a:r>
              <a:rPr lang="en-US" dirty="0"/>
              <a:t>, </a:t>
            </a:r>
            <a:r>
              <a:rPr lang="en-US" dirty="0" err="1"/>
              <a:t>aqui</a:t>
            </a:r>
            <a:r>
              <a:rPr lang="en-US" dirty="0"/>
              <a:t> um </a:t>
            </a:r>
            <a:r>
              <a:rPr lang="en-US" dirty="0" err="1"/>
              <a:t>administrador</a:t>
            </a:r>
            <a:r>
              <a:rPr lang="en-US" dirty="0"/>
              <a:t> </a:t>
            </a:r>
            <a:r>
              <a:rPr lang="en-US" dirty="0" err="1"/>
              <a:t>pode</a:t>
            </a:r>
            <a:r>
              <a:rPr lang="en-US" dirty="0"/>
              <a:t> </a:t>
            </a:r>
            <a:r>
              <a:rPr lang="en-US" dirty="0" err="1"/>
              <a:t>editar</a:t>
            </a:r>
            <a:r>
              <a:rPr lang="en-US" dirty="0"/>
              <a:t> </a:t>
            </a:r>
            <a:r>
              <a:rPr lang="en-US" dirty="0" err="1"/>
              <a:t>informações</a:t>
            </a:r>
            <a:r>
              <a:rPr lang="en-US" dirty="0"/>
              <a:t> de </a:t>
            </a:r>
            <a:r>
              <a:rPr lang="en-US" dirty="0" err="1"/>
              <a:t>utilizadores</a:t>
            </a:r>
            <a:r>
              <a:rPr lang="en-US" dirty="0"/>
              <a:t> </a:t>
            </a:r>
            <a:r>
              <a:rPr lang="en-US" dirty="0" err="1"/>
              <a:t>ou</a:t>
            </a:r>
            <a:r>
              <a:rPr lang="en-US" dirty="0"/>
              <a:t> </a:t>
            </a:r>
            <a:r>
              <a:rPr lang="en-US" dirty="0" err="1"/>
              <a:t>mesmo</a:t>
            </a:r>
            <a:r>
              <a:rPr lang="en-US" dirty="0"/>
              <a:t> </a:t>
            </a:r>
            <a:r>
              <a:rPr lang="en-US" dirty="0" err="1"/>
              <a:t>eliminar</a:t>
            </a:r>
            <a:r>
              <a:rPr lang="en-US" dirty="0"/>
              <a:t> </a:t>
            </a:r>
            <a:r>
              <a:rPr lang="en-US" dirty="0" err="1"/>
              <a:t>utilizadores</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18</a:t>
            </a:fld>
            <a:endParaRPr lang="pt-PT"/>
          </a:p>
        </p:txBody>
      </p:sp>
    </p:spTree>
    <p:extLst>
      <p:ext uri="{BB962C8B-B14F-4D97-AF65-F5344CB8AC3E}">
        <p14:creationId xmlns:p14="http://schemas.microsoft.com/office/powerpoint/2010/main" val="4131020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para </a:t>
            </a:r>
            <a:r>
              <a:rPr lang="en-US" dirty="0" err="1"/>
              <a:t>editar</a:t>
            </a:r>
            <a:r>
              <a:rPr lang="en-US" dirty="0"/>
              <a:t> um </a:t>
            </a:r>
            <a:r>
              <a:rPr lang="en-US" dirty="0" err="1"/>
              <a:t>utilizador</a:t>
            </a:r>
            <a:r>
              <a:rPr lang="en-US" dirty="0"/>
              <a:t> </a:t>
            </a:r>
            <a:r>
              <a:rPr lang="en-US" dirty="0" err="1"/>
              <a:t>abre</a:t>
            </a:r>
            <a:r>
              <a:rPr lang="en-US" dirty="0"/>
              <a:t> </a:t>
            </a:r>
            <a:r>
              <a:rPr lang="en-US" dirty="0" err="1"/>
              <a:t>uma</a:t>
            </a:r>
            <a:r>
              <a:rPr lang="en-US" dirty="0"/>
              <a:t> </a:t>
            </a:r>
            <a:r>
              <a:rPr lang="en-US" dirty="0" err="1"/>
              <a:t>pagina</a:t>
            </a:r>
            <a:r>
              <a:rPr lang="en-US" dirty="0"/>
              <a:t> </a:t>
            </a:r>
            <a:r>
              <a:rPr lang="en-US" dirty="0" err="1"/>
              <a:t>onde</a:t>
            </a:r>
            <a:r>
              <a:rPr lang="en-US" dirty="0"/>
              <a:t> </a:t>
            </a:r>
            <a:r>
              <a:rPr lang="en-US" dirty="0" err="1"/>
              <a:t>pode</a:t>
            </a:r>
            <a:r>
              <a:rPr lang="en-US" dirty="0"/>
              <a:t> </a:t>
            </a:r>
            <a:r>
              <a:rPr lang="en-US" dirty="0" err="1"/>
              <a:t>alterar</a:t>
            </a:r>
            <a:r>
              <a:rPr lang="en-US" dirty="0"/>
              <a:t> </a:t>
            </a:r>
            <a:r>
              <a:rPr lang="en-US" dirty="0" err="1"/>
              <a:t>algumas</a:t>
            </a:r>
            <a:r>
              <a:rPr lang="en-US" dirty="0"/>
              <a:t> </a:t>
            </a:r>
            <a:r>
              <a:rPr lang="en-US" dirty="0" err="1"/>
              <a:t>informações</a:t>
            </a:r>
            <a:r>
              <a:rPr lang="en-US" dirty="0"/>
              <a:t> do </a:t>
            </a:r>
            <a:r>
              <a:rPr lang="en-US" dirty="0" err="1"/>
              <a:t>utilizador</a:t>
            </a:r>
            <a:r>
              <a:rPr lang="en-US" dirty="0"/>
              <a:t>.</a:t>
            </a:r>
          </a:p>
          <a:p>
            <a:r>
              <a:rPr lang="en-US" dirty="0"/>
              <a:t>Ao </a:t>
            </a:r>
            <a:r>
              <a:rPr lang="en-US" dirty="0" err="1"/>
              <a:t>clicar</a:t>
            </a:r>
            <a:r>
              <a:rPr lang="en-US" dirty="0"/>
              <a:t> no </a:t>
            </a:r>
            <a:r>
              <a:rPr lang="en-US" dirty="0" err="1"/>
              <a:t>botão</a:t>
            </a:r>
            <a:r>
              <a:rPr lang="en-US" dirty="0"/>
              <a:t> de </a:t>
            </a:r>
            <a:r>
              <a:rPr lang="en-US" dirty="0" err="1"/>
              <a:t>eliminar</a:t>
            </a:r>
            <a:r>
              <a:rPr lang="en-US" dirty="0"/>
              <a:t> </a:t>
            </a:r>
            <a:r>
              <a:rPr lang="en-US" dirty="0" err="1"/>
              <a:t>utilizador</a:t>
            </a:r>
            <a:r>
              <a:rPr lang="en-US" dirty="0"/>
              <a:t> </a:t>
            </a:r>
            <a:r>
              <a:rPr lang="en-US" dirty="0" err="1"/>
              <a:t>vai</a:t>
            </a:r>
            <a:r>
              <a:rPr lang="en-US" dirty="0"/>
              <a:t> </a:t>
            </a:r>
            <a:r>
              <a:rPr lang="en-US" dirty="0" err="1"/>
              <a:t>abrir</a:t>
            </a:r>
            <a:r>
              <a:rPr lang="en-US" dirty="0"/>
              <a:t> um popup a </a:t>
            </a:r>
            <a:r>
              <a:rPr lang="en-US" dirty="0" err="1"/>
              <a:t>perguntar</a:t>
            </a:r>
            <a:r>
              <a:rPr lang="en-US" dirty="0"/>
              <a:t> se </a:t>
            </a:r>
            <a:r>
              <a:rPr lang="en-US" dirty="0" err="1"/>
              <a:t>tem</a:t>
            </a:r>
            <a:r>
              <a:rPr lang="en-US" dirty="0"/>
              <a:t> a Certeza que </a:t>
            </a:r>
            <a:r>
              <a:rPr lang="en-US" dirty="0" err="1"/>
              <a:t>deseja</a:t>
            </a:r>
            <a:r>
              <a:rPr lang="en-US" dirty="0"/>
              <a:t> </a:t>
            </a:r>
            <a:r>
              <a:rPr lang="en-US" dirty="0" err="1"/>
              <a:t>eliminar</a:t>
            </a:r>
            <a:r>
              <a:rPr lang="en-US" dirty="0"/>
              <a:t> o </a:t>
            </a:r>
            <a:r>
              <a:rPr lang="en-US" dirty="0" err="1"/>
              <a:t>utilizador</a:t>
            </a:r>
            <a:r>
              <a:rPr lang="en-US" dirty="0"/>
              <a:t>, se </a:t>
            </a:r>
            <a:r>
              <a:rPr lang="en-US" dirty="0" err="1"/>
              <a:t>clicar</a:t>
            </a:r>
            <a:r>
              <a:rPr lang="en-US" dirty="0"/>
              <a:t> </a:t>
            </a:r>
            <a:r>
              <a:rPr lang="en-US" dirty="0" err="1"/>
              <a:t>em</a:t>
            </a:r>
            <a:r>
              <a:rPr lang="en-US" dirty="0"/>
              <a:t> “Ok” </a:t>
            </a:r>
            <a:r>
              <a:rPr lang="en-US" dirty="0" err="1"/>
              <a:t>então</a:t>
            </a:r>
            <a:r>
              <a:rPr lang="en-US" dirty="0"/>
              <a:t> o </a:t>
            </a:r>
            <a:r>
              <a:rPr lang="en-US" dirty="0" err="1"/>
              <a:t>utilizador</a:t>
            </a:r>
            <a:r>
              <a:rPr lang="en-US" dirty="0"/>
              <a:t> é </a:t>
            </a:r>
            <a:r>
              <a:rPr lang="en-US" dirty="0" err="1"/>
              <a:t>eliminado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19</a:t>
            </a:fld>
            <a:endParaRPr lang="pt-PT"/>
          </a:p>
        </p:txBody>
      </p:sp>
    </p:spTree>
    <p:extLst>
      <p:ext uri="{BB962C8B-B14F-4D97-AF65-F5344CB8AC3E}">
        <p14:creationId xmlns:p14="http://schemas.microsoft.com/office/powerpoint/2010/main" val="227556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 </a:t>
            </a:r>
            <a:r>
              <a:rPr lang="en-US" dirty="0" err="1"/>
              <a:t>página</a:t>
            </a:r>
            <a:r>
              <a:rPr lang="en-US" dirty="0"/>
              <a:t> de </a:t>
            </a:r>
            <a:r>
              <a:rPr lang="en-US" dirty="0" err="1"/>
              <a:t>palestrantes</a:t>
            </a:r>
            <a:r>
              <a:rPr lang="en-US" dirty="0"/>
              <a:t> </a:t>
            </a:r>
            <a:r>
              <a:rPr lang="en-US" dirty="0" err="1"/>
              <a:t>mostra</a:t>
            </a:r>
            <a:r>
              <a:rPr lang="en-US" dirty="0"/>
              <a:t> </a:t>
            </a:r>
            <a:r>
              <a:rPr lang="en-US" dirty="0" err="1"/>
              <a:t>todos</a:t>
            </a:r>
            <a:r>
              <a:rPr lang="en-US" dirty="0"/>
              <a:t> </a:t>
            </a:r>
            <a:r>
              <a:rPr lang="en-US" dirty="0" err="1"/>
              <a:t>os</a:t>
            </a:r>
            <a:r>
              <a:rPr lang="en-US" dirty="0"/>
              <a:t> </a:t>
            </a:r>
            <a:r>
              <a:rPr lang="en-US" dirty="0" err="1"/>
              <a:t>palestrantes</a:t>
            </a:r>
            <a:r>
              <a:rPr lang="en-US" dirty="0"/>
              <a:t> </a:t>
            </a:r>
            <a:r>
              <a:rPr lang="en-US" dirty="0" err="1"/>
              <a:t>na</a:t>
            </a:r>
            <a:r>
              <a:rPr lang="en-US" dirty="0"/>
              <a:t> Plataforma, um </a:t>
            </a:r>
            <a:r>
              <a:rPr lang="en-US" dirty="0" err="1"/>
              <a:t>administrador</a:t>
            </a:r>
            <a:r>
              <a:rPr lang="en-US" dirty="0"/>
              <a:t> </a:t>
            </a:r>
            <a:r>
              <a:rPr lang="en-US" dirty="0" err="1"/>
              <a:t>pode</a:t>
            </a:r>
            <a:r>
              <a:rPr lang="en-US" dirty="0"/>
              <a:t> </a:t>
            </a:r>
            <a:r>
              <a:rPr lang="en-US" dirty="0" err="1"/>
              <a:t>editar</a:t>
            </a:r>
            <a:r>
              <a:rPr lang="en-US" dirty="0"/>
              <a:t> as </a:t>
            </a:r>
            <a:r>
              <a:rPr lang="en-US" dirty="0" err="1"/>
              <a:t>informações</a:t>
            </a:r>
            <a:r>
              <a:rPr lang="en-US" dirty="0"/>
              <a:t> de um </a:t>
            </a:r>
            <a:r>
              <a:rPr lang="en-US" dirty="0" err="1"/>
              <a:t>palestrante</a:t>
            </a:r>
            <a:r>
              <a:rPr lang="en-US" dirty="0"/>
              <a:t> </a:t>
            </a:r>
            <a:r>
              <a:rPr lang="en-US" dirty="0" err="1"/>
              <a:t>ou</a:t>
            </a:r>
            <a:r>
              <a:rPr lang="en-US" dirty="0"/>
              <a:t> </a:t>
            </a:r>
            <a:r>
              <a:rPr lang="en-US" dirty="0" err="1"/>
              <a:t>eliminar</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20</a:t>
            </a:fld>
            <a:endParaRPr lang="pt-PT"/>
          </a:p>
        </p:txBody>
      </p:sp>
    </p:spTree>
    <p:extLst>
      <p:ext uri="{BB962C8B-B14F-4D97-AF65-F5344CB8AC3E}">
        <p14:creationId xmlns:p14="http://schemas.microsoft.com/office/powerpoint/2010/main" val="24052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para </a:t>
            </a:r>
            <a:r>
              <a:rPr lang="en-US" dirty="0" err="1"/>
              <a:t>editar</a:t>
            </a:r>
            <a:r>
              <a:rPr lang="en-US" dirty="0"/>
              <a:t> um </a:t>
            </a:r>
            <a:r>
              <a:rPr lang="en-US" dirty="0" err="1"/>
              <a:t>palestrante</a:t>
            </a:r>
            <a:r>
              <a:rPr lang="en-US" dirty="0"/>
              <a:t> </a:t>
            </a:r>
            <a:r>
              <a:rPr lang="en-US" dirty="0" err="1"/>
              <a:t>ira</a:t>
            </a:r>
            <a:r>
              <a:rPr lang="en-US" dirty="0"/>
              <a:t> </a:t>
            </a:r>
            <a:r>
              <a:rPr lang="en-US" dirty="0" err="1"/>
              <a:t>abrir</a:t>
            </a:r>
            <a:r>
              <a:rPr lang="en-US" dirty="0"/>
              <a:t> </a:t>
            </a:r>
            <a:r>
              <a:rPr lang="en-US" dirty="0" err="1"/>
              <a:t>uma</a:t>
            </a:r>
            <a:r>
              <a:rPr lang="en-US" dirty="0"/>
              <a:t> </a:t>
            </a:r>
            <a:r>
              <a:rPr lang="en-US" dirty="0" err="1"/>
              <a:t>pagina</a:t>
            </a:r>
            <a:r>
              <a:rPr lang="en-US" dirty="0"/>
              <a:t> </a:t>
            </a:r>
            <a:r>
              <a:rPr lang="en-US" dirty="0" err="1"/>
              <a:t>onde</a:t>
            </a:r>
            <a:r>
              <a:rPr lang="en-US" dirty="0"/>
              <a:t> </a:t>
            </a:r>
            <a:r>
              <a:rPr lang="en-US" dirty="0" err="1"/>
              <a:t>pode</a:t>
            </a:r>
            <a:r>
              <a:rPr lang="en-US" dirty="0"/>
              <a:t> </a:t>
            </a:r>
            <a:r>
              <a:rPr lang="en-US" dirty="0" err="1"/>
              <a:t>alterar</a:t>
            </a:r>
            <a:r>
              <a:rPr lang="en-US" dirty="0"/>
              <a:t> </a:t>
            </a:r>
            <a:r>
              <a:rPr lang="en-US" dirty="0" err="1"/>
              <a:t>os</a:t>
            </a:r>
            <a:r>
              <a:rPr lang="en-US" dirty="0"/>
              <a:t> dados do </a:t>
            </a:r>
            <a:r>
              <a:rPr lang="en-US" dirty="0" err="1"/>
              <a:t>utilizador</a:t>
            </a:r>
            <a:r>
              <a:rPr lang="en-US" dirty="0"/>
              <a:t> </a:t>
            </a:r>
            <a:r>
              <a:rPr lang="en-US" dirty="0" err="1"/>
              <a:t>incluindo</a:t>
            </a:r>
            <a:r>
              <a:rPr lang="en-US" dirty="0"/>
              <a:t> o </a:t>
            </a:r>
            <a:r>
              <a:rPr lang="en-US" dirty="0" err="1"/>
              <a:t>custo</a:t>
            </a:r>
            <a:r>
              <a:rPr lang="en-US" dirty="0"/>
              <a:t> do </a:t>
            </a:r>
            <a:r>
              <a:rPr lang="en-US" dirty="0" err="1"/>
              <a:t>palestrante</a:t>
            </a:r>
            <a:r>
              <a:rPr lang="en-US" dirty="0"/>
              <a:t>.</a:t>
            </a:r>
          </a:p>
          <a:p>
            <a:r>
              <a:rPr lang="en-US" dirty="0"/>
              <a:t>Se </a:t>
            </a:r>
            <a:r>
              <a:rPr lang="en-US" dirty="0" err="1"/>
              <a:t>clicar</a:t>
            </a:r>
            <a:r>
              <a:rPr lang="en-US" dirty="0"/>
              <a:t> para </a:t>
            </a:r>
            <a:r>
              <a:rPr lang="en-US" dirty="0" err="1"/>
              <a:t>eliminar</a:t>
            </a:r>
            <a:r>
              <a:rPr lang="en-US" dirty="0"/>
              <a:t> um </a:t>
            </a:r>
            <a:r>
              <a:rPr lang="en-US" dirty="0" err="1"/>
              <a:t>palestrante</a:t>
            </a:r>
            <a:r>
              <a:rPr lang="en-US" dirty="0"/>
              <a:t> </a:t>
            </a:r>
            <a:r>
              <a:rPr lang="en-US" dirty="0" err="1"/>
              <a:t>irá</a:t>
            </a:r>
            <a:r>
              <a:rPr lang="en-US" dirty="0"/>
              <a:t> </a:t>
            </a:r>
            <a:r>
              <a:rPr lang="en-US" dirty="0" err="1"/>
              <a:t>abrir</a:t>
            </a:r>
            <a:r>
              <a:rPr lang="en-US" dirty="0"/>
              <a:t> um popup a </a:t>
            </a:r>
            <a:r>
              <a:rPr lang="en-US" dirty="0" err="1"/>
              <a:t>perguntar</a:t>
            </a:r>
            <a:r>
              <a:rPr lang="en-US" dirty="0"/>
              <a:t> se </a:t>
            </a:r>
            <a:r>
              <a:rPr lang="en-US" dirty="0" err="1"/>
              <a:t>tem</a:t>
            </a:r>
            <a:r>
              <a:rPr lang="en-US" dirty="0"/>
              <a:t> a Certeza que </a:t>
            </a:r>
            <a:r>
              <a:rPr lang="en-US" dirty="0" err="1"/>
              <a:t>deseja</a:t>
            </a:r>
            <a:r>
              <a:rPr lang="en-US" dirty="0"/>
              <a:t> </a:t>
            </a:r>
            <a:r>
              <a:rPr lang="en-US" dirty="0" err="1"/>
              <a:t>eliminar</a:t>
            </a:r>
            <a:r>
              <a:rPr lang="en-US" dirty="0"/>
              <a:t> o </a:t>
            </a:r>
            <a:r>
              <a:rPr lang="en-US" dirty="0" err="1"/>
              <a:t>palestrante</a:t>
            </a:r>
            <a:r>
              <a:rPr lang="en-US" dirty="0"/>
              <a:t>, se </a:t>
            </a:r>
            <a:r>
              <a:rPr lang="en-US" dirty="0" err="1"/>
              <a:t>clicar</a:t>
            </a:r>
            <a:r>
              <a:rPr lang="en-US" dirty="0"/>
              <a:t> “Ok” </a:t>
            </a:r>
            <a:r>
              <a:rPr lang="en-US" dirty="0" err="1"/>
              <a:t>entao</a:t>
            </a:r>
            <a:r>
              <a:rPr lang="en-US" dirty="0"/>
              <a:t> o </a:t>
            </a:r>
            <a:r>
              <a:rPr lang="en-US" dirty="0" err="1"/>
              <a:t>utilizador</a:t>
            </a:r>
            <a:r>
              <a:rPr lang="en-US" dirty="0"/>
              <a:t> </a:t>
            </a:r>
            <a:r>
              <a:rPr lang="en-US" dirty="0" err="1"/>
              <a:t>deixará</a:t>
            </a:r>
            <a:r>
              <a:rPr lang="en-US" dirty="0"/>
              <a:t> de ser </a:t>
            </a:r>
            <a:r>
              <a:rPr lang="en-US" dirty="0" err="1"/>
              <a:t>palestrante</a:t>
            </a:r>
            <a:r>
              <a:rPr lang="en-US" dirty="0"/>
              <a:t> mas </a:t>
            </a:r>
            <a:r>
              <a:rPr lang="en-US" dirty="0" err="1"/>
              <a:t>não</a:t>
            </a:r>
            <a:r>
              <a:rPr lang="en-US" dirty="0"/>
              <a:t> </a:t>
            </a:r>
            <a:r>
              <a:rPr lang="en-US" dirty="0" err="1"/>
              <a:t>elimina</a:t>
            </a:r>
            <a:r>
              <a:rPr lang="en-US" dirty="0"/>
              <a:t> o </a:t>
            </a:r>
            <a:r>
              <a:rPr lang="en-US" dirty="0" err="1"/>
              <a:t>utilizador</a:t>
            </a:r>
            <a:r>
              <a:rPr lang="en-US" dirty="0"/>
              <a:t>, </a:t>
            </a:r>
            <a:r>
              <a:rPr lang="en-US" dirty="0" err="1"/>
              <a:t>apenas</a:t>
            </a:r>
            <a:r>
              <a:rPr lang="en-US" dirty="0"/>
              <a:t> </a:t>
            </a:r>
            <a:r>
              <a:rPr lang="en-US" dirty="0" err="1"/>
              <a:t>retira</a:t>
            </a:r>
            <a:r>
              <a:rPr lang="en-US" dirty="0"/>
              <a:t> o “status” de </a:t>
            </a:r>
            <a:r>
              <a:rPr lang="en-US" dirty="0" err="1"/>
              <a:t>palestrante</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21</a:t>
            </a:fld>
            <a:endParaRPr lang="pt-PT"/>
          </a:p>
        </p:txBody>
      </p:sp>
    </p:spTree>
    <p:extLst>
      <p:ext uri="{BB962C8B-B14F-4D97-AF65-F5344CB8AC3E}">
        <p14:creationId xmlns:p14="http://schemas.microsoft.com/office/powerpoint/2010/main" val="1714595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Na </a:t>
            </a:r>
            <a:r>
              <a:rPr lang="en-US" dirty="0" err="1"/>
              <a:t>pagina</a:t>
            </a:r>
            <a:r>
              <a:rPr lang="en-US" dirty="0"/>
              <a:t> de </a:t>
            </a:r>
            <a:r>
              <a:rPr lang="en-US" dirty="0" err="1"/>
              <a:t>empresas</a:t>
            </a:r>
            <a:r>
              <a:rPr lang="en-US" dirty="0"/>
              <a:t> um </a:t>
            </a:r>
            <a:r>
              <a:rPr lang="en-US" dirty="0" err="1"/>
              <a:t>administrador</a:t>
            </a:r>
            <a:r>
              <a:rPr lang="en-US" dirty="0"/>
              <a:t> </a:t>
            </a:r>
            <a:r>
              <a:rPr lang="en-US" dirty="0" err="1"/>
              <a:t>pode</a:t>
            </a:r>
            <a:r>
              <a:rPr lang="en-US" dirty="0"/>
              <a:t> </a:t>
            </a:r>
            <a:r>
              <a:rPr lang="en-US" dirty="0" err="1"/>
              <a:t>ver</a:t>
            </a:r>
            <a:r>
              <a:rPr lang="en-US" dirty="0"/>
              <a:t> </a:t>
            </a:r>
            <a:r>
              <a:rPr lang="en-US" dirty="0" err="1"/>
              <a:t>todas</a:t>
            </a:r>
            <a:r>
              <a:rPr lang="en-US" dirty="0"/>
              <a:t> as </a:t>
            </a:r>
            <a:r>
              <a:rPr lang="en-US" dirty="0" err="1"/>
              <a:t>empresas</a:t>
            </a:r>
            <a:r>
              <a:rPr lang="en-US" dirty="0"/>
              <a:t> </a:t>
            </a:r>
            <a:r>
              <a:rPr lang="en-US" dirty="0" err="1"/>
              <a:t>registadas</a:t>
            </a:r>
            <a:r>
              <a:rPr lang="en-US" dirty="0"/>
              <a:t> </a:t>
            </a:r>
            <a:r>
              <a:rPr lang="en-US" dirty="0" err="1"/>
              <a:t>na</a:t>
            </a:r>
            <a:r>
              <a:rPr lang="en-US" dirty="0"/>
              <a:t> Plataforma, </a:t>
            </a:r>
            <a:r>
              <a:rPr lang="en-US" dirty="0" err="1"/>
              <a:t>pode</a:t>
            </a:r>
            <a:r>
              <a:rPr lang="en-US" dirty="0"/>
              <a:t> </a:t>
            </a:r>
            <a:r>
              <a:rPr lang="en-US" dirty="0" err="1"/>
              <a:t>tambem</a:t>
            </a:r>
            <a:r>
              <a:rPr lang="en-US" dirty="0"/>
              <a:t> </a:t>
            </a:r>
            <a:r>
              <a:rPr lang="en-US" dirty="0" err="1"/>
              <a:t>editar</a:t>
            </a:r>
            <a:r>
              <a:rPr lang="en-US" dirty="0"/>
              <a:t> </a:t>
            </a:r>
            <a:r>
              <a:rPr lang="en-US" dirty="0" err="1"/>
              <a:t>ou</a:t>
            </a:r>
            <a:r>
              <a:rPr lang="en-US" dirty="0"/>
              <a:t> </a:t>
            </a:r>
            <a:r>
              <a:rPr lang="en-US" dirty="0" err="1"/>
              <a:t>eliminar</a:t>
            </a:r>
            <a:r>
              <a:rPr lang="en-US" dirty="0"/>
              <a:t> as </a:t>
            </a:r>
            <a:r>
              <a:rPr lang="en-US" dirty="0" err="1"/>
              <a:t>empresas</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22</a:t>
            </a:fld>
            <a:endParaRPr lang="pt-PT"/>
          </a:p>
        </p:txBody>
      </p:sp>
    </p:spTree>
    <p:extLst>
      <p:ext uri="{BB962C8B-B14F-4D97-AF65-F5344CB8AC3E}">
        <p14:creationId xmlns:p14="http://schemas.microsoft.com/office/powerpoint/2010/main" val="2239476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a:t>
            </a:r>
            <a:r>
              <a:rPr lang="en-US" dirty="0" err="1"/>
              <a:t>em</a:t>
            </a:r>
            <a:r>
              <a:rPr lang="en-US" dirty="0"/>
              <a:t> </a:t>
            </a:r>
            <a:r>
              <a:rPr lang="en-US" dirty="0" err="1"/>
              <a:t>editar</a:t>
            </a:r>
            <a:r>
              <a:rPr lang="en-US" dirty="0"/>
              <a:t> </a:t>
            </a:r>
            <a:r>
              <a:rPr lang="en-US" dirty="0" err="1"/>
              <a:t>ira</a:t>
            </a:r>
            <a:r>
              <a:rPr lang="en-US" dirty="0"/>
              <a:t> </a:t>
            </a:r>
            <a:r>
              <a:rPr lang="en-US" dirty="0" err="1"/>
              <a:t>abrir</a:t>
            </a:r>
            <a:r>
              <a:rPr lang="en-US" dirty="0"/>
              <a:t> a </a:t>
            </a:r>
            <a:r>
              <a:rPr lang="en-US" dirty="0" err="1"/>
              <a:t>pagina</a:t>
            </a:r>
            <a:r>
              <a:rPr lang="en-US" dirty="0"/>
              <a:t> de </a:t>
            </a:r>
            <a:r>
              <a:rPr lang="en-US" dirty="0" err="1"/>
              <a:t>edição</a:t>
            </a:r>
            <a:r>
              <a:rPr lang="en-US" dirty="0"/>
              <a:t> da </a:t>
            </a:r>
            <a:r>
              <a:rPr lang="en-US" dirty="0" err="1"/>
              <a:t>empresa</a:t>
            </a:r>
            <a:r>
              <a:rPr lang="en-US" dirty="0"/>
              <a:t>, </a:t>
            </a:r>
            <a:r>
              <a:rPr lang="en-US" dirty="0" err="1"/>
              <a:t>onde</a:t>
            </a:r>
            <a:r>
              <a:rPr lang="en-US" dirty="0"/>
              <a:t> </a:t>
            </a:r>
            <a:r>
              <a:rPr lang="en-US" dirty="0" err="1"/>
              <a:t>pode</a:t>
            </a:r>
            <a:r>
              <a:rPr lang="en-US" dirty="0"/>
              <a:t> </a:t>
            </a:r>
            <a:r>
              <a:rPr lang="en-US" dirty="0" err="1"/>
              <a:t>alterar</a:t>
            </a:r>
            <a:r>
              <a:rPr lang="en-US" dirty="0"/>
              <a:t> </a:t>
            </a:r>
            <a:r>
              <a:rPr lang="en-US" dirty="0" err="1"/>
              <a:t>algumas</a:t>
            </a:r>
            <a:r>
              <a:rPr lang="en-US" dirty="0"/>
              <a:t> </a:t>
            </a:r>
            <a:r>
              <a:rPr lang="en-US" dirty="0" err="1"/>
              <a:t>informações</a:t>
            </a:r>
            <a:r>
              <a:rPr lang="en-US" dirty="0"/>
              <a:t> da </a:t>
            </a:r>
            <a:r>
              <a:rPr lang="en-US" dirty="0" err="1"/>
              <a:t>empresa</a:t>
            </a:r>
            <a:r>
              <a:rPr lang="en-US" dirty="0"/>
              <a:t>.</a:t>
            </a:r>
          </a:p>
          <a:p>
            <a:r>
              <a:rPr lang="en-US" dirty="0"/>
              <a:t>Ao </a:t>
            </a:r>
            <a:r>
              <a:rPr lang="en-US" dirty="0" err="1"/>
              <a:t>clicar</a:t>
            </a:r>
            <a:r>
              <a:rPr lang="en-US" dirty="0"/>
              <a:t> </a:t>
            </a:r>
            <a:r>
              <a:rPr lang="en-US" dirty="0" err="1"/>
              <a:t>em</a:t>
            </a:r>
            <a:r>
              <a:rPr lang="en-US" dirty="0"/>
              <a:t> </a:t>
            </a:r>
            <a:r>
              <a:rPr lang="en-US" dirty="0" err="1"/>
              <a:t>eliminar</a:t>
            </a:r>
            <a:r>
              <a:rPr lang="en-US" dirty="0"/>
              <a:t> </a:t>
            </a:r>
            <a:r>
              <a:rPr lang="en-US" dirty="0" err="1"/>
              <a:t>irá</a:t>
            </a:r>
            <a:r>
              <a:rPr lang="en-US" dirty="0"/>
              <a:t> </a:t>
            </a:r>
            <a:r>
              <a:rPr lang="en-US" dirty="0" err="1"/>
              <a:t>abrir</a:t>
            </a:r>
            <a:r>
              <a:rPr lang="en-US" dirty="0"/>
              <a:t> um popup a </a:t>
            </a:r>
            <a:r>
              <a:rPr lang="en-US" dirty="0" err="1"/>
              <a:t>perguntar</a:t>
            </a:r>
            <a:r>
              <a:rPr lang="en-US" dirty="0"/>
              <a:t> se </a:t>
            </a:r>
            <a:r>
              <a:rPr lang="en-US" dirty="0" err="1"/>
              <a:t>tem</a:t>
            </a:r>
            <a:r>
              <a:rPr lang="en-US" dirty="0"/>
              <a:t> a Certeza que </a:t>
            </a:r>
            <a:r>
              <a:rPr lang="en-US" dirty="0" err="1"/>
              <a:t>deseja</a:t>
            </a:r>
            <a:r>
              <a:rPr lang="en-US" dirty="0"/>
              <a:t> </a:t>
            </a:r>
            <a:r>
              <a:rPr lang="en-US" dirty="0" err="1"/>
              <a:t>eliminar</a:t>
            </a:r>
            <a:r>
              <a:rPr lang="en-US" dirty="0"/>
              <a:t> a </a:t>
            </a:r>
            <a:r>
              <a:rPr lang="en-US" dirty="0" err="1"/>
              <a:t>empresa</a:t>
            </a:r>
            <a:r>
              <a:rPr lang="en-US" dirty="0"/>
              <a:t>, se </a:t>
            </a:r>
            <a:r>
              <a:rPr lang="en-US" dirty="0" err="1"/>
              <a:t>clicar</a:t>
            </a:r>
            <a:r>
              <a:rPr lang="en-US" dirty="0"/>
              <a:t> “Ok” </a:t>
            </a:r>
            <a:r>
              <a:rPr lang="en-US" dirty="0" err="1"/>
              <a:t>então</a:t>
            </a:r>
            <a:r>
              <a:rPr lang="en-US" dirty="0"/>
              <a:t> a </a:t>
            </a:r>
            <a:r>
              <a:rPr lang="en-US" dirty="0" err="1"/>
              <a:t>empresa</a:t>
            </a:r>
            <a:r>
              <a:rPr lang="en-US" dirty="0"/>
              <a:t> </a:t>
            </a:r>
            <a:r>
              <a:rPr lang="en-US" dirty="0" err="1"/>
              <a:t>será</a:t>
            </a:r>
            <a:r>
              <a:rPr lang="en-US" dirty="0"/>
              <a:t> </a:t>
            </a:r>
            <a:r>
              <a:rPr lang="en-US" dirty="0" err="1"/>
              <a:t>eliminada</a:t>
            </a:r>
            <a:r>
              <a:rPr lang="en-US" dirty="0"/>
              <a:t>, mas </a:t>
            </a:r>
            <a:r>
              <a:rPr lang="en-US" dirty="0" err="1"/>
              <a:t>atenção</a:t>
            </a:r>
            <a:r>
              <a:rPr lang="en-US" dirty="0"/>
              <a:t>, pois se </a:t>
            </a:r>
            <a:r>
              <a:rPr lang="en-US" dirty="0" err="1"/>
              <a:t>eliminar</a:t>
            </a:r>
            <a:r>
              <a:rPr lang="en-US" dirty="0"/>
              <a:t> </a:t>
            </a:r>
            <a:r>
              <a:rPr lang="en-US" dirty="0" err="1"/>
              <a:t>uma</a:t>
            </a:r>
            <a:r>
              <a:rPr lang="en-US" dirty="0"/>
              <a:t> </a:t>
            </a:r>
            <a:r>
              <a:rPr lang="en-US" dirty="0" err="1"/>
              <a:t>empresa</a:t>
            </a:r>
            <a:r>
              <a:rPr lang="en-US" dirty="0"/>
              <a:t> </a:t>
            </a:r>
            <a:r>
              <a:rPr lang="en-US" dirty="0" err="1"/>
              <a:t>todos</a:t>
            </a:r>
            <a:r>
              <a:rPr lang="en-US" dirty="0"/>
              <a:t> </a:t>
            </a:r>
            <a:r>
              <a:rPr lang="en-US" dirty="0" err="1"/>
              <a:t>os</a:t>
            </a:r>
            <a:r>
              <a:rPr lang="en-US" dirty="0"/>
              <a:t> </a:t>
            </a:r>
            <a:r>
              <a:rPr lang="en-US" dirty="0" err="1"/>
              <a:t>seus</a:t>
            </a:r>
            <a:r>
              <a:rPr lang="en-US" dirty="0"/>
              <a:t> </a:t>
            </a:r>
            <a:r>
              <a:rPr lang="en-US" dirty="0" err="1"/>
              <a:t>eventos</a:t>
            </a:r>
            <a:r>
              <a:rPr lang="en-US" dirty="0"/>
              <a:t> </a:t>
            </a:r>
            <a:r>
              <a:rPr lang="en-US" dirty="0" err="1"/>
              <a:t>tambem</a:t>
            </a:r>
            <a:r>
              <a:rPr lang="en-US" dirty="0"/>
              <a:t> </a:t>
            </a:r>
            <a:r>
              <a:rPr lang="en-US" dirty="0" err="1"/>
              <a:t>iram</a:t>
            </a:r>
            <a:r>
              <a:rPr lang="en-US" dirty="0"/>
              <a:t> ser </a:t>
            </a:r>
            <a:r>
              <a:rPr lang="en-US" dirty="0" err="1"/>
              <a:t>eliminados</a:t>
            </a:r>
            <a:r>
              <a:rPr lang="en-US" dirty="0"/>
              <a:t>.</a:t>
            </a:r>
          </a:p>
          <a:p>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23</a:t>
            </a:fld>
            <a:endParaRPr lang="pt-PT"/>
          </a:p>
        </p:txBody>
      </p:sp>
    </p:spTree>
    <p:extLst>
      <p:ext uri="{BB962C8B-B14F-4D97-AF65-F5344CB8AC3E}">
        <p14:creationId xmlns:p14="http://schemas.microsoft.com/office/powerpoint/2010/main" val="11538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Na </a:t>
            </a:r>
            <a:r>
              <a:rPr lang="en-US" dirty="0" err="1"/>
              <a:t>lista</a:t>
            </a:r>
            <a:r>
              <a:rPr lang="en-US" dirty="0"/>
              <a:t> de </a:t>
            </a:r>
            <a:r>
              <a:rPr lang="en-US" dirty="0" err="1"/>
              <a:t>eventos</a:t>
            </a:r>
            <a:r>
              <a:rPr lang="en-US" dirty="0"/>
              <a:t> o </a:t>
            </a:r>
            <a:r>
              <a:rPr lang="en-US" dirty="0" err="1"/>
              <a:t>administrador</a:t>
            </a:r>
            <a:r>
              <a:rPr lang="en-US" dirty="0"/>
              <a:t> </a:t>
            </a:r>
            <a:r>
              <a:rPr lang="en-US" dirty="0" err="1"/>
              <a:t>pode</a:t>
            </a:r>
            <a:r>
              <a:rPr lang="en-US" dirty="0"/>
              <a:t> </a:t>
            </a:r>
            <a:r>
              <a:rPr lang="en-US" dirty="0" err="1"/>
              <a:t>ver</a:t>
            </a:r>
            <a:r>
              <a:rPr lang="en-US" dirty="0"/>
              <a:t> </a:t>
            </a:r>
            <a:r>
              <a:rPr lang="en-US" dirty="0" err="1"/>
              <a:t>todos</a:t>
            </a:r>
            <a:r>
              <a:rPr lang="en-US" dirty="0"/>
              <a:t> </a:t>
            </a:r>
            <a:r>
              <a:rPr lang="en-US" dirty="0" err="1"/>
              <a:t>os</a:t>
            </a:r>
            <a:r>
              <a:rPr lang="en-US" dirty="0"/>
              <a:t> </a:t>
            </a:r>
            <a:r>
              <a:rPr lang="en-US" dirty="0" err="1"/>
              <a:t>eventos</a:t>
            </a:r>
            <a:r>
              <a:rPr lang="en-US" dirty="0"/>
              <a:t> da Plataforma, </a:t>
            </a:r>
            <a:r>
              <a:rPr lang="en-US" dirty="0" err="1"/>
              <a:t>pode</a:t>
            </a:r>
            <a:r>
              <a:rPr lang="en-US" dirty="0"/>
              <a:t> </a:t>
            </a:r>
            <a:r>
              <a:rPr lang="en-US" dirty="0" err="1"/>
              <a:t>editar</a:t>
            </a:r>
            <a:r>
              <a:rPr lang="en-US" dirty="0"/>
              <a:t> </a:t>
            </a:r>
            <a:r>
              <a:rPr lang="en-US" dirty="0" err="1"/>
              <a:t>eventos</a:t>
            </a:r>
            <a:r>
              <a:rPr lang="en-US" dirty="0"/>
              <a:t>, </a:t>
            </a:r>
            <a:r>
              <a:rPr lang="en-US" dirty="0" err="1"/>
              <a:t>eliminar</a:t>
            </a:r>
            <a:r>
              <a:rPr lang="en-US" dirty="0"/>
              <a:t>, </a:t>
            </a:r>
            <a:r>
              <a:rPr lang="en-US" dirty="0" err="1"/>
              <a:t>ver</a:t>
            </a:r>
            <a:r>
              <a:rPr lang="en-US" dirty="0"/>
              <a:t> </a:t>
            </a:r>
            <a:r>
              <a:rPr lang="en-US" dirty="0" err="1"/>
              <a:t>detalhes</a:t>
            </a:r>
            <a:r>
              <a:rPr lang="en-US" dirty="0"/>
              <a:t> </a:t>
            </a:r>
            <a:r>
              <a:rPr lang="en-US" dirty="0" err="1"/>
              <a:t>ou</a:t>
            </a:r>
            <a:r>
              <a:rPr lang="en-US" dirty="0"/>
              <a:t> </a:t>
            </a:r>
            <a:r>
              <a:rPr lang="en-US" dirty="0" err="1"/>
              <a:t>mesmo</a:t>
            </a:r>
            <a:r>
              <a:rPr lang="en-US" dirty="0"/>
              <a:t> se </a:t>
            </a:r>
            <a:r>
              <a:rPr lang="en-US" dirty="0" err="1"/>
              <a:t>inscrever</a:t>
            </a:r>
            <a:r>
              <a:rPr lang="en-US" dirty="0"/>
              <a:t> para um </a:t>
            </a:r>
            <a:r>
              <a:rPr lang="en-US" dirty="0" err="1"/>
              <a:t>evento</a:t>
            </a:r>
            <a:r>
              <a:rPr lang="en-US" dirty="0"/>
              <a:t> </a:t>
            </a:r>
            <a:r>
              <a:rPr lang="en-US" dirty="0" err="1"/>
              <a:t>como</a:t>
            </a:r>
            <a:r>
              <a:rPr lang="en-US" dirty="0"/>
              <a:t> um </a:t>
            </a:r>
            <a:r>
              <a:rPr lang="en-US" dirty="0" err="1"/>
              <a:t>utilizador</a:t>
            </a:r>
            <a:r>
              <a:rPr lang="en-US" dirty="0"/>
              <a:t> normal.</a:t>
            </a:r>
          </a:p>
          <a:p>
            <a:r>
              <a:rPr lang="en-US" dirty="0"/>
              <a:t>As </a:t>
            </a:r>
            <a:r>
              <a:rPr lang="en-US" dirty="0" err="1"/>
              <a:t>paginas</a:t>
            </a:r>
            <a:r>
              <a:rPr lang="en-US" dirty="0"/>
              <a:t> de </a:t>
            </a:r>
            <a:r>
              <a:rPr lang="en-US" dirty="0" err="1"/>
              <a:t>editar</a:t>
            </a:r>
            <a:r>
              <a:rPr lang="en-US" dirty="0"/>
              <a:t> e </a:t>
            </a:r>
            <a:r>
              <a:rPr lang="en-US" dirty="0" err="1"/>
              <a:t>detalhes</a:t>
            </a:r>
            <a:r>
              <a:rPr lang="en-US" dirty="0"/>
              <a:t> do </a:t>
            </a:r>
            <a:r>
              <a:rPr lang="en-US" dirty="0" err="1"/>
              <a:t>evento</a:t>
            </a:r>
            <a:r>
              <a:rPr lang="en-US" dirty="0"/>
              <a:t> </a:t>
            </a:r>
            <a:r>
              <a:rPr lang="en-US" dirty="0" err="1"/>
              <a:t>são</a:t>
            </a:r>
            <a:r>
              <a:rPr lang="en-US" dirty="0"/>
              <a:t> as </a:t>
            </a:r>
            <a:r>
              <a:rPr lang="en-US" dirty="0" err="1"/>
              <a:t>mesmas</a:t>
            </a:r>
            <a:r>
              <a:rPr lang="en-US" dirty="0"/>
              <a:t> que </a:t>
            </a:r>
            <a:r>
              <a:rPr lang="en-US" dirty="0" err="1"/>
              <a:t>já</a:t>
            </a:r>
            <a:r>
              <a:rPr lang="en-US" dirty="0"/>
              <a:t> </a:t>
            </a:r>
            <a:r>
              <a:rPr lang="en-US" dirty="0" err="1"/>
              <a:t>mostramos</a:t>
            </a:r>
            <a:r>
              <a:rPr lang="en-US" dirty="0"/>
              <a:t> </a:t>
            </a:r>
            <a:r>
              <a:rPr lang="en-US" dirty="0" err="1"/>
              <a:t>na</a:t>
            </a:r>
            <a:r>
              <a:rPr lang="en-US" dirty="0"/>
              <a:t> </a:t>
            </a:r>
            <a:r>
              <a:rPr lang="en-US" dirty="0" err="1"/>
              <a:t>parte</a:t>
            </a:r>
            <a:r>
              <a:rPr lang="en-US" dirty="0"/>
              <a:t> das </a:t>
            </a:r>
            <a:r>
              <a:rPr lang="en-US" dirty="0" err="1"/>
              <a:t>empresas</a:t>
            </a:r>
            <a:r>
              <a:rPr lang="en-US" dirty="0"/>
              <a:t>.</a:t>
            </a:r>
          </a:p>
          <a:p>
            <a:r>
              <a:rPr lang="en-US" dirty="0"/>
              <a:t>Ao </a:t>
            </a:r>
            <a:r>
              <a:rPr lang="en-US" dirty="0" err="1"/>
              <a:t>clicar</a:t>
            </a:r>
            <a:r>
              <a:rPr lang="en-US" dirty="0"/>
              <a:t> para </a:t>
            </a:r>
            <a:r>
              <a:rPr lang="en-US" dirty="0" err="1"/>
              <a:t>eliminar</a:t>
            </a:r>
            <a:r>
              <a:rPr lang="en-US" dirty="0"/>
              <a:t> um </a:t>
            </a:r>
            <a:r>
              <a:rPr lang="en-US" dirty="0" err="1"/>
              <a:t>evento</a:t>
            </a:r>
            <a:r>
              <a:rPr lang="en-US" dirty="0"/>
              <a:t> </a:t>
            </a:r>
            <a:r>
              <a:rPr lang="en-US" dirty="0" err="1"/>
              <a:t>irá</a:t>
            </a:r>
            <a:r>
              <a:rPr lang="en-US" dirty="0"/>
              <a:t> </a:t>
            </a:r>
            <a:r>
              <a:rPr lang="en-US" dirty="0" err="1"/>
              <a:t>abrir</a:t>
            </a:r>
            <a:r>
              <a:rPr lang="en-US" dirty="0"/>
              <a:t> um popup a </a:t>
            </a:r>
            <a:r>
              <a:rPr lang="en-US" dirty="0" err="1"/>
              <a:t>perguntar</a:t>
            </a:r>
            <a:r>
              <a:rPr lang="en-US" dirty="0"/>
              <a:t> se </a:t>
            </a:r>
            <a:r>
              <a:rPr lang="en-US" dirty="0" err="1"/>
              <a:t>tem</a:t>
            </a:r>
            <a:r>
              <a:rPr lang="en-US" dirty="0"/>
              <a:t> a Certeza que </a:t>
            </a:r>
            <a:r>
              <a:rPr lang="en-US" dirty="0" err="1"/>
              <a:t>deseja</a:t>
            </a:r>
            <a:r>
              <a:rPr lang="en-US" dirty="0"/>
              <a:t> </a:t>
            </a:r>
            <a:r>
              <a:rPr lang="en-US" dirty="0" err="1"/>
              <a:t>eliminar</a:t>
            </a:r>
            <a:r>
              <a:rPr lang="en-US" dirty="0"/>
              <a:t> </a:t>
            </a:r>
            <a:r>
              <a:rPr lang="en-US" dirty="0" err="1"/>
              <a:t>aquele</a:t>
            </a:r>
            <a:r>
              <a:rPr lang="en-US" dirty="0"/>
              <a:t> </a:t>
            </a:r>
            <a:r>
              <a:rPr lang="en-US" dirty="0" err="1"/>
              <a:t>evento</a:t>
            </a:r>
            <a:r>
              <a:rPr lang="en-US" dirty="0"/>
              <a:t>, se </a:t>
            </a:r>
            <a:r>
              <a:rPr lang="en-US" dirty="0" err="1"/>
              <a:t>clicar</a:t>
            </a:r>
            <a:r>
              <a:rPr lang="en-US" dirty="0"/>
              <a:t> </a:t>
            </a:r>
            <a:r>
              <a:rPr lang="en-US" dirty="0" err="1"/>
              <a:t>em</a:t>
            </a:r>
            <a:r>
              <a:rPr lang="en-US" dirty="0"/>
              <a:t> “Ok” </a:t>
            </a:r>
            <a:r>
              <a:rPr lang="en-US" dirty="0" err="1"/>
              <a:t>então</a:t>
            </a:r>
            <a:r>
              <a:rPr lang="en-US" dirty="0"/>
              <a:t> o </a:t>
            </a:r>
            <a:r>
              <a:rPr lang="en-US" dirty="0" err="1"/>
              <a:t>evento</a:t>
            </a:r>
            <a:r>
              <a:rPr lang="en-US" dirty="0"/>
              <a:t> </a:t>
            </a:r>
            <a:r>
              <a:rPr lang="en-US" dirty="0" err="1"/>
              <a:t>será</a:t>
            </a:r>
            <a:r>
              <a:rPr lang="en-US" dirty="0"/>
              <a:t> </a:t>
            </a:r>
            <a:r>
              <a:rPr lang="en-US" dirty="0" err="1"/>
              <a:t>eliminado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24</a:t>
            </a:fld>
            <a:endParaRPr lang="pt-PT"/>
          </a:p>
        </p:txBody>
      </p:sp>
    </p:spTree>
    <p:extLst>
      <p:ext uri="{BB962C8B-B14F-4D97-AF65-F5344CB8AC3E}">
        <p14:creationId xmlns:p14="http://schemas.microsoft.com/office/powerpoint/2010/main" val="103101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sz="1800" dirty="0">
                <a:effectLst/>
                <a:latin typeface="Times New Roman" panose="02020603050405020304" pitchFamily="18" charset="0"/>
                <a:ea typeface="Times New Roman" panose="02020603050405020304" pitchFamily="18" charset="0"/>
              </a:rPr>
              <a:t>Na página de registo é possível se registar como uma empresa ou um individual, se decidir registar como empresa tem alguns campos adicionais que precisa de preencher, esses campos adicionais são mostrados apenas quando seleciona registar como “Empresa”, se selecionar registar como individual esses campos não aparecem.</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7</a:t>
            </a:fld>
            <a:endParaRPr lang="pt-PT"/>
          </a:p>
        </p:txBody>
      </p:sp>
    </p:spTree>
    <p:extLst>
      <p:ext uri="{BB962C8B-B14F-4D97-AF65-F5344CB8AC3E}">
        <p14:creationId xmlns:p14="http://schemas.microsoft.com/office/powerpoint/2010/main" val="1381772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Um </a:t>
            </a:r>
            <a:r>
              <a:rPr lang="en-US" dirty="0" err="1"/>
              <a:t>administrador</a:t>
            </a:r>
            <a:r>
              <a:rPr lang="en-US" dirty="0"/>
              <a:t> </a:t>
            </a:r>
            <a:r>
              <a:rPr lang="en-US" dirty="0" err="1"/>
              <a:t>tem</a:t>
            </a:r>
            <a:r>
              <a:rPr lang="en-US" dirty="0"/>
              <a:t> </a:t>
            </a:r>
            <a:r>
              <a:rPr lang="en-US" dirty="0" err="1"/>
              <a:t>tambem</a:t>
            </a:r>
            <a:r>
              <a:rPr lang="en-US" dirty="0"/>
              <a:t> a </a:t>
            </a:r>
            <a:r>
              <a:rPr lang="en-US" dirty="0" err="1"/>
              <a:t>lista</a:t>
            </a:r>
            <a:r>
              <a:rPr lang="en-US" dirty="0"/>
              <a:t> de </a:t>
            </a:r>
            <a:r>
              <a:rPr lang="en-US" dirty="0" err="1"/>
              <a:t>eventos</a:t>
            </a:r>
            <a:r>
              <a:rPr lang="en-US" dirty="0"/>
              <a:t> </a:t>
            </a:r>
            <a:r>
              <a:rPr lang="en-US" dirty="0" err="1"/>
              <a:t>inscritos</a:t>
            </a:r>
            <a:r>
              <a:rPr lang="en-US" dirty="0"/>
              <a:t>, pois </a:t>
            </a:r>
            <a:r>
              <a:rPr lang="en-US" dirty="0" err="1"/>
              <a:t>apesar</a:t>
            </a:r>
            <a:r>
              <a:rPr lang="en-US" dirty="0"/>
              <a:t> de ser </a:t>
            </a:r>
            <a:r>
              <a:rPr lang="en-US" dirty="0" err="1"/>
              <a:t>administrador</a:t>
            </a:r>
            <a:r>
              <a:rPr lang="en-US" dirty="0"/>
              <a:t> </a:t>
            </a:r>
            <a:r>
              <a:rPr lang="en-US" dirty="0" err="1"/>
              <a:t>pode</a:t>
            </a:r>
            <a:r>
              <a:rPr lang="en-US" dirty="0"/>
              <a:t> </a:t>
            </a:r>
            <a:r>
              <a:rPr lang="en-US" dirty="0" err="1"/>
              <a:t>querer</a:t>
            </a:r>
            <a:r>
              <a:rPr lang="en-US" dirty="0"/>
              <a:t> se </a:t>
            </a:r>
            <a:r>
              <a:rPr lang="en-US" dirty="0" err="1"/>
              <a:t>inscrever</a:t>
            </a:r>
            <a:r>
              <a:rPr lang="en-US" dirty="0"/>
              <a:t> </a:t>
            </a:r>
            <a:r>
              <a:rPr lang="en-US" dirty="0" err="1"/>
              <a:t>em</a:t>
            </a:r>
            <a:r>
              <a:rPr lang="en-US" dirty="0"/>
              <a:t> </a:t>
            </a:r>
            <a:r>
              <a:rPr lang="en-US" dirty="0" err="1"/>
              <a:t>eventos</a:t>
            </a:r>
            <a:r>
              <a:rPr lang="en-US" dirty="0"/>
              <a:t> </a:t>
            </a:r>
            <a:r>
              <a:rPr lang="en-US" dirty="0" err="1"/>
              <a:t>como</a:t>
            </a:r>
            <a:r>
              <a:rPr lang="en-US" dirty="0"/>
              <a:t> </a:t>
            </a:r>
            <a:r>
              <a:rPr lang="en-US" dirty="0" err="1"/>
              <a:t>utilizadores</a:t>
            </a:r>
            <a:r>
              <a:rPr lang="en-US" dirty="0"/>
              <a:t> </a:t>
            </a:r>
            <a:r>
              <a:rPr lang="en-US" dirty="0" err="1"/>
              <a:t>normais</a:t>
            </a:r>
            <a:r>
              <a:rPr lang="en-US" dirty="0"/>
              <a:t>, </a:t>
            </a:r>
            <a:r>
              <a:rPr lang="en-US" dirty="0" err="1"/>
              <a:t>nesta</a:t>
            </a:r>
            <a:r>
              <a:rPr lang="en-US" dirty="0"/>
              <a:t> </a:t>
            </a:r>
            <a:r>
              <a:rPr lang="en-US" dirty="0" err="1"/>
              <a:t>pagina</a:t>
            </a:r>
            <a:r>
              <a:rPr lang="en-US" dirty="0"/>
              <a:t> um </a:t>
            </a:r>
            <a:r>
              <a:rPr lang="en-US" dirty="0" err="1"/>
              <a:t>administrador</a:t>
            </a:r>
            <a:r>
              <a:rPr lang="en-US" dirty="0"/>
              <a:t> </a:t>
            </a:r>
            <a:r>
              <a:rPr lang="en-US" dirty="0" err="1"/>
              <a:t>pode</a:t>
            </a:r>
            <a:r>
              <a:rPr lang="en-US" dirty="0"/>
              <a:t> </a:t>
            </a:r>
            <a:r>
              <a:rPr lang="en-US" dirty="0" err="1"/>
              <a:t>fazer</a:t>
            </a:r>
            <a:r>
              <a:rPr lang="en-US" dirty="0"/>
              <a:t> as </a:t>
            </a:r>
            <a:r>
              <a:rPr lang="en-US" dirty="0" err="1"/>
              <a:t>mesmas</a:t>
            </a:r>
            <a:r>
              <a:rPr lang="en-US" dirty="0"/>
              <a:t> </a:t>
            </a:r>
            <a:r>
              <a:rPr lang="en-US" dirty="0" err="1"/>
              <a:t>coisas</a:t>
            </a:r>
            <a:r>
              <a:rPr lang="en-US" dirty="0"/>
              <a:t> que um </a:t>
            </a:r>
            <a:r>
              <a:rPr lang="en-US" dirty="0" err="1"/>
              <a:t>utilizador</a:t>
            </a:r>
            <a:r>
              <a:rPr lang="en-US" dirty="0"/>
              <a:t> normal, </a:t>
            </a:r>
            <a:r>
              <a:rPr lang="en-US" dirty="0" err="1"/>
              <a:t>como</a:t>
            </a:r>
            <a:r>
              <a:rPr lang="en-US" dirty="0"/>
              <a:t> </a:t>
            </a:r>
            <a:r>
              <a:rPr lang="en-US" dirty="0" err="1"/>
              <a:t>comentar</a:t>
            </a:r>
            <a:r>
              <a:rPr lang="en-US" dirty="0"/>
              <a:t> no </a:t>
            </a:r>
            <a:r>
              <a:rPr lang="en-US" dirty="0" err="1"/>
              <a:t>evento</a:t>
            </a:r>
            <a:r>
              <a:rPr lang="en-US" dirty="0"/>
              <a:t>, </a:t>
            </a:r>
            <a:r>
              <a:rPr lang="en-US" dirty="0" err="1"/>
              <a:t>avaliar</a:t>
            </a:r>
            <a:r>
              <a:rPr lang="en-US" dirty="0"/>
              <a:t>, </a:t>
            </a:r>
            <a:r>
              <a:rPr lang="en-US" dirty="0" err="1"/>
              <a:t>ver</a:t>
            </a:r>
            <a:r>
              <a:rPr lang="en-US" dirty="0"/>
              <a:t> </a:t>
            </a:r>
            <a:r>
              <a:rPr lang="en-US" dirty="0" err="1"/>
              <a:t>os</a:t>
            </a:r>
            <a:r>
              <a:rPr lang="en-US" dirty="0"/>
              <a:t> </a:t>
            </a:r>
            <a:r>
              <a:rPr lang="en-US" dirty="0" err="1"/>
              <a:t>detalhes</a:t>
            </a:r>
            <a:r>
              <a:rPr lang="en-US" dirty="0"/>
              <a:t> do </a:t>
            </a:r>
            <a:r>
              <a:rPr lang="en-US" dirty="0" err="1"/>
              <a:t>evento</a:t>
            </a:r>
            <a:r>
              <a:rPr lang="en-US" dirty="0"/>
              <a:t> e </a:t>
            </a:r>
            <a:r>
              <a:rPr lang="en-US" dirty="0" err="1"/>
              <a:t>cancelar</a:t>
            </a:r>
            <a:r>
              <a:rPr lang="en-US" dirty="0"/>
              <a:t> a </a:t>
            </a:r>
            <a:r>
              <a:rPr lang="en-US" dirty="0" err="1"/>
              <a:t>inscrição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25</a:t>
            </a:fld>
            <a:endParaRPr lang="pt-PT"/>
          </a:p>
        </p:txBody>
      </p:sp>
    </p:spTree>
    <p:extLst>
      <p:ext uri="{BB962C8B-B14F-4D97-AF65-F5344CB8AC3E}">
        <p14:creationId xmlns:p14="http://schemas.microsoft.com/office/powerpoint/2010/main" val="2999951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Por ultimo o </a:t>
            </a:r>
            <a:r>
              <a:rPr lang="en-US" dirty="0" err="1"/>
              <a:t>administrador</a:t>
            </a:r>
            <a:r>
              <a:rPr lang="en-US" dirty="0"/>
              <a:t> </a:t>
            </a:r>
            <a:r>
              <a:rPr lang="en-US" dirty="0" err="1"/>
              <a:t>tem</a:t>
            </a:r>
            <a:r>
              <a:rPr lang="en-US" dirty="0"/>
              <a:t> a </a:t>
            </a:r>
            <a:r>
              <a:rPr lang="en-US" dirty="0" err="1"/>
              <a:t>parte</a:t>
            </a:r>
            <a:r>
              <a:rPr lang="en-US" dirty="0"/>
              <a:t> do </a:t>
            </a:r>
            <a:r>
              <a:rPr lang="en-US" dirty="0" err="1"/>
              <a:t>perfil</a:t>
            </a:r>
            <a:r>
              <a:rPr lang="en-US" dirty="0"/>
              <a:t>, </a:t>
            </a:r>
            <a:r>
              <a:rPr lang="en-US" dirty="0" err="1"/>
              <a:t>onde</a:t>
            </a:r>
            <a:r>
              <a:rPr lang="en-US" dirty="0"/>
              <a:t> </a:t>
            </a:r>
            <a:r>
              <a:rPr lang="en-US" dirty="0" err="1"/>
              <a:t>pode</a:t>
            </a:r>
            <a:r>
              <a:rPr lang="en-US" dirty="0"/>
              <a:t> </a:t>
            </a:r>
            <a:r>
              <a:rPr lang="en-US" dirty="0" err="1"/>
              <a:t>alterar</a:t>
            </a:r>
            <a:r>
              <a:rPr lang="en-US" dirty="0"/>
              <a:t> o </a:t>
            </a:r>
            <a:r>
              <a:rPr lang="en-US" dirty="0" err="1"/>
              <a:t>seu</a:t>
            </a:r>
            <a:r>
              <a:rPr lang="en-US" dirty="0"/>
              <a:t> </a:t>
            </a:r>
            <a:r>
              <a:rPr lang="en-US" dirty="0" err="1"/>
              <a:t>nome</a:t>
            </a:r>
            <a:r>
              <a:rPr lang="en-US" dirty="0"/>
              <a:t>, email e data de Nascimento.</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26</a:t>
            </a:fld>
            <a:endParaRPr lang="pt-PT"/>
          </a:p>
        </p:txBody>
      </p:sp>
    </p:spTree>
    <p:extLst>
      <p:ext uri="{BB962C8B-B14F-4D97-AF65-F5344CB8AC3E}">
        <p14:creationId xmlns:p14="http://schemas.microsoft.com/office/powerpoint/2010/main" val="1779765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fazer</a:t>
            </a:r>
            <a:r>
              <a:rPr lang="en-US" dirty="0"/>
              <a:t> login com </a:t>
            </a:r>
            <a:r>
              <a:rPr lang="en-US" dirty="0" err="1"/>
              <a:t>uma</a:t>
            </a:r>
            <a:r>
              <a:rPr lang="en-US" dirty="0"/>
              <a:t> </a:t>
            </a:r>
            <a:r>
              <a:rPr lang="en-US" dirty="0" err="1"/>
              <a:t>conta</a:t>
            </a:r>
            <a:r>
              <a:rPr lang="en-US" dirty="0"/>
              <a:t> de um </a:t>
            </a:r>
            <a:r>
              <a:rPr lang="en-US" dirty="0" err="1"/>
              <a:t>utilizador</a:t>
            </a:r>
            <a:r>
              <a:rPr lang="en-US" dirty="0"/>
              <a:t> “normal” </a:t>
            </a:r>
            <a:r>
              <a:rPr lang="en-US" dirty="0" err="1"/>
              <a:t>ou</a:t>
            </a:r>
            <a:r>
              <a:rPr lang="en-US" dirty="0"/>
              <a:t> </a:t>
            </a:r>
            <a:r>
              <a:rPr lang="en-US" dirty="0" err="1"/>
              <a:t>seja</a:t>
            </a:r>
            <a:r>
              <a:rPr lang="en-US" dirty="0"/>
              <a:t> que </a:t>
            </a:r>
            <a:r>
              <a:rPr lang="en-US" dirty="0" err="1"/>
              <a:t>nao</a:t>
            </a:r>
            <a:r>
              <a:rPr lang="en-US" dirty="0"/>
              <a:t> é </a:t>
            </a:r>
            <a:r>
              <a:rPr lang="en-US" dirty="0" err="1"/>
              <a:t>administrador</a:t>
            </a:r>
            <a:r>
              <a:rPr lang="en-US" dirty="0"/>
              <a:t> </a:t>
            </a:r>
            <a:r>
              <a:rPr lang="en-US" dirty="0" err="1"/>
              <a:t>nem</a:t>
            </a:r>
            <a:r>
              <a:rPr lang="en-US" dirty="0"/>
              <a:t> </a:t>
            </a:r>
            <a:r>
              <a:rPr lang="en-US" dirty="0" err="1"/>
              <a:t>palestrante</a:t>
            </a:r>
            <a:r>
              <a:rPr lang="en-US" dirty="0"/>
              <a:t>, </a:t>
            </a:r>
            <a:r>
              <a:rPr lang="en-US" dirty="0" err="1"/>
              <a:t>apenas</a:t>
            </a:r>
            <a:r>
              <a:rPr lang="en-US" dirty="0"/>
              <a:t> </a:t>
            </a:r>
            <a:r>
              <a:rPr lang="en-US" dirty="0" err="1"/>
              <a:t>aparecem</a:t>
            </a:r>
            <a:r>
              <a:rPr lang="en-US" dirty="0"/>
              <a:t> as </a:t>
            </a:r>
            <a:r>
              <a:rPr lang="en-US" dirty="0" err="1"/>
              <a:t>páginas</a:t>
            </a:r>
            <a:r>
              <a:rPr lang="en-US" dirty="0"/>
              <a:t> de </a:t>
            </a:r>
            <a:r>
              <a:rPr lang="en-US" dirty="0" err="1"/>
              <a:t>eventos</a:t>
            </a:r>
            <a:r>
              <a:rPr lang="en-US" dirty="0"/>
              <a:t> e </a:t>
            </a:r>
            <a:r>
              <a:rPr lang="en-US" dirty="0" err="1"/>
              <a:t>eventos</a:t>
            </a:r>
            <a:r>
              <a:rPr lang="en-US" dirty="0"/>
              <a:t> </a:t>
            </a:r>
            <a:r>
              <a:rPr lang="en-US" dirty="0" err="1"/>
              <a:t>inscritos</a:t>
            </a:r>
            <a:r>
              <a:rPr lang="en-US" dirty="0"/>
              <a:t>.</a:t>
            </a:r>
          </a:p>
          <a:p>
            <a:r>
              <a:rPr lang="en-US" dirty="0"/>
              <a:t>A </a:t>
            </a:r>
            <a:r>
              <a:rPr lang="en-US" dirty="0" err="1"/>
              <a:t>página</a:t>
            </a:r>
            <a:r>
              <a:rPr lang="en-US" dirty="0"/>
              <a:t> de </a:t>
            </a:r>
            <a:r>
              <a:rPr lang="en-US" dirty="0" err="1"/>
              <a:t>eventos</a:t>
            </a:r>
            <a:r>
              <a:rPr lang="en-US" dirty="0"/>
              <a:t> </a:t>
            </a:r>
            <a:r>
              <a:rPr lang="en-US" dirty="0" err="1"/>
              <a:t>mostra</a:t>
            </a:r>
            <a:r>
              <a:rPr lang="en-US" dirty="0"/>
              <a:t> </a:t>
            </a:r>
            <a:r>
              <a:rPr lang="en-US" dirty="0" err="1"/>
              <a:t>todos</a:t>
            </a:r>
            <a:r>
              <a:rPr lang="en-US" dirty="0"/>
              <a:t> </a:t>
            </a:r>
            <a:r>
              <a:rPr lang="en-US" dirty="0" err="1"/>
              <a:t>os</a:t>
            </a:r>
            <a:r>
              <a:rPr lang="en-US" dirty="0"/>
              <a:t> </a:t>
            </a:r>
            <a:r>
              <a:rPr lang="en-US" dirty="0" err="1"/>
              <a:t>eventos</a:t>
            </a:r>
            <a:r>
              <a:rPr lang="en-US" dirty="0"/>
              <a:t> </a:t>
            </a:r>
            <a:r>
              <a:rPr lang="en-US" dirty="0" err="1"/>
              <a:t>disponiveis</a:t>
            </a:r>
            <a:r>
              <a:rPr lang="en-US" dirty="0"/>
              <a:t> </a:t>
            </a:r>
            <a:r>
              <a:rPr lang="en-US" dirty="0" err="1"/>
              <a:t>na</a:t>
            </a:r>
            <a:r>
              <a:rPr lang="en-US" dirty="0"/>
              <a:t> Plataforma, </a:t>
            </a:r>
            <a:r>
              <a:rPr lang="en-US" dirty="0" err="1"/>
              <a:t>onde</a:t>
            </a:r>
            <a:r>
              <a:rPr lang="en-US" dirty="0"/>
              <a:t> o </a:t>
            </a:r>
            <a:r>
              <a:rPr lang="en-US" dirty="0" err="1"/>
              <a:t>utilizador</a:t>
            </a:r>
            <a:r>
              <a:rPr lang="en-US" dirty="0"/>
              <a:t> </a:t>
            </a:r>
            <a:r>
              <a:rPr lang="en-US" dirty="0" err="1"/>
              <a:t>pode</a:t>
            </a:r>
            <a:r>
              <a:rPr lang="en-US" dirty="0"/>
              <a:t> se </a:t>
            </a:r>
            <a:r>
              <a:rPr lang="en-US" dirty="0" err="1"/>
              <a:t>inscrever</a:t>
            </a:r>
            <a:r>
              <a:rPr lang="en-US" dirty="0"/>
              <a:t> </a:t>
            </a:r>
            <a:r>
              <a:rPr lang="en-US" dirty="0" err="1"/>
              <a:t>ou</a:t>
            </a:r>
            <a:r>
              <a:rPr lang="en-US" dirty="0"/>
              <a:t> </a:t>
            </a:r>
            <a:r>
              <a:rPr lang="en-US" dirty="0" err="1"/>
              <a:t>ver</a:t>
            </a:r>
            <a:r>
              <a:rPr lang="en-US" dirty="0"/>
              <a:t> </a:t>
            </a:r>
            <a:r>
              <a:rPr lang="en-US" dirty="0" err="1"/>
              <a:t>os</a:t>
            </a:r>
            <a:r>
              <a:rPr lang="en-US" dirty="0"/>
              <a:t> </a:t>
            </a:r>
            <a:r>
              <a:rPr lang="en-US" dirty="0" err="1"/>
              <a:t>detalhes</a:t>
            </a:r>
            <a:r>
              <a:rPr lang="en-US" dirty="0"/>
              <a:t> dos </a:t>
            </a:r>
            <a:r>
              <a:rPr lang="en-US" dirty="0" err="1"/>
              <a:t>eventos</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8</a:t>
            </a:fld>
            <a:endParaRPr lang="pt-PT"/>
          </a:p>
        </p:txBody>
      </p:sp>
    </p:spTree>
    <p:extLst>
      <p:ext uri="{BB962C8B-B14F-4D97-AF65-F5344CB8AC3E}">
        <p14:creationId xmlns:p14="http://schemas.microsoft.com/office/powerpoint/2010/main" val="52426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no </a:t>
            </a:r>
            <a:r>
              <a:rPr lang="en-US" dirty="0" err="1"/>
              <a:t>botão</a:t>
            </a:r>
            <a:r>
              <a:rPr lang="en-US" dirty="0"/>
              <a:t> de </a:t>
            </a:r>
            <a:r>
              <a:rPr lang="en-US" dirty="0" err="1"/>
              <a:t>detalhes</a:t>
            </a:r>
            <a:r>
              <a:rPr lang="en-US" dirty="0"/>
              <a:t> </a:t>
            </a:r>
            <a:r>
              <a:rPr lang="en-US" dirty="0" err="1"/>
              <a:t>abre</a:t>
            </a:r>
            <a:r>
              <a:rPr lang="en-US" dirty="0"/>
              <a:t> a </a:t>
            </a:r>
            <a:r>
              <a:rPr lang="en-US" dirty="0" err="1"/>
              <a:t>pagina</a:t>
            </a:r>
            <a:r>
              <a:rPr lang="en-US" dirty="0"/>
              <a:t> dos </a:t>
            </a:r>
            <a:r>
              <a:rPr lang="en-US" dirty="0" err="1"/>
              <a:t>detalhes</a:t>
            </a:r>
            <a:r>
              <a:rPr lang="en-US" dirty="0"/>
              <a:t> do </a:t>
            </a:r>
            <a:r>
              <a:rPr lang="en-US" dirty="0" err="1"/>
              <a:t>evento</a:t>
            </a:r>
            <a:r>
              <a:rPr lang="en-US" dirty="0"/>
              <a:t> </a:t>
            </a:r>
            <a:r>
              <a:rPr lang="en-US" dirty="0" err="1"/>
              <a:t>onde</a:t>
            </a:r>
            <a:r>
              <a:rPr lang="en-US" dirty="0"/>
              <a:t> </a:t>
            </a:r>
            <a:r>
              <a:rPr lang="en-US" dirty="0" err="1"/>
              <a:t>aparecem</a:t>
            </a:r>
            <a:r>
              <a:rPr lang="en-US" dirty="0"/>
              <a:t> </a:t>
            </a:r>
            <a:r>
              <a:rPr lang="en-US" dirty="0" err="1"/>
              <a:t>todos</a:t>
            </a:r>
            <a:r>
              <a:rPr lang="en-US" dirty="0"/>
              <a:t> </a:t>
            </a:r>
            <a:r>
              <a:rPr lang="en-US" dirty="0" err="1"/>
              <a:t>os</a:t>
            </a:r>
            <a:r>
              <a:rPr lang="en-US" dirty="0"/>
              <a:t> </a:t>
            </a:r>
            <a:r>
              <a:rPr lang="en-US" dirty="0" err="1"/>
              <a:t>detalhes</a:t>
            </a:r>
            <a:r>
              <a:rPr lang="en-US" dirty="0"/>
              <a:t>, </a:t>
            </a:r>
            <a:r>
              <a:rPr lang="en-US" dirty="0" err="1"/>
              <a:t>como</a:t>
            </a:r>
            <a:r>
              <a:rPr lang="en-US" dirty="0"/>
              <a:t> o </a:t>
            </a:r>
            <a:r>
              <a:rPr lang="en-US" dirty="0" err="1"/>
              <a:t>palestrante</a:t>
            </a:r>
            <a:r>
              <a:rPr lang="en-US" dirty="0"/>
              <a:t>, o telephone, </a:t>
            </a:r>
            <a:r>
              <a:rPr lang="en-US" dirty="0" err="1"/>
              <a:t>descrição</a:t>
            </a:r>
            <a:r>
              <a:rPr lang="en-US" dirty="0"/>
              <a:t>, </a:t>
            </a:r>
            <a:r>
              <a:rPr lang="en-US" dirty="0" err="1"/>
              <a:t>etc</a:t>
            </a:r>
            <a:r>
              <a:rPr lang="en-US" dirty="0"/>
              <a:t>…</a:t>
            </a:r>
          </a:p>
          <a:p>
            <a:r>
              <a:rPr lang="en-US" dirty="0" err="1"/>
              <a:t>Mostra</a:t>
            </a:r>
            <a:r>
              <a:rPr lang="en-US" dirty="0"/>
              <a:t> </a:t>
            </a:r>
            <a:r>
              <a:rPr lang="en-US" dirty="0" err="1"/>
              <a:t>também</a:t>
            </a:r>
            <a:r>
              <a:rPr lang="en-US" dirty="0"/>
              <a:t> </a:t>
            </a:r>
            <a:r>
              <a:rPr lang="en-US" dirty="0" err="1"/>
              <a:t>todas</a:t>
            </a:r>
            <a:r>
              <a:rPr lang="en-US" dirty="0"/>
              <a:t> as </a:t>
            </a:r>
            <a:r>
              <a:rPr lang="en-US" dirty="0" err="1"/>
              <a:t>avaliações</a:t>
            </a:r>
            <a:r>
              <a:rPr lang="en-US" dirty="0"/>
              <a:t> e </a:t>
            </a:r>
            <a:r>
              <a:rPr lang="en-US" dirty="0" err="1"/>
              <a:t>comentários</a:t>
            </a:r>
            <a:r>
              <a:rPr lang="en-US" dirty="0"/>
              <a:t> do </a:t>
            </a:r>
            <a:r>
              <a:rPr lang="en-US" dirty="0" err="1"/>
              <a:t>evento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9</a:t>
            </a:fld>
            <a:endParaRPr lang="pt-PT"/>
          </a:p>
        </p:txBody>
      </p:sp>
    </p:spTree>
    <p:extLst>
      <p:ext uri="{BB962C8B-B14F-4D97-AF65-F5344CB8AC3E}">
        <p14:creationId xmlns:p14="http://schemas.microsoft.com/office/powerpoint/2010/main" val="294746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Na </a:t>
            </a:r>
            <a:r>
              <a:rPr lang="en-US" dirty="0" err="1"/>
              <a:t>página</a:t>
            </a:r>
            <a:r>
              <a:rPr lang="en-US" dirty="0"/>
              <a:t> de </a:t>
            </a:r>
            <a:r>
              <a:rPr lang="en-US" dirty="0" err="1"/>
              <a:t>eventos</a:t>
            </a:r>
            <a:r>
              <a:rPr lang="en-US" dirty="0"/>
              <a:t> </a:t>
            </a:r>
            <a:r>
              <a:rPr lang="en-US" dirty="0" err="1"/>
              <a:t>inscritos</a:t>
            </a:r>
            <a:r>
              <a:rPr lang="en-US" dirty="0"/>
              <a:t> </a:t>
            </a:r>
            <a:r>
              <a:rPr lang="en-US" dirty="0" err="1"/>
              <a:t>aparecem</a:t>
            </a:r>
            <a:r>
              <a:rPr lang="en-US" dirty="0"/>
              <a:t> </a:t>
            </a:r>
            <a:r>
              <a:rPr lang="en-US" dirty="0" err="1"/>
              <a:t>todos</a:t>
            </a:r>
            <a:r>
              <a:rPr lang="en-US" dirty="0"/>
              <a:t> </a:t>
            </a:r>
            <a:r>
              <a:rPr lang="en-US" dirty="0" err="1"/>
              <a:t>os</a:t>
            </a:r>
            <a:r>
              <a:rPr lang="en-US" dirty="0"/>
              <a:t> </a:t>
            </a:r>
            <a:r>
              <a:rPr lang="en-US" dirty="0" err="1"/>
              <a:t>eventos</a:t>
            </a:r>
            <a:r>
              <a:rPr lang="en-US" dirty="0"/>
              <a:t> </a:t>
            </a:r>
            <a:r>
              <a:rPr lang="en-US" dirty="0" err="1"/>
              <a:t>em</a:t>
            </a:r>
            <a:r>
              <a:rPr lang="en-US" dirty="0"/>
              <a:t> que o </a:t>
            </a:r>
            <a:r>
              <a:rPr lang="en-US" dirty="0" err="1"/>
              <a:t>utilizador</a:t>
            </a:r>
            <a:r>
              <a:rPr lang="en-US" dirty="0"/>
              <a:t> se </a:t>
            </a:r>
            <a:r>
              <a:rPr lang="en-US" dirty="0" err="1"/>
              <a:t>inscreveu</a:t>
            </a:r>
            <a:r>
              <a:rPr lang="en-US" dirty="0"/>
              <a:t>, o </a:t>
            </a:r>
            <a:r>
              <a:rPr lang="en-US" dirty="0" err="1"/>
              <a:t>utilizador</a:t>
            </a:r>
            <a:r>
              <a:rPr lang="en-US" dirty="0"/>
              <a:t> </a:t>
            </a:r>
            <a:r>
              <a:rPr lang="en-US" dirty="0" err="1"/>
              <a:t>tem</a:t>
            </a:r>
            <a:r>
              <a:rPr lang="en-US" dirty="0"/>
              <a:t> a </a:t>
            </a:r>
            <a:r>
              <a:rPr lang="en-US" dirty="0" err="1"/>
              <a:t>possibilidade</a:t>
            </a:r>
            <a:r>
              <a:rPr lang="en-US" dirty="0"/>
              <a:t> de </a:t>
            </a:r>
            <a:r>
              <a:rPr lang="en-US" dirty="0" err="1"/>
              <a:t>comentar</a:t>
            </a:r>
            <a:r>
              <a:rPr lang="en-US" dirty="0"/>
              <a:t> e </a:t>
            </a:r>
            <a:r>
              <a:rPr lang="en-US" dirty="0" err="1"/>
              <a:t>avaliar</a:t>
            </a:r>
            <a:r>
              <a:rPr lang="en-US" dirty="0"/>
              <a:t> o </a:t>
            </a:r>
            <a:r>
              <a:rPr lang="en-US" dirty="0" err="1"/>
              <a:t>evento</a:t>
            </a:r>
            <a:r>
              <a:rPr lang="en-US" dirty="0"/>
              <a:t>.</a:t>
            </a:r>
          </a:p>
          <a:p>
            <a:r>
              <a:rPr lang="en-US" dirty="0"/>
              <a:t>Para </a:t>
            </a:r>
            <a:r>
              <a:rPr lang="en-US" dirty="0" err="1"/>
              <a:t>comentar</a:t>
            </a:r>
            <a:r>
              <a:rPr lang="en-US" dirty="0"/>
              <a:t> basta </a:t>
            </a:r>
            <a:r>
              <a:rPr lang="en-US" dirty="0" err="1"/>
              <a:t>escrever</a:t>
            </a:r>
            <a:r>
              <a:rPr lang="en-US" dirty="0"/>
              <a:t> o </a:t>
            </a:r>
            <a:r>
              <a:rPr lang="en-US" dirty="0" err="1"/>
              <a:t>seu</a:t>
            </a:r>
            <a:r>
              <a:rPr lang="en-US" dirty="0"/>
              <a:t> </a:t>
            </a:r>
            <a:r>
              <a:rPr lang="en-US" dirty="0" err="1"/>
              <a:t>comentario</a:t>
            </a:r>
            <a:r>
              <a:rPr lang="en-US" dirty="0"/>
              <a:t> </a:t>
            </a:r>
            <a:r>
              <a:rPr lang="en-US" dirty="0" err="1"/>
              <a:t>na</a:t>
            </a:r>
            <a:r>
              <a:rPr lang="en-US" dirty="0"/>
              <a:t> Caixa de </a:t>
            </a:r>
            <a:r>
              <a:rPr lang="en-US" dirty="0" err="1"/>
              <a:t>texto</a:t>
            </a:r>
            <a:r>
              <a:rPr lang="en-US" dirty="0"/>
              <a:t> de </a:t>
            </a:r>
            <a:r>
              <a:rPr lang="en-US" dirty="0" err="1"/>
              <a:t>clicar</a:t>
            </a:r>
            <a:r>
              <a:rPr lang="en-US" dirty="0"/>
              <a:t> no </a:t>
            </a:r>
            <a:r>
              <a:rPr lang="en-US" dirty="0" err="1"/>
              <a:t>botão</a:t>
            </a:r>
            <a:r>
              <a:rPr lang="en-US" dirty="0"/>
              <a:t> “</a:t>
            </a:r>
            <a:r>
              <a:rPr lang="en-US" dirty="0" err="1"/>
              <a:t>Comentar</a:t>
            </a:r>
            <a:r>
              <a:rPr lang="en-US" dirty="0"/>
              <a:t>”, para </a:t>
            </a:r>
            <a:r>
              <a:rPr lang="en-US" dirty="0" err="1"/>
              <a:t>avaliar</a:t>
            </a:r>
            <a:r>
              <a:rPr lang="en-US" dirty="0"/>
              <a:t> </a:t>
            </a:r>
            <a:r>
              <a:rPr lang="en-US" dirty="0" err="1"/>
              <a:t>só</a:t>
            </a:r>
            <a:r>
              <a:rPr lang="en-US" dirty="0"/>
              <a:t> </a:t>
            </a:r>
            <a:r>
              <a:rPr lang="en-US" dirty="0" err="1"/>
              <a:t>precisa</a:t>
            </a:r>
            <a:r>
              <a:rPr lang="en-US" dirty="0"/>
              <a:t> de </a:t>
            </a:r>
            <a:r>
              <a:rPr lang="en-US" dirty="0" err="1"/>
              <a:t>selecionar</a:t>
            </a:r>
            <a:r>
              <a:rPr lang="en-US" dirty="0"/>
              <a:t> a </a:t>
            </a:r>
            <a:r>
              <a:rPr lang="en-US" dirty="0" err="1"/>
              <a:t>avaliação</a:t>
            </a:r>
            <a:r>
              <a:rPr lang="en-US" dirty="0"/>
              <a:t> que </a:t>
            </a:r>
            <a:r>
              <a:rPr lang="en-US" dirty="0" err="1"/>
              <a:t>deseja</a:t>
            </a:r>
            <a:r>
              <a:rPr lang="en-US" dirty="0"/>
              <a:t> do dropdown e </a:t>
            </a:r>
            <a:r>
              <a:rPr lang="en-US" dirty="0" err="1"/>
              <a:t>clicar</a:t>
            </a:r>
            <a:r>
              <a:rPr lang="en-US" dirty="0"/>
              <a:t> no </a:t>
            </a:r>
            <a:r>
              <a:rPr lang="en-US" dirty="0" err="1"/>
              <a:t>botão</a:t>
            </a:r>
            <a:r>
              <a:rPr lang="en-US" dirty="0"/>
              <a:t> “</a:t>
            </a:r>
            <a:r>
              <a:rPr lang="en-US" dirty="0" err="1"/>
              <a:t>Avaliar</a:t>
            </a:r>
            <a:r>
              <a:rPr lang="en-US" dirty="0"/>
              <a:t>” </a:t>
            </a:r>
            <a:r>
              <a:rPr lang="en-US" dirty="0" err="1"/>
              <a:t>pode</a:t>
            </a:r>
            <a:r>
              <a:rPr lang="en-US" dirty="0"/>
              <a:t> </a:t>
            </a:r>
            <a:r>
              <a:rPr lang="en-US" dirty="0" err="1"/>
              <a:t>tambem</a:t>
            </a:r>
            <a:r>
              <a:rPr lang="en-US" dirty="0"/>
              <a:t> </a:t>
            </a:r>
            <a:r>
              <a:rPr lang="en-US" dirty="0" err="1"/>
              <a:t>ir</a:t>
            </a:r>
            <a:r>
              <a:rPr lang="en-US" dirty="0"/>
              <a:t> para a </a:t>
            </a:r>
            <a:r>
              <a:rPr lang="en-US" dirty="0" err="1"/>
              <a:t>página</a:t>
            </a:r>
            <a:r>
              <a:rPr lang="en-US" dirty="0"/>
              <a:t> de </a:t>
            </a:r>
            <a:r>
              <a:rPr lang="en-US" dirty="0" err="1"/>
              <a:t>detalhes</a:t>
            </a:r>
            <a:r>
              <a:rPr lang="en-US" dirty="0"/>
              <a:t> dos </a:t>
            </a:r>
            <a:r>
              <a:rPr lang="en-US" dirty="0" err="1"/>
              <a:t>eventos</a:t>
            </a:r>
            <a:r>
              <a:rPr lang="en-US" dirty="0"/>
              <a:t> </a:t>
            </a:r>
            <a:r>
              <a:rPr lang="en-US" dirty="0" err="1"/>
              <a:t>ou</a:t>
            </a:r>
            <a:r>
              <a:rPr lang="en-US" dirty="0"/>
              <a:t> </a:t>
            </a:r>
            <a:r>
              <a:rPr lang="en-US" dirty="0" err="1"/>
              <a:t>mesmo</a:t>
            </a:r>
            <a:r>
              <a:rPr lang="en-US" dirty="0"/>
              <a:t> </a:t>
            </a:r>
            <a:r>
              <a:rPr lang="en-US" dirty="0" err="1"/>
              <a:t>cancelar</a:t>
            </a:r>
            <a:r>
              <a:rPr lang="en-US" dirty="0"/>
              <a:t> a </a:t>
            </a:r>
            <a:r>
              <a:rPr lang="en-US" dirty="0" err="1"/>
              <a:t>inscrição</a:t>
            </a:r>
            <a:r>
              <a:rPr lang="en-US" dirty="0"/>
              <a:t>.</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10</a:t>
            </a:fld>
            <a:endParaRPr lang="pt-PT"/>
          </a:p>
        </p:txBody>
      </p:sp>
    </p:spTree>
    <p:extLst>
      <p:ext uri="{BB962C8B-B14F-4D97-AF65-F5344CB8AC3E}">
        <p14:creationId xmlns:p14="http://schemas.microsoft.com/office/powerpoint/2010/main" val="183519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Na </a:t>
            </a:r>
            <a:r>
              <a:rPr lang="en-US" dirty="0" err="1"/>
              <a:t>pagina</a:t>
            </a:r>
            <a:r>
              <a:rPr lang="en-US" dirty="0"/>
              <a:t> de </a:t>
            </a:r>
            <a:r>
              <a:rPr lang="en-US" dirty="0" err="1"/>
              <a:t>perfil</a:t>
            </a:r>
            <a:r>
              <a:rPr lang="en-US" dirty="0"/>
              <a:t> um </a:t>
            </a:r>
            <a:r>
              <a:rPr lang="en-US" dirty="0" err="1"/>
              <a:t>utilizador</a:t>
            </a:r>
            <a:r>
              <a:rPr lang="en-US" dirty="0"/>
              <a:t> </a:t>
            </a:r>
            <a:r>
              <a:rPr lang="en-US" dirty="0" err="1"/>
              <a:t>pode</a:t>
            </a:r>
            <a:r>
              <a:rPr lang="en-US" dirty="0"/>
              <a:t> </a:t>
            </a:r>
            <a:r>
              <a:rPr lang="en-US" dirty="0" err="1"/>
              <a:t>alterar</a:t>
            </a:r>
            <a:r>
              <a:rPr lang="en-US" dirty="0"/>
              <a:t> as </a:t>
            </a:r>
            <a:r>
              <a:rPr lang="en-US" dirty="0" err="1"/>
              <a:t>suas</a:t>
            </a:r>
            <a:r>
              <a:rPr lang="en-US" dirty="0"/>
              <a:t> </a:t>
            </a:r>
            <a:r>
              <a:rPr lang="en-US" dirty="0" err="1"/>
              <a:t>informações</a:t>
            </a:r>
            <a:r>
              <a:rPr lang="en-US" dirty="0"/>
              <a:t> </a:t>
            </a:r>
            <a:r>
              <a:rPr lang="en-US" dirty="0" err="1"/>
              <a:t>bem</a:t>
            </a:r>
            <a:r>
              <a:rPr lang="en-US" dirty="0"/>
              <a:t> </a:t>
            </a:r>
            <a:r>
              <a:rPr lang="en-US" dirty="0" err="1"/>
              <a:t>como</a:t>
            </a:r>
            <a:r>
              <a:rPr lang="en-US" dirty="0"/>
              <a:t> se </a:t>
            </a:r>
            <a:r>
              <a:rPr lang="en-US" dirty="0" err="1"/>
              <a:t>registar</a:t>
            </a:r>
            <a:r>
              <a:rPr lang="en-US" dirty="0"/>
              <a:t> </a:t>
            </a:r>
            <a:r>
              <a:rPr lang="en-US" dirty="0" err="1"/>
              <a:t>como</a:t>
            </a:r>
            <a:r>
              <a:rPr lang="en-US" dirty="0"/>
              <a:t> </a:t>
            </a:r>
            <a:r>
              <a:rPr lang="en-US" dirty="0" err="1"/>
              <a:t>palestrante</a:t>
            </a:r>
            <a:r>
              <a:rPr lang="en-US" dirty="0"/>
              <a:t>, </a:t>
            </a:r>
            <a:r>
              <a:rPr lang="en-US" dirty="0" err="1"/>
              <a:t>ao</a:t>
            </a:r>
            <a:r>
              <a:rPr lang="en-US" dirty="0"/>
              <a:t> </a:t>
            </a:r>
            <a:r>
              <a:rPr lang="en-US" dirty="0" err="1"/>
              <a:t>selecionar</a:t>
            </a:r>
            <a:r>
              <a:rPr lang="en-US" dirty="0"/>
              <a:t> “Sim” no dropdown </a:t>
            </a:r>
            <a:r>
              <a:rPr lang="en-US" dirty="0" err="1"/>
              <a:t>irá</a:t>
            </a:r>
            <a:r>
              <a:rPr lang="en-US" dirty="0"/>
              <a:t> </a:t>
            </a:r>
            <a:r>
              <a:rPr lang="en-US" dirty="0" err="1"/>
              <a:t>aparecer</a:t>
            </a:r>
            <a:r>
              <a:rPr lang="en-US" dirty="0"/>
              <a:t> o campo de </a:t>
            </a:r>
            <a:r>
              <a:rPr lang="en-US" dirty="0" err="1"/>
              <a:t>custo</a:t>
            </a:r>
            <a:r>
              <a:rPr lang="en-US" dirty="0"/>
              <a:t> de </a:t>
            </a:r>
            <a:r>
              <a:rPr lang="en-US" dirty="0" err="1"/>
              <a:t>palestrante</a:t>
            </a:r>
            <a:r>
              <a:rPr lang="en-US" dirty="0"/>
              <a:t> que </a:t>
            </a:r>
            <a:r>
              <a:rPr lang="en-US" dirty="0" err="1"/>
              <a:t>precisa</a:t>
            </a:r>
            <a:r>
              <a:rPr lang="en-US" dirty="0"/>
              <a:t> de </a:t>
            </a:r>
            <a:r>
              <a:rPr lang="en-US" dirty="0" err="1"/>
              <a:t>preencher</a:t>
            </a:r>
            <a:r>
              <a:rPr lang="en-US" dirty="0"/>
              <a:t> para as </a:t>
            </a:r>
            <a:r>
              <a:rPr lang="en-US" dirty="0" err="1"/>
              <a:t>empresas</a:t>
            </a:r>
            <a:r>
              <a:rPr lang="en-US" dirty="0"/>
              <a:t> </a:t>
            </a:r>
            <a:r>
              <a:rPr lang="en-US" dirty="0" err="1"/>
              <a:t>quanto</a:t>
            </a:r>
            <a:r>
              <a:rPr lang="en-US" dirty="0"/>
              <a:t> </a:t>
            </a:r>
            <a:r>
              <a:rPr lang="en-US" dirty="0" err="1"/>
              <a:t>precisam</a:t>
            </a:r>
            <a:r>
              <a:rPr lang="en-US" dirty="0"/>
              <a:t> de </a:t>
            </a:r>
            <a:r>
              <a:rPr lang="en-US" dirty="0" err="1"/>
              <a:t>pagar</a:t>
            </a:r>
            <a:r>
              <a:rPr lang="en-US" dirty="0"/>
              <a:t> se o </a:t>
            </a:r>
            <a:r>
              <a:rPr lang="en-US" dirty="0" err="1"/>
              <a:t>selecionarem</a:t>
            </a:r>
            <a:r>
              <a:rPr lang="en-US" dirty="0"/>
              <a:t>.</a:t>
            </a:r>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11</a:t>
            </a:fld>
            <a:endParaRPr lang="pt-PT"/>
          </a:p>
        </p:txBody>
      </p:sp>
    </p:spTree>
    <p:extLst>
      <p:ext uri="{BB962C8B-B14F-4D97-AF65-F5344CB8AC3E}">
        <p14:creationId xmlns:p14="http://schemas.microsoft.com/office/powerpoint/2010/main" val="175419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 </a:t>
            </a:r>
            <a:r>
              <a:rPr lang="en-US" dirty="0" err="1"/>
              <a:t>selecionar</a:t>
            </a:r>
            <a:r>
              <a:rPr lang="en-US" dirty="0"/>
              <a:t> que </a:t>
            </a:r>
            <a:r>
              <a:rPr lang="en-US" dirty="0" err="1"/>
              <a:t>deseja</a:t>
            </a:r>
            <a:r>
              <a:rPr lang="en-US" dirty="0"/>
              <a:t> ser </a:t>
            </a:r>
            <a:r>
              <a:rPr lang="en-US" dirty="0" err="1"/>
              <a:t>palestrante</a:t>
            </a:r>
            <a:r>
              <a:rPr lang="en-US" dirty="0"/>
              <a:t> e </a:t>
            </a:r>
            <a:r>
              <a:rPr lang="en-US" dirty="0" err="1"/>
              <a:t>atualizar</a:t>
            </a:r>
            <a:r>
              <a:rPr lang="en-US" dirty="0"/>
              <a:t> o </a:t>
            </a:r>
            <a:r>
              <a:rPr lang="en-US" dirty="0" err="1"/>
              <a:t>perfil</a:t>
            </a:r>
            <a:r>
              <a:rPr lang="en-US" dirty="0"/>
              <a:t> </a:t>
            </a:r>
            <a:r>
              <a:rPr lang="en-US" dirty="0" err="1"/>
              <a:t>ou</a:t>
            </a:r>
            <a:r>
              <a:rPr lang="en-US" dirty="0"/>
              <a:t> </a:t>
            </a:r>
            <a:r>
              <a:rPr lang="en-US" dirty="0" err="1"/>
              <a:t>fazer</a:t>
            </a:r>
            <a:r>
              <a:rPr lang="en-US" dirty="0"/>
              <a:t> login com </a:t>
            </a:r>
            <a:r>
              <a:rPr lang="en-US" dirty="0" err="1"/>
              <a:t>uma</a:t>
            </a:r>
            <a:r>
              <a:rPr lang="en-US" dirty="0"/>
              <a:t> </a:t>
            </a:r>
            <a:r>
              <a:rPr lang="en-US" dirty="0" err="1"/>
              <a:t>conta</a:t>
            </a:r>
            <a:r>
              <a:rPr lang="en-US" dirty="0"/>
              <a:t> que </a:t>
            </a:r>
            <a:r>
              <a:rPr lang="en-US" dirty="0" err="1"/>
              <a:t>já</a:t>
            </a:r>
            <a:r>
              <a:rPr lang="en-US" dirty="0"/>
              <a:t> é </a:t>
            </a:r>
            <a:r>
              <a:rPr lang="en-US" dirty="0" err="1"/>
              <a:t>palestrante</a:t>
            </a:r>
            <a:r>
              <a:rPr lang="en-US" dirty="0"/>
              <a:t>, </a:t>
            </a:r>
            <a:r>
              <a:rPr lang="en-US" dirty="0" err="1"/>
              <a:t>irá</a:t>
            </a:r>
            <a:r>
              <a:rPr lang="en-US" dirty="0"/>
              <a:t> </a:t>
            </a:r>
            <a:r>
              <a:rPr lang="en-US" dirty="0" err="1"/>
              <a:t>aparecer</a:t>
            </a:r>
            <a:r>
              <a:rPr lang="en-US" dirty="0"/>
              <a:t> </a:t>
            </a:r>
            <a:r>
              <a:rPr lang="en-US" dirty="0" err="1"/>
              <a:t>uma</a:t>
            </a:r>
            <a:r>
              <a:rPr lang="en-US" dirty="0"/>
              <a:t> nova </a:t>
            </a:r>
            <a:r>
              <a:rPr lang="en-US" dirty="0" err="1"/>
              <a:t>página</a:t>
            </a:r>
            <a:r>
              <a:rPr lang="en-US" dirty="0"/>
              <a:t> </a:t>
            </a:r>
            <a:r>
              <a:rPr lang="en-US" dirty="0" err="1"/>
              <a:t>espeficia</a:t>
            </a:r>
            <a:r>
              <a:rPr lang="en-US" dirty="0"/>
              <a:t> </a:t>
            </a:r>
            <a:r>
              <a:rPr lang="en-US" dirty="0" err="1"/>
              <a:t>aos</a:t>
            </a:r>
            <a:r>
              <a:rPr lang="en-US" dirty="0"/>
              <a:t> </a:t>
            </a:r>
            <a:r>
              <a:rPr lang="en-US" dirty="0" err="1"/>
              <a:t>palestrantes</a:t>
            </a:r>
            <a:r>
              <a:rPr lang="en-US" dirty="0"/>
              <a:t>, que é a </a:t>
            </a:r>
            <a:r>
              <a:rPr lang="en-US" dirty="0" err="1"/>
              <a:t>pagina</a:t>
            </a:r>
            <a:r>
              <a:rPr lang="en-US" dirty="0"/>
              <a:t> de Palestras, </a:t>
            </a:r>
            <a:r>
              <a:rPr lang="en-US" dirty="0" err="1"/>
              <a:t>esta</a:t>
            </a:r>
            <a:r>
              <a:rPr lang="en-US" dirty="0"/>
              <a:t> </a:t>
            </a:r>
            <a:r>
              <a:rPr lang="en-US" dirty="0" err="1"/>
              <a:t>página</a:t>
            </a:r>
            <a:r>
              <a:rPr lang="en-US" dirty="0"/>
              <a:t> </a:t>
            </a:r>
            <a:r>
              <a:rPr lang="en-US" dirty="0" err="1"/>
              <a:t>mostra</a:t>
            </a:r>
            <a:r>
              <a:rPr lang="en-US" dirty="0"/>
              <a:t> </a:t>
            </a:r>
            <a:r>
              <a:rPr lang="en-US" dirty="0" err="1"/>
              <a:t>todos</a:t>
            </a:r>
            <a:r>
              <a:rPr lang="en-US" dirty="0"/>
              <a:t> </a:t>
            </a:r>
            <a:r>
              <a:rPr lang="en-US" dirty="0" err="1"/>
              <a:t>os</a:t>
            </a:r>
            <a:r>
              <a:rPr lang="en-US" dirty="0"/>
              <a:t> </a:t>
            </a:r>
            <a:r>
              <a:rPr lang="en-US" dirty="0" err="1"/>
              <a:t>eventos</a:t>
            </a:r>
            <a:r>
              <a:rPr lang="en-US" dirty="0"/>
              <a:t> </a:t>
            </a:r>
            <a:r>
              <a:rPr lang="en-US" dirty="0" err="1"/>
              <a:t>em</a:t>
            </a:r>
            <a:r>
              <a:rPr lang="en-US" dirty="0"/>
              <a:t> que o </a:t>
            </a:r>
            <a:r>
              <a:rPr lang="en-US" dirty="0" err="1"/>
              <a:t>palestrante</a:t>
            </a:r>
            <a:r>
              <a:rPr lang="en-US" dirty="0"/>
              <a:t> </a:t>
            </a:r>
            <a:r>
              <a:rPr lang="en-US" dirty="0" err="1"/>
              <a:t>está</a:t>
            </a:r>
            <a:r>
              <a:rPr lang="en-US" dirty="0"/>
              <a:t> </a:t>
            </a:r>
            <a:r>
              <a:rPr lang="en-US" dirty="0" err="1"/>
              <a:t>associado</a:t>
            </a:r>
            <a:r>
              <a:rPr lang="en-US" dirty="0"/>
              <a:t> </a:t>
            </a:r>
            <a:r>
              <a:rPr lang="en-US" dirty="0" err="1"/>
              <a:t>por</a:t>
            </a:r>
            <a:r>
              <a:rPr lang="en-US" dirty="0"/>
              <a:t> </a:t>
            </a:r>
            <a:r>
              <a:rPr lang="en-US" dirty="0" err="1"/>
              <a:t>uma</a:t>
            </a:r>
            <a:r>
              <a:rPr lang="en-US" dirty="0"/>
              <a:t> </a:t>
            </a:r>
            <a:r>
              <a:rPr lang="en-US" dirty="0" err="1"/>
              <a:t>empresa</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Os</a:t>
            </a:r>
            <a:r>
              <a:rPr lang="en-US" dirty="0"/>
              <a:t> </a:t>
            </a:r>
            <a:r>
              <a:rPr lang="en-US" dirty="0" err="1"/>
              <a:t>palestrantes</a:t>
            </a:r>
            <a:r>
              <a:rPr lang="en-US" dirty="0"/>
              <a:t> </a:t>
            </a:r>
            <a:r>
              <a:rPr lang="en-US" dirty="0" err="1"/>
              <a:t>podem</a:t>
            </a:r>
            <a:r>
              <a:rPr lang="en-US" dirty="0"/>
              <a:t> </a:t>
            </a:r>
            <a:r>
              <a:rPr lang="en-US" dirty="0" err="1"/>
              <a:t>tambem</a:t>
            </a:r>
            <a:r>
              <a:rPr lang="en-US" dirty="0"/>
              <a:t> se </a:t>
            </a:r>
            <a:r>
              <a:rPr lang="en-US" dirty="0" err="1"/>
              <a:t>inscrever</a:t>
            </a:r>
            <a:r>
              <a:rPr lang="en-US" dirty="0"/>
              <a:t> </a:t>
            </a:r>
            <a:r>
              <a:rPr lang="en-US" dirty="0" err="1"/>
              <a:t>em</a:t>
            </a:r>
            <a:r>
              <a:rPr lang="en-US" dirty="0"/>
              <a:t> </a:t>
            </a:r>
            <a:r>
              <a:rPr lang="en-US" dirty="0" err="1"/>
              <a:t>eventos</a:t>
            </a:r>
            <a:r>
              <a:rPr lang="en-US" dirty="0"/>
              <a:t> </a:t>
            </a:r>
            <a:r>
              <a:rPr lang="en-US" dirty="0" err="1"/>
              <a:t>como</a:t>
            </a:r>
            <a:r>
              <a:rPr lang="en-US" dirty="0"/>
              <a:t> </a:t>
            </a:r>
            <a:r>
              <a:rPr lang="en-US" dirty="0" err="1"/>
              <a:t>utilizadores</a:t>
            </a:r>
            <a:r>
              <a:rPr lang="en-US" dirty="0"/>
              <a:t> </a:t>
            </a:r>
            <a:r>
              <a:rPr lang="en-US" dirty="0" err="1"/>
              <a:t>normais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dirty="0" err="1"/>
              <a:t>qualquer</a:t>
            </a:r>
            <a:r>
              <a:rPr lang="en-US" dirty="0"/>
              <a:t> </a:t>
            </a:r>
            <a:r>
              <a:rPr lang="en-US" dirty="0" err="1"/>
              <a:t>momento</a:t>
            </a:r>
            <a:r>
              <a:rPr lang="en-US" dirty="0"/>
              <a:t>, se </a:t>
            </a:r>
            <a:r>
              <a:rPr lang="en-US" dirty="0" err="1"/>
              <a:t>desejarem</a:t>
            </a:r>
            <a:r>
              <a:rPr lang="en-US" dirty="0"/>
              <a:t> </a:t>
            </a:r>
            <a:r>
              <a:rPr lang="en-US" dirty="0" err="1"/>
              <a:t>podem</a:t>
            </a:r>
            <a:r>
              <a:rPr lang="en-US" dirty="0"/>
              <a:t> </a:t>
            </a:r>
            <a:r>
              <a:rPr lang="en-US" dirty="0" err="1"/>
              <a:t>deixar</a:t>
            </a:r>
            <a:r>
              <a:rPr lang="en-US" dirty="0"/>
              <a:t> de ser </a:t>
            </a:r>
            <a:r>
              <a:rPr lang="en-US" dirty="0" err="1"/>
              <a:t>palestrantes</a:t>
            </a:r>
            <a:r>
              <a:rPr lang="en-US" dirty="0"/>
              <a:t>, </a:t>
            </a:r>
            <a:r>
              <a:rPr lang="en-US" dirty="0" err="1"/>
              <a:t>indo</a:t>
            </a:r>
            <a:r>
              <a:rPr lang="en-US" dirty="0"/>
              <a:t> </a:t>
            </a:r>
            <a:r>
              <a:rPr lang="en-US" dirty="0" err="1"/>
              <a:t>ao</a:t>
            </a:r>
            <a:r>
              <a:rPr lang="en-US" dirty="0"/>
              <a:t> </a:t>
            </a:r>
            <a:r>
              <a:rPr lang="en-US" dirty="0" err="1"/>
              <a:t>perfil</a:t>
            </a:r>
            <a:r>
              <a:rPr lang="en-US" dirty="0"/>
              <a:t> e </a:t>
            </a:r>
            <a:r>
              <a:rPr lang="en-US" dirty="0" err="1"/>
              <a:t>alterando</a:t>
            </a:r>
            <a:r>
              <a:rPr lang="en-US" dirty="0"/>
              <a:t> a </a:t>
            </a:r>
            <a:r>
              <a:rPr lang="en-US" dirty="0" err="1"/>
              <a:t>definição</a:t>
            </a:r>
            <a:r>
              <a:rPr lang="en-US" dirty="0"/>
              <a:t>.</a:t>
            </a:r>
            <a:endParaRPr lang="pt-PT" dirty="0"/>
          </a:p>
          <a:p>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12</a:t>
            </a:fld>
            <a:endParaRPr lang="pt-PT"/>
          </a:p>
        </p:txBody>
      </p:sp>
    </p:spTree>
    <p:extLst>
      <p:ext uri="{BB962C8B-B14F-4D97-AF65-F5344CB8AC3E}">
        <p14:creationId xmlns:p14="http://schemas.microsoft.com/office/powerpoint/2010/main" val="12258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fazer</a:t>
            </a:r>
            <a:r>
              <a:rPr lang="en-US" dirty="0"/>
              <a:t> login com </a:t>
            </a:r>
            <a:r>
              <a:rPr lang="en-US" dirty="0" err="1"/>
              <a:t>uma</a:t>
            </a:r>
            <a:r>
              <a:rPr lang="en-US" dirty="0"/>
              <a:t> </a:t>
            </a:r>
            <a:r>
              <a:rPr lang="en-US" dirty="0" err="1"/>
              <a:t>conta</a:t>
            </a:r>
            <a:r>
              <a:rPr lang="en-US" dirty="0"/>
              <a:t> de </a:t>
            </a:r>
            <a:r>
              <a:rPr lang="en-US" dirty="0" err="1"/>
              <a:t>uma</a:t>
            </a:r>
            <a:r>
              <a:rPr lang="en-US" dirty="0"/>
              <a:t> </a:t>
            </a:r>
            <a:r>
              <a:rPr lang="en-US" dirty="0" err="1"/>
              <a:t>empresa</a:t>
            </a:r>
            <a:r>
              <a:rPr lang="en-US" dirty="0"/>
              <a:t>, </a:t>
            </a:r>
            <a:r>
              <a:rPr lang="en-US" dirty="0" err="1"/>
              <a:t>apenas</a:t>
            </a:r>
            <a:r>
              <a:rPr lang="en-US" dirty="0"/>
              <a:t> </a:t>
            </a:r>
            <a:r>
              <a:rPr lang="en-US" dirty="0" err="1"/>
              <a:t>iram</a:t>
            </a:r>
            <a:r>
              <a:rPr lang="en-US" dirty="0"/>
              <a:t> </a:t>
            </a:r>
            <a:r>
              <a:rPr lang="en-US" dirty="0" err="1"/>
              <a:t>aparecer</a:t>
            </a:r>
            <a:r>
              <a:rPr lang="en-US" dirty="0"/>
              <a:t> as </a:t>
            </a:r>
            <a:r>
              <a:rPr lang="en-US" dirty="0" err="1"/>
              <a:t>paginas</a:t>
            </a:r>
            <a:r>
              <a:rPr lang="en-US" dirty="0"/>
              <a:t> dos </a:t>
            </a:r>
            <a:r>
              <a:rPr lang="en-US" dirty="0" err="1"/>
              <a:t>eventos</a:t>
            </a:r>
            <a:r>
              <a:rPr lang="en-US" dirty="0"/>
              <a:t> da propria </a:t>
            </a:r>
            <a:r>
              <a:rPr lang="en-US" dirty="0" err="1"/>
              <a:t>empresa</a:t>
            </a:r>
            <a:r>
              <a:rPr lang="en-US" dirty="0"/>
              <a:t> e dos </a:t>
            </a:r>
            <a:r>
              <a:rPr lang="en-US" dirty="0" err="1"/>
              <a:t>palestrantes</a:t>
            </a:r>
            <a:r>
              <a:rPr lang="en-US" dirty="0"/>
              <a:t>.</a:t>
            </a:r>
          </a:p>
          <a:p>
            <a:r>
              <a:rPr lang="en-US" dirty="0"/>
              <a:t>A </a:t>
            </a:r>
            <a:r>
              <a:rPr lang="en-US" dirty="0" err="1"/>
              <a:t>pagina</a:t>
            </a:r>
            <a:r>
              <a:rPr lang="en-US" dirty="0"/>
              <a:t> de </a:t>
            </a:r>
            <a:r>
              <a:rPr lang="en-US" dirty="0" err="1"/>
              <a:t>eventos</a:t>
            </a:r>
            <a:r>
              <a:rPr lang="en-US" dirty="0"/>
              <a:t> </a:t>
            </a:r>
            <a:r>
              <a:rPr lang="en-US" dirty="0" err="1"/>
              <a:t>mostra</a:t>
            </a:r>
            <a:r>
              <a:rPr lang="en-US" dirty="0"/>
              <a:t> </a:t>
            </a:r>
            <a:r>
              <a:rPr lang="en-US" dirty="0" err="1"/>
              <a:t>todos</a:t>
            </a:r>
            <a:r>
              <a:rPr lang="en-US" dirty="0"/>
              <a:t> </a:t>
            </a:r>
            <a:r>
              <a:rPr lang="en-US" dirty="0" err="1"/>
              <a:t>os</a:t>
            </a:r>
            <a:r>
              <a:rPr lang="en-US" dirty="0"/>
              <a:t> </a:t>
            </a:r>
            <a:r>
              <a:rPr lang="en-US" dirty="0" err="1"/>
              <a:t>eventos</a:t>
            </a:r>
            <a:r>
              <a:rPr lang="en-US" dirty="0"/>
              <a:t> da propria </a:t>
            </a:r>
            <a:r>
              <a:rPr lang="en-US" dirty="0" err="1"/>
              <a:t>empresa</a:t>
            </a:r>
            <a:r>
              <a:rPr lang="en-US" dirty="0"/>
              <a:t>, a </a:t>
            </a:r>
            <a:r>
              <a:rPr lang="en-US" dirty="0" err="1"/>
              <a:t>empresa</a:t>
            </a:r>
            <a:r>
              <a:rPr lang="en-US" dirty="0"/>
              <a:t> </a:t>
            </a:r>
            <a:r>
              <a:rPr lang="en-US" dirty="0" err="1"/>
              <a:t>pode</a:t>
            </a:r>
            <a:r>
              <a:rPr lang="en-US" dirty="0"/>
              <a:t> </a:t>
            </a:r>
            <a:r>
              <a:rPr lang="en-US" dirty="0" err="1"/>
              <a:t>editar</a:t>
            </a:r>
            <a:r>
              <a:rPr lang="en-US" dirty="0"/>
              <a:t>, </a:t>
            </a:r>
            <a:r>
              <a:rPr lang="en-US" dirty="0" err="1"/>
              <a:t>ver</a:t>
            </a:r>
            <a:r>
              <a:rPr lang="en-US" dirty="0"/>
              <a:t> </a:t>
            </a:r>
            <a:r>
              <a:rPr lang="en-US" dirty="0" err="1"/>
              <a:t>detalhes</a:t>
            </a:r>
            <a:r>
              <a:rPr lang="en-US" dirty="0"/>
              <a:t> </a:t>
            </a:r>
            <a:r>
              <a:rPr lang="en-US" dirty="0" err="1"/>
              <a:t>ou</a:t>
            </a:r>
            <a:r>
              <a:rPr lang="en-US" dirty="0"/>
              <a:t> </a:t>
            </a:r>
            <a:r>
              <a:rPr lang="en-US" dirty="0" err="1"/>
              <a:t>mesmo</a:t>
            </a:r>
            <a:r>
              <a:rPr lang="en-US" dirty="0"/>
              <a:t> </a:t>
            </a:r>
            <a:r>
              <a:rPr lang="en-US" dirty="0" err="1"/>
              <a:t>eliminar</a:t>
            </a:r>
            <a:r>
              <a:rPr lang="en-US" dirty="0"/>
              <a:t> </a:t>
            </a:r>
            <a:r>
              <a:rPr lang="en-US" dirty="0" err="1"/>
              <a:t>os</a:t>
            </a:r>
            <a:r>
              <a:rPr lang="en-US" dirty="0"/>
              <a:t> </a:t>
            </a:r>
            <a:r>
              <a:rPr lang="en-US" dirty="0" err="1"/>
              <a:t>eventos</a:t>
            </a:r>
            <a:r>
              <a:rPr lang="en-US" dirty="0"/>
              <a:t>.</a:t>
            </a:r>
            <a:endParaRPr lang="pt-PT" dirty="0"/>
          </a:p>
          <a:p>
            <a:r>
              <a:rPr lang="pt-PT" dirty="0"/>
              <a:t>Pode também criar eventos clicando no botão de “Criar novo evento”</a:t>
            </a:r>
            <a:endParaRPr lang="en-US"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13</a:t>
            </a:fld>
            <a:endParaRPr lang="pt-PT"/>
          </a:p>
        </p:txBody>
      </p:sp>
    </p:spTree>
    <p:extLst>
      <p:ext uri="{BB962C8B-B14F-4D97-AF65-F5344CB8AC3E}">
        <p14:creationId xmlns:p14="http://schemas.microsoft.com/office/powerpoint/2010/main" val="1523304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US" dirty="0"/>
              <a:t>Ao </a:t>
            </a:r>
            <a:r>
              <a:rPr lang="en-US" dirty="0" err="1"/>
              <a:t>clicar</a:t>
            </a:r>
            <a:r>
              <a:rPr lang="en-US" dirty="0"/>
              <a:t> no </a:t>
            </a:r>
            <a:r>
              <a:rPr lang="en-US" dirty="0" err="1"/>
              <a:t>botão</a:t>
            </a:r>
            <a:r>
              <a:rPr lang="en-US" dirty="0"/>
              <a:t> de </a:t>
            </a:r>
            <a:r>
              <a:rPr lang="en-US" dirty="0" err="1"/>
              <a:t>criar</a:t>
            </a:r>
            <a:r>
              <a:rPr lang="en-US" dirty="0"/>
              <a:t> novo </a:t>
            </a:r>
            <a:r>
              <a:rPr lang="en-US" dirty="0" err="1"/>
              <a:t>evento</a:t>
            </a:r>
            <a:r>
              <a:rPr lang="en-US" dirty="0"/>
              <a:t> </a:t>
            </a:r>
            <a:r>
              <a:rPr lang="en-US" dirty="0" err="1"/>
              <a:t>irá</a:t>
            </a:r>
            <a:r>
              <a:rPr lang="en-US" dirty="0"/>
              <a:t> </a:t>
            </a:r>
            <a:r>
              <a:rPr lang="en-US" dirty="0" err="1"/>
              <a:t>abrir</a:t>
            </a:r>
            <a:r>
              <a:rPr lang="en-US" dirty="0"/>
              <a:t> </a:t>
            </a:r>
            <a:r>
              <a:rPr lang="en-US" dirty="0" err="1"/>
              <a:t>uma</a:t>
            </a:r>
            <a:r>
              <a:rPr lang="en-US" dirty="0"/>
              <a:t> </a:t>
            </a:r>
            <a:r>
              <a:rPr lang="en-US" dirty="0" err="1"/>
              <a:t>pagina</a:t>
            </a:r>
            <a:r>
              <a:rPr lang="en-US" dirty="0"/>
              <a:t> com </a:t>
            </a:r>
            <a:r>
              <a:rPr lang="en-US" dirty="0" err="1"/>
              <a:t>os</a:t>
            </a:r>
            <a:r>
              <a:rPr lang="en-US" dirty="0"/>
              <a:t> campos </a:t>
            </a:r>
            <a:r>
              <a:rPr lang="en-US" dirty="0" err="1"/>
              <a:t>necessários</a:t>
            </a:r>
            <a:r>
              <a:rPr lang="en-US" dirty="0"/>
              <a:t> para </a:t>
            </a:r>
            <a:r>
              <a:rPr lang="en-US" dirty="0" err="1"/>
              <a:t>criar</a:t>
            </a:r>
            <a:r>
              <a:rPr lang="en-US" dirty="0"/>
              <a:t> um </a:t>
            </a:r>
            <a:r>
              <a:rPr lang="en-US" dirty="0" err="1"/>
              <a:t>evento</a:t>
            </a:r>
            <a:r>
              <a:rPr lang="en-US" dirty="0"/>
              <a:t>.</a:t>
            </a:r>
          </a:p>
          <a:p>
            <a:r>
              <a:rPr lang="en-US" dirty="0"/>
              <a:t>No dropdown de </a:t>
            </a:r>
            <a:r>
              <a:rPr lang="en-US" dirty="0" err="1"/>
              <a:t>inserir</a:t>
            </a:r>
            <a:r>
              <a:rPr lang="en-US" dirty="0"/>
              <a:t> </a:t>
            </a:r>
            <a:r>
              <a:rPr lang="en-US" dirty="0" err="1"/>
              <a:t>palestrante</a:t>
            </a:r>
            <a:r>
              <a:rPr lang="en-US" dirty="0"/>
              <a:t> </a:t>
            </a:r>
            <a:r>
              <a:rPr lang="en-US" dirty="0" err="1"/>
              <a:t>uma</a:t>
            </a:r>
            <a:r>
              <a:rPr lang="en-US" dirty="0"/>
              <a:t> </a:t>
            </a:r>
            <a:r>
              <a:rPr lang="en-US" dirty="0" err="1"/>
              <a:t>empresa</a:t>
            </a:r>
            <a:r>
              <a:rPr lang="en-US" dirty="0"/>
              <a:t> </a:t>
            </a:r>
            <a:r>
              <a:rPr lang="en-US" dirty="0" err="1"/>
              <a:t>pode</a:t>
            </a:r>
            <a:r>
              <a:rPr lang="en-US" dirty="0"/>
              <a:t> </a:t>
            </a:r>
            <a:r>
              <a:rPr lang="en-US" dirty="0" err="1"/>
              <a:t>escolher</a:t>
            </a:r>
            <a:r>
              <a:rPr lang="en-US" dirty="0"/>
              <a:t> qual </a:t>
            </a:r>
            <a:r>
              <a:rPr lang="en-US" dirty="0" err="1"/>
              <a:t>palestrante</a:t>
            </a:r>
            <a:r>
              <a:rPr lang="en-US" dirty="0"/>
              <a:t> </a:t>
            </a:r>
            <a:r>
              <a:rPr lang="en-US" dirty="0" err="1"/>
              <a:t>quer</a:t>
            </a:r>
            <a:r>
              <a:rPr lang="en-US" dirty="0"/>
              <a:t> para o </a:t>
            </a:r>
            <a:r>
              <a:rPr lang="en-US" dirty="0" err="1"/>
              <a:t>seu</a:t>
            </a:r>
            <a:r>
              <a:rPr lang="en-US" dirty="0"/>
              <a:t> </a:t>
            </a:r>
            <a:r>
              <a:rPr lang="en-US" dirty="0" err="1"/>
              <a:t>evento</a:t>
            </a:r>
            <a:r>
              <a:rPr lang="en-US" dirty="0"/>
              <a:t>, </a:t>
            </a:r>
            <a:r>
              <a:rPr lang="en-US" dirty="0" err="1"/>
              <a:t>esta</a:t>
            </a:r>
            <a:r>
              <a:rPr lang="en-US" dirty="0"/>
              <a:t> </a:t>
            </a:r>
            <a:r>
              <a:rPr lang="en-US" dirty="0" err="1"/>
              <a:t>lista</a:t>
            </a:r>
            <a:r>
              <a:rPr lang="en-US" dirty="0"/>
              <a:t> </a:t>
            </a:r>
            <a:r>
              <a:rPr lang="en-US" dirty="0" err="1"/>
              <a:t>vai</a:t>
            </a:r>
            <a:r>
              <a:rPr lang="en-US" dirty="0"/>
              <a:t> </a:t>
            </a:r>
            <a:r>
              <a:rPr lang="en-US" dirty="0" err="1"/>
              <a:t>buscar</a:t>
            </a:r>
            <a:r>
              <a:rPr lang="en-US" dirty="0"/>
              <a:t> </a:t>
            </a:r>
            <a:r>
              <a:rPr lang="en-US" dirty="0" err="1"/>
              <a:t>todos</a:t>
            </a:r>
            <a:r>
              <a:rPr lang="en-US" dirty="0"/>
              <a:t> </a:t>
            </a:r>
            <a:r>
              <a:rPr lang="en-US" dirty="0" err="1"/>
              <a:t>os</a:t>
            </a:r>
            <a:r>
              <a:rPr lang="en-US" dirty="0"/>
              <a:t> </a:t>
            </a:r>
            <a:r>
              <a:rPr lang="en-US" dirty="0" err="1"/>
              <a:t>palestrantes</a:t>
            </a:r>
            <a:r>
              <a:rPr lang="en-US" dirty="0"/>
              <a:t> </a:t>
            </a:r>
            <a:r>
              <a:rPr lang="en-US" dirty="0" err="1"/>
              <a:t>disponiveis</a:t>
            </a:r>
            <a:r>
              <a:rPr lang="en-US" dirty="0"/>
              <a:t> </a:t>
            </a:r>
            <a:r>
              <a:rPr lang="en-US" dirty="0" err="1"/>
              <a:t>na</a:t>
            </a:r>
            <a:r>
              <a:rPr lang="en-US" dirty="0"/>
              <a:t> Plataforma.</a:t>
            </a:r>
          </a:p>
          <a:p>
            <a:r>
              <a:rPr lang="en-US" dirty="0"/>
              <a:t>No </a:t>
            </a:r>
            <a:r>
              <a:rPr lang="en-US" dirty="0" err="1"/>
              <a:t>fim</a:t>
            </a:r>
            <a:r>
              <a:rPr lang="en-US" dirty="0"/>
              <a:t> de </a:t>
            </a:r>
            <a:r>
              <a:rPr lang="en-US" dirty="0" err="1"/>
              <a:t>preencher</a:t>
            </a:r>
            <a:r>
              <a:rPr lang="en-US" dirty="0"/>
              <a:t> </a:t>
            </a:r>
            <a:r>
              <a:rPr lang="en-US" dirty="0" err="1"/>
              <a:t>os</a:t>
            </a:r>
            <a:r>
              <a:rPr lang="en-US" dirty="0"/>
              <a:t> campos </a:t>
            </a:r>
            <a:r>
              <a:rPr lang="en-US" dirty="0" err="1"/>
              <a:t>apenas</a:t>
            </a:r>
            <a:r>
              <a:rPr lang="en-US" dirty="0"/>
              <a:t> </a:t>
            </a:r>
            <a:r>
              <a:rPr lang="en-US" dirty="0" err="1"/>
              <a:t>precisa</a:t>
            </a:r>
            <a:r>
              <a:rPr lang="en-US" dirty="0"/>
              <a:t> de </a:t>
            </a:r>
            <a:r>
              <a:rPr lang="en-US" dirty="0" err="1"/>
              <a:t>clicar</a:t>
            </a:r>
            <a:r>
              <a:rPr lang="en-US" dirty="0"/>
              <a:t> no </a:t>
            </a:r>
            <a:r>
              <a:rPr lang="en-US" dirty="0" err="1"/>
              <a:t>botão</a:t>
            </a:r>
            <a:r>
              <a:rPr lang="en-US" dirty="0"/>
              <a:t> “</a:t>
            </a:r>
            <a:r>
              <a:rPr lang="en-US" dirty="0" err="1"/>
              <a:t>Criar</a:t>
            </a:r>
            <a:r>
              <a:rPr lang="en-US" dirty="0"/>
              <a:t> </a:t>
            </a:r>
            <a:r>
              <a:rPr lang="en-US" dirty="0" err="1"/>
              <a:t>Evento</a:t>
            </a:r>
            <a:r>
              <a:rPr lang="en-US" dirty="0"/>
              <a:t>” e o </a:t>
            </a:r>
            <a:r>
              <a:rPr lang="en-US" dirty="0" err="1"/>
              <a:t>evento</a:t>
            </a:r>
            <a:r>
              <a:rPr lang="en-US" dirty="0"/>
              <a:t> </a:t>
            </a:r>
            <a:r>
              <a:rPr lang="en-US" dirty="0" err="1"/>
              <a:t>fica</a:t>
            </a:r>
            <a:r>
              <a:rPr lang="en-US" dirty="0"/>
              <a:t> Criado.</a:t>
            </a:r>
            <a:endParaRPr lang="pt-PT" dirty="0"/>
          </a:p>
        </p:txBody>
      </p:sp>
      <p:sp>
        <p:nvSpPr>
          <p:cNvPr id="4" name="Marcador de Posição do Número do Diapositivo 3"/>
          <p:cNvSpPr>
            <a:spLocks noGrp="1"/>
          </p:cNvSpPr>
          <p:nvPr>
            <p:ph type="sldNum" sz="quarter" idx="5"/>
          </p:nvPr>
        </p:nvSpPr>
        <p:spPr/>
        <p:txBody>
          <a:bodyPr/>
          <a:lstStyle/>
          <a:p>
            <a:fld id="{1A124093-5B40-420E-A322-97F50DA7E9F3}" type="slidenum">
              <a:rPr lang="pt-PT" smtClean="0"/>
              <a:t>14</a:t>
            </a:fld>
            <a:endParaRPr lang="pt-PT"/>
          </a:p>
        </p:txBody>
      </p:sp>
    </p:spTree>
    <p:extLst>
      <p:ext uri="{BB962C8B-B14F-4D97-AF65-F5344CB8AC3E}">
        <p14:creationId xmlns:p14="http://schemas.microsoft.com/office/powerpoint/2010/main" val="150700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13504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63AFF3E7-48A9-4414-8492-34EDEE6EFF64}" type="datetimeFigureOut">
              <a:rPr lang="pt-PT" smtClean="0"/>
              <a:t>18/01/2025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83113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PT"/>
              <a:t>Clique para editar o estilo de título do Modelo Global</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64470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PT"/>
              <a:t>Clique para editar o estilo de título do Modelo Global</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PT"/>
              <a:t>Clique para editar os estilos do texto de Modelo Global</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0135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894657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242015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4"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2387824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nchorCtr="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2940106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397210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0311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37693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63AFF3E7-48A9-4414-8492-34EDEE6EFF64}" type="datetimeFigureOut">
              <a:rPr lang="pt-PT" smtClean="0"/>
              <a:t>18/01/2025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69946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63AFF3E7-48A9-4414-8492-34EDEE6EFF64}" type="datetimeFigureOut">
              <a:rPr lang="pt-PT" smtClean="0"/>
              <a:t>18/01/2025</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33880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7" name="Date Placeholder 2"/>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3"/>
          <p:cNvSpPr>
            <a:spLocks noGrp="1"/>
          </p:cNvSpPr>
          <p:nvPr>
            <p:ph type="ftr" sz="quarter" idx="11"/>
          </p:nvPr>
        </p:nvSpPr>
        <p:spPr/>
        <p:txBody>
          <a:bodyPr/>
          <a:lstStyle/>
          <a:p>
            <a:endParaRPr lang="pt-PT"/>
          </a:p>
        </p:txBody>
      </p:sp>
      <p:sp>
        <p:nvSpPr>
          <p:cNvPr id="6" name="Slide Number Placeholder 4"/>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75332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2"/>
          <p:cNvSpPr>
            <a:spLocks noGrp="1"/>
          </p:cNvSpPr>
          <p:nvPr>
            <p:ph type="ftr" sz="quarter" idx="11"/>
          </p:nvPr>
        </p:nvSpPr>
        <p:spPr/>
        <p:txBody>
          <a:bodyPr/>
          <a:lstStyle/>
          <a:p>
            <a:endParaRPr lang="pt-PT"/>
          </a:p>
        </p:txBody>
      </p:sp>
      <p:sp>
        <p:nvSpPr>
          <p:cNvPr id="6" name="Slide Number Placeholder 3"/>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17250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7" name="Date Placeholder 4"/>
          <p:cNvSpPr>
            <a:spLocks noGrp="1"/>
          </p:cNvSpPr>
          <p:nvPr>
            <p:ph type="dt" sz="half" idx="10"/>
          </p:nvPr>
        </p:nvSpPr>
        <p:spPr/>
        <p:txBody>
          <a:bodyPr/>
          <a:lstStyle/>
          <a:p>
            <a:fld id="{63AFF3E7-48A9-4414-8492-34EDEE6EFF64}" type="datetimeFigureOut">
              <a:rPr lang="pt-PT" smtClean="0"/>
              <a:t>18/01/2025</a:t>
            </a:fld>
            <a:endParaRPr lang="pt-PT"/>
          </a:p>
        </p:txBody>
      </p:sp>
      <p:sp>
        <p:nvSpPr>
          <p:cNvPr id="5" name="Footer Placeholder 5"/>
          <p:cNvSpPr>
            <a:spLocks noGrp="1"/>
          </p:cNvSpPr>
          <p:nvPr>
            <p:ph type="ftr" sz="quarter" idx="11"/>
          </p:nvPr>
        </p:nvSpPr>
        <p:spPr/>
        <p:txBody>
          <a:bodyPr/>
          <a:lstStyle/>
          <a:p>
            <a:endParaRPr lang="pt-PT"/>
          </a:p>
        </p:txBody>
      </p:sp>
      <p:sp>
        <p:nvSpPr>
          <p:cNvPr id="6" name="Slide Number Placeholder 6"/>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194050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63AFF3E7-48A9-4414-8492-34EDEE6EFF64}" type="datetimeFigureOut">
              <a:rPr lang="pt-PT" smtClean="0"/>
              <a:t>18/01/2025</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F5511600-2481-45E0-8A03-45C577EEC4DB}" type="slidenum">
              <a:rPr lang="pt-PT" smtClean="0"/>
              <a:t>‹nº›</a:t>
            </a:fld>
            <a:endParaRPr lang="pt-PT"/>
          </a:p>
        </p:txBody>
      </p:sp>
    </p:spTree>
    <p:extLst>
      <p:ext uri="{BB962C8B-B14F-4D97-AF65-F5344CB8AC3E}">
        <p14:creationId xmlns:p14="http://schemas.microsoft.com/office/powerpoint/2010/main" val="365221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3AFF3E7-48A9-4414-8492-34EDEE6EFF64}" type="datetimeFigureOut">
              <a:rPr lang="pt-PT" smtClean="0"/>
              <a:t>18/01/2025</a:t>
            </a:fld>
            <a:endParaRPr lang="pt-P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P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5511600-2481-45E0-8A03-45C577EEC4DB}" type="slidenum">
              <a:rPr lang="pt-PT" smtClean="0"/>
              <a:t>‹nº›</a:t>
            </a:fld>
            <a:endParaRPr lang="pt-PT"/>
          </a:p>
        </p:txBody>
      </p:sp>
    </p:spTree>
    <p:extLst>
      <p:ext uri="{BB962C8B-B14F-4D97-AF65-F5344CB8AC3E}">
        <p14:creationId xmlns:p14="http://schemas.microsoft.com/office/powerpoint/2010/main" val="7712030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49D17-A947-0F21-A704-D6BC84452641}"/>
              </a:ext>
            </a:extLst>
          </p:cNvPr>
          <p:cNvSpPr>
            <a:spLocks noGrp="1"/>
          </p:cNvSpPr>
          <p:nvPr>
            <p:ph type="ctrTitle"/>
          </p:nvPr>
        </p:nvSpPr>
        <p:spPr/>
        <p:txBody>
          <a:bodyPr/>
          <a:lstStyle/>
          <a:p>
            <a:r>
              <a:rPr lang="en-US" dirty="0"/>
              <a:t>Plataforma de </a:t>
            </a:r>
            <a:r>
              <a:rPr lang="en-US" dirty="0" err="1"/>
              <a:t>gestão</a:t>
            </a:r>
            <a:r>
              <a:rPr lang="en-US" dirty="0"/>
              <a:t> de </a:t>
            </a:r>
            <a:r>
              <a:rPr lang="en-US" dirty="0" err="1"/>
              <a:t>eventos</a:t>
            </a:r>
            <a:endParaRPr lang="pt-PT" dirty="0"/>
          </a:p>
        </p:txBody>
      </p:sp>
      <p:sp>
        <p:nvSpPr>
          <p:cNvPr id="3" name="Subtítulo 2">
            <a:extLst>
              <a:ext uri="{FF2B5EF4-FFF2-40B4-BE49-F238E27FC236}">
                <a16:creationId xmlns:a16="http://schemas.microsoft.com/office/drawing/2014/main" id="{F492D8EC-B9BD-2EB4-5F7A-7994950E4EE7}"/>
              </a:ext>
            </a:extLst>
          </p:cNvPr>
          <p:cNvSpPr>
            <a:spLocks noGrp="1"/>
          </p:cNvSpPr>
          <p:nvPr>
            <p:ph type="subTitle" idx="1"/>
          </p:nvPr>
        </p:nvSpPr>
        <p:spPr/>
        <p:txBody>
          <a:bodyPr/>
          <a:lstStyle/>
          <a:p>
            <a:r>
              <a:rPr lang="en-US" dirty="0" err="1"/>
              <a:t>Projeto</a:t>
            </a:r>
            <a:r>
              <a:rPr lang="en-US" dirty="0"/>
              <a:t> de BD2</a:t>
            </a:r>
            <a:endParaRPr lang="pt-PT" dirty="0"/>
          </a:p>
        </p:txBody>
      </p:sp>
      <p:sp>
        <p:nvSpPr>
          <p:cNvPr id="5" name="CaixaDeTexto 4">
            <a:extLst>
              <a:ext uri="{FF2B5EF4-FFF2-40B4-BE49-F238E27FC236}">
                <a16:creationId xmlns:a16="http://schemas.microsoft.com/office/drawing/2014/main" id="{481C9FD7-221B-D5E7-1A1D-52DAA4DB28C3}"/>
              </a:ext>
            </a:extLst>
          </p:cNvPr>
          <p:cNvSpPr txBox="1"/>
          <p:nvPr/>
        </p:nvSpPr>
        <p:spPr>
          <a:xfrm>
            <a:off x="8579796" y="5095527"/>
            <a:ext cx="3910519" cy="1200329"/>
          </a:xfrm>
          <a:prstGeom prst="rect">
            <a:avLst/>
          </a:prstGeom>
          <a:noFill/>
        </p:spPr>
        <p:txBody>
          <a:bodyPr wrap="square" rtlCol="0">
            <a:spAutoFit/>
          </a:bodyPr>
          <a:lstStyle/>
          <a:p>
            <a:r>
              <a:rPr lang="pt-PT" dirty="0"/>
              <a:t>Rafael Fernandes - 17291</a:t>
            </a:r>
          </a:p>
          <a:p>
            <a:r>
              <a:rPr lang="pt-PT" dirty="0"/>
              <a:t>Guilherme Pinho - 25175</a:t>
            </a:r>
          </a:p>
          <a:p>
            <a:r>
              <a:rPr lang="pt-PT" dirty="0"/>
              <a:t>Francisco Costa – 25219</a:t>
            </a:r>
          </a:p>
          <a:p>
            <a:r>
              <a:rPr lang="pt-PT" dirty="0"/>
              <a:t>Daniel Correia - 16649</a:t>
            </a:r>
          </a:p>
        </p:txBody>
      </p:sp>
    </p:spTree>
    <p:extLst>
      <p:ext uri="{BB962C8B-B14F-4D97-AF65-F5344CB8AC3E}">
        <p14:creationId xmlns:p14="http://schemas.microsoft.com/office/powerpoint/2010/main" val="1237812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59B6A-6EC2-D6AD-E1A2-51331C88DD3F}"/>
              </a:ext>
            </a:extLst>
          </p:cNvPr>
          <p:cNvSpPr>
            <a:spLocks noGrp="1"/>
          </p:cNvSpPr>
          <p:nvPr>
            <p:ph type="title"/>
          </p:nvPr>
        </p:nvSpPr>
        <p:spPr/>
        <p:txBody>
          <a:bodyPr/>
          <a:lstStyle/>
          <a:p>
            <a:r>
              <a:rPr lang="pt-PT" dirty="0"/>
              <a:t>Demonstração do Site – Paginas de utilizador normal</a:t>
            </a:r>
          </a:p>
        </p:txBody>
      </p:sp>
      <p:pic>
        <p:nvPicPr>
          <p:cNvPr id="5" name="Marcador de Posição de Conteúdo 4">
            <a:extLst>
              <a:ext uri="{FF2B5EF4-FFF2-40B4-BE49-F238E27FC236}">
                <a16:creationId xmlns:a16="http://schemas.microsoft.com/office/drawing/2014/main" id="{652CBCB5-59BC-8D99-5DFE-CB7493ACD642}"/>
              </a:ext>
            </a:extLst>
          </p:cNvPr>
          <p:cNvPicPr>
            <a:picLocks noGrp="1" noChangeAspect="1"/>
          </p:cNvPicPr>
          <p:nvPr>
            <p:ph idx="1"/>
          </p:nvPr>
        </p:nvPicPr>
        <p:blipFill>
          <a:blip r:embed="rId3"/>
          <a:stretch>
            <a:fillRect/>
          </a:stretch>
        </p:blipFill>
        <p:spPr>
          <a:xfrm>
            <a:off x="1174881" y="1853248"/>
            <a:ext cx="9842238" cy="4552034"/>
          </a:xfrm>
        </p:spPr>
      </p:pic>
    </p:spTree>
    <p:extLst>
      <p:ext uri="{BB962C8B-B14F-4D97-AF65-F5344CB8AC3E}">
        <p14:creationId xmlns:p14="http://schemas.microsoft.com/office/powerpoint/2010/main" val="141103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A6C47-4427-01DA-F1CA-9EDF6667D4F2}"/>
              </a:ext>
            </a:extLst>
          </p:cNvPr>
          <p:cNvSpPr>
            <a:spLocks noGrp="1"/>
          </p:cNvSpPr>
          <p:nvPr>
            <p:ph type="title"/>
          </p:nvPr>
        </p:nvSpPr>
        <p:spPr/>
        <p:txBody>
          <a:bodyPr/>
          <a:lstStyle/>
          <a:p>
            <a:r>
              <a:rPr lang="pt-PT" dirty="0"/>
              <a:t>Demonstração do Site – Paginas de utilizador normal</a:t>
            </a:r>
          </a:p>
        </p:txBody>
      </p:sp>
      <p:pic>
        <p:nvPicPr>
          <p:cNvPr id="9" name="Marcador de Posição de Conteúdo 8">
            <a:extLst>
              <a:ext uri="{FF2B5EF4-FFF2-40B4-BE49-F238E27FC236}">
                <a16:creationId xmlns:a16="http://schemas.microsoft.com/office/drawing/2014/main" id="{5A799B0E-91BA-BBB6-BB0F-6509E34BC350}"/>
              </a:ext>
            </a:extLst>
          </p:cNvPr>
          <p:cNvPicPr>
            <a:picLocks noGrp="1" noChangeAspect="1"/>
          </p:cNvPicPr>
          <p:nvPr>
            <p:ph idx="1"/>
          </p:nvPr>
        </p:nvPicPr>
        <p:blipFill>
          <a:blip r:embed="rId3"/>
          <a:stretch>
            <a:fillRect/>
          </a:stretch>
        </p:blipFill>
        <p:spPr>
          <a:xfrm>
            <a:off x="2130666" y="1747133"/>
            <a:ext cx="7930668" cy="3672064"/>
          </a:xfrm>
        </p:spPr>
      </p:pic>
      <p:pic>
        <p:nvPicPr>
          <p:cNvPr id="11" name="Imagem 10">
            <a:extLst>
              <a:ext uri="{FF2B5EF4-FFF2-40B4-BE49-F238E27FC236}">
                <a16:creationId xmlns:a16="http://schemas.microsoft.com/office/drawing/2014/main" id="{7CDD24F9-5E8F-941B-50E2-2A94D80BE57F}"/>
              </a:ext>
            </a:extLst>
          </p:cNvPr>
          <p:cNvPicPr>
            <a:picLocks noChangeAspect="1"/>
          </p:cNvPicPr>
          <p:nvPr/>
        </p:nvPicPr>
        <p:blipFill>
          <a:blip r:embed="rId4"/>
          <a:stretch>
            <a:fillRect/>
          </a:stretch>
        </p:blipFill>
        <p:spPr>
          <a:xfrm>
            <a:off x="3070577" y="5490439"/>
            <a:ext cx="6050846" cy="1288187"/>
          </a:xfrm>
          <a:prstGeom prst="rect">
            <a:avLst/>
          </a:prstGeom>
        </p:spPr>
      </p:pic>
    </p:spTree>
    <p:extLst>
      <p:ext uri="{BB962C8B-B14F-4D97-AF65-F5344CB8AC3E}">
        <p14:creationId xmlns:p14="http://schemas.microsoft.com/office/powerpoint/2010/main" val="391617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D808B-0BDB-3B7B-B222-37AD5DBDEB23}"/>
              </a:ext>
            </a:extLst>
          </p:cNvPr>
          <p:cNvSpPr>
            <a:spLocks noGrp="1"/>
          </p:cNvSpPr>
          <p:nvPr>
            <p:ph type="title"/>
          </p:nvPr>
        </p:nvSpPr>
        <p:spPr/>
        <p:txBody>
          <a:bodyPr/>
          <a:lstStyle/>
          <a:p>
            <a:r>
              <a:rPr lang="pt-PT" dirty="0"/>
              <a:t>Demonstração do Site – Paginas de palestrante</a:t>
            </a:r>
          </a:p>
        </p:txBody>
      </p:sp>
      <p:pic>
        <p:nvPicPr>
          <p:cNvPr id="5" name="Marcador de Posição de Conteúdo 4">
            <a:extLst>
              <a:ext uri="{FF2B5EF4-FFF2-40B4-BE49-F238E27FC236}">
                <a16:creationId xmlns:a16="http://schemas.microsoft.com/office/drawing/2014/main" id="{C9AD3A9C-F07C-4E5F-F033-50129A933AA9}"/>
              </a:ext>
            </a:extLst>
          </p:cNvPr>
          <p:cNvPicPr>
            <a:picLocks noGrp="1" noChangeAspect="1"/>
          </p:cNvPicPr>
          <p:nvPr>
            <p:ph idx="1"/>
          </p:nvPr>
        </p:nvPicPr>
        <p:blipFill>
          <a:blip r:embed="rId3"/>
          <a:stretch>
            <a:fillRect/>
          </a:stretch>
        </p:blipFill>
        <p:spPr>
          <a:xfrm>
            <a:off x="1141405" y="1853248"/>
            <a:ext cx="9909190" cy="4552034"/>
          </a:xfrm>
        </p:spPr>
      </p:pic>
    </p:spTree>
    <p:extLst>
      <p:ext uri="{BB962C8B-B14F-4D97-AF65-F5344CB8AC3E}">
        <p14:creationId xmlns:p14="http://schemas.microsoft.com/office/powerpoint/2010/main" val="3232508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25393-F933-442A-3A90-FD5D743B73E7}"/>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4CBDFC05-49E0-23B3-EDB6-BFD5541F30B4}"/>
              </a:ext>
            </a:extLst>
          </p:cNvPr>
          <p:cNvPicPr>
            <a:picLocks noGrp="1" noChangeAspect="1"/>
          </p:cNvPicPr>
          <p:nvPr>
            <p:ph idx="1"/>
          </p:nvPr>
        </p:nvPicPr>
        <p:blipFill>
          <a:blip r:embed="rId3"/>
          <a:stretch>
            <a:fillRect/>
          </a:stretch>
        </p:blipFill>
        <p:spPr>
          <a:xfrm>
            <a:off x="1296723" y="1853248"/>
            <a:ext cx="9598554" cy="4434331"/>
          </a:xfrm>
        </p:spPr>
      </p:pic>
    </p:spTree>
    <p:extLst>
      <p:ext uri="{BB962C8B-B14F-4D97-AF65-F5344CB8AC3E}">
        <p14:creationId xmlns:p14="http://schemas.microsoft.com/office/powerpoint/2010/main" val="68356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096EB-3A55-9070-6A5D-8478E79B076D}"/>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E3803B2A-59E2-8EC4-60D2-35B630F2722D}"/>
              </a:ext>
            </a:extLst>
          </p:cNvPr>
          <p:cNvPicPr>
            <a:picLocks noGrp="1" noChangeAspect="1"/>
          </p:cNvPicPr>
          <p:nvPr>
            <p:ph idx="1"/>
          </p:nvPr>
        </p:nvPicPr>
        <p:blipFill>
          <a:blip r:embed="rId3"/>
          <a:stretch>
            <a:fillRect/>
          </a:stretch>
        </p:blipFill>
        <p:spPr>
          <a:xfrm>
            <a:off x="1076590" y="1853248"/>
            <a:ext cx="10038820" cy="4622039"/>
          </a:xfrm>
        </p:spPr>
      </p:pic>
    </p:spTree>
    <p:extLst>
      <p:ext uri="{BB962C8B-B14F-4D97-AF65-F5344CB8AC3E}">
        <p14:creationId xmlns:p14="http://schemas.microsoft.com/office/powerpoint/2010/main" val="313662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67058-AB96-A766-00A9-14BC7804FE6A}"/>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03BE5130-DE12-F8F9-FE96-24FF67521FA4}"/>
              </a:ext>
            </a:extLst>
          </p:cNvPr>
          <p:cNvPicPr>
            <a:picLocks noGrp="1" noChangeAspect="1"/>
          </p:cNvPicPr>
          <p:nvPr>
            <p:ph idx="1"/>
          </p:nvPr>
        </p:nvPicPr>
        <p:blipFill>
          <a:blip r:embed="rId3"/>
          <a:stretch>
            <a:fillRect/>
          </a:stretch>
        </p:blipFill>
        <p:spPr>
          <a:xfrm>
            <a:off x="1200767" y="1853248"/>
            <a:ext cx="9790465" cy="4507692"/>
          </a:xfrm>
        </p:spPr>
      </p:pic>
    </p:spTree>
    <p:extLst>
      <p:ext uri="{BB962C8B-B14F-4D97-AF65-F5344CB8AC3E}">
        <p14:creationId xmlns:p14="http://schemas.microsoft.com/office/powerpoint/2010/main" val="175539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5BF56-BF72-3B43-91E6-73125A46EC5E}"/>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DFAFC398-E13D-A33F-697B-37EAC617487B}"/>
              </a:ext>
            </a:extLst>
          </p:cNvPr>
          <p:cNvPicPr>
            <a:picLocks noGrp="1" noChangeAspect="1"/>
          </p:cNvPicPr>
          <p:nvPr>
            <p:ph idx="1"/>
          </p:nvPr>
        </p:nvPicPr>
        <p:blipFill>
          <a:blip r:embed="rId3"/>
          <a:stretch>
            <a:fillRect/>
          </a:stretch>
        </p:blipFill>
        <p:spPr>
          <a:xfrm>
            <a:off x="2344770" y="1769711"/>
            <a:ext cx="7502460" cy="3465981"/>
          </a:xfrm>
        </p:spPr>
      </p:pic>
      <p:pic>
        <p:nvPicPr>
          <p:cNvPr id="7" name="Imagem 6">
            <a:extLst>
              <a:ext uri="{FF2B5EF4-FFF2-40B4-BE49-F238E27FC236}">
                <a16:creationId xmlns:a16="http://schemas.microsoft.com/office/drawing/2014/main" id="{10BEEEC7-7A95-23F9-C9C2-4116784CADC4}"/>
              </a:ext>
            </a:extLst>
          </p:cNvPr>
          <p:cNvPicPr>
            <a:picLocks noChangeAspect="1"/>
          </p:cNvPicPr>
          <p:nvPr/>
        </p:nvPicPr>
        <p:blipFill>
          <a:blip r:embed="rId4"/>
          <a:stretch>
            <a:fillRect/>
          </a:stretch>
        </p:blipFill>
        <p:spPr>
          <a:xfrm>
            <a:off x="3445067" y="5295894"/>
            <a:ext cx="5301865" cy="1467444"/>
          </a:xfrm>
          <a:prstGeom prst="rect">
            <a:avLst/>
          </a:prstGeom>
        </p:spPr>
      </p:pic>
    </p:spTree>
    <p:extLst>
      <p:ext uri="{BB962C8B-B14F-4D97-AF65-F5344CB8AC3E}">
        <p14:creationId xmlns:p14="http://schemas.microsoft.com/office/powerpoint/2010/main" val="20064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8DE57-5D68-7279-27AB-86F72B0F5022}"/>
              </a:ext>
            </a:extLst>
          </p:cNvPr>
          <p:cNvSpPr>
            <a:spLocks noGrp="1"/>
          </p:cNvSpPr>
          <p:nvPr>
            <p:ph type="title"/>
          </p:nvPr>
        </p:nvSpPr>
        <p:spPr/>
        <p:txBody>
          <a:bodyPr/>
          <a:lstStyle/>
          <a:p>
            <a:r>
              <a:rPr lang="pt-PT" dirty="0"/>
              <a:t>Demonstração do Site – Paginas de empresas</a:t>
            </a:r>
          </a:p>
        </p:txBody>
      </p:sp>
      <p:pic>
        <p:nvPicPr>
          <p:cNvPr id="5" name="Marcador de Posição de Conteúdo 4">
            <a:extLst>
              <a:ext uri="{FF2B5EF4-FFF2-40B4-BE49-F238E27FC236}">
                <a16:creationId xmlns:a16="http://schemas.microsoft.com/office/drawing/2014/main" id="{DB168945-89EA-576E-BCC3-A567281F2F2C}"/>
              </a:ext>
            </a:extLst>
          </p:cNvPr>
          <p:cNvPicPr>
            <a:picLocks noGrp="1" noChangeAspect="1"/>
          </p:cNvPicPr>
          <p:nvPr>
            <p:ph idx="1"/>
          </p:nvPr>
        </p:nvPicPr>
        <p:blipFill>
          <a:blip r:embed="rId3"/>
          <a:stretch>
            <a:fillRect/>
          </a:stretch>
        </p:blipFill>
        <p:spPr>
          <a:xfrm>
            <a:off x="902217" y="1853248"/>
            <a:ext cx="10387565" cy="4766376"/>
          </a:xfrm>
        </p:spPr>
      </p:pic>
    </p:spTree>
    <p:extLst>
      <p:ext uri="{BB962C8B-B14F-4D97-AF65-F5344CB8AC3E}">
        <p14:creationId xmlns:p14="http://schemas.microsoft.com/office/powerpoint/2010/main" val="403378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DC016-EE26-8291-898B-B6EE9EBF6662}"/>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D38D5719-D780-D7A9-CF0E-B10D35D49CC6}"/>
              </a:ext>
            </a:extLst>
          </p:cNvPr>
          <p:cNvPicPr>
            <a:picLocks noGrp="1" noChangeAspect="1"/>
          </p:cNvPicPr>
          <p:nvPr>
            <p:ph idx="1"/>
          </p:nvPr>
        </p:nvPicPr>
        <p:blipFill>
          <a:blip r:embed="rId3"/>
          <a:stretch>
            <a:fillRect/>
          </a:stretch>
        </p:blipFill>
        <p:spPr>
          <a:xfrm>
            <a:off x="955211" y="1853248"/>
            <a:ext cx="10281578" cy="4765940"/>
          </a:xfrm>
        </p:spPr>
      </p:pic>
    </p:spTree>
    <p:extLst>
      <p:ext uri="{BB962C8B-B14F-4D97-AF65-F5344CB8AC3E}">
        <p14:creationId xmlns:p14="http://schemas.microsoft.com/office/powerpoint/2010/main" val="47760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E23C8-B3F3-4363-AE66-33E0416219BB}"/>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6F55380E-33B0-B504-5290-B6FFAE1DFC39}"/>
              </a:ext>
            </a:extLst>
          </p:cNvPr>
          <p:cNvPicPr>
            <a:picLocks noGrp="1" noChangeAspect="1"/>
          </p:cNvPicPr>
          <p:nvPr>
            <p:ph idx="1"/>
          </p:nvPr>
        </p:nvPicPr>
        <p:blipFill>
          <a:blip r:embed="rId3"/>
          <a:stretch>
            <a:fillRect/>
          </a:stretch>
        </p:blipFill>
        <p:spPr>
          <a:xfrm>
            <a:off x="838200" y="1905179"/>
            <a:ext cx="10515600" cy="2683668"/>
          </a:xfrm>
        </p:spPr>
      </p:pic>
      <p:pic>
        <p:nvPicPr>
          <p:cNvPr id="7" name="Imagem 6">
            <a:extLst>
              <a:ext uri="{FF2B5EF4-FFF2-40B4-BE49-F238E27FC236}">
                <a16:creationId xmlns:a16="http://schemas.microsoft.com/office/drawing/2014/main" id="{9C345652-C0F3-8662-94B4-4E877FC01254}"/>
              </a:ext>
            </a:extLst>
          </p:cNvPr>
          <p:cNvPicPr>
            <a:picLocks noChangeAspect="1"/>
          </p:cNvPicPr>
          <p:nvPr/>
        </p:nvPicPr>
        <p:blipFill>
          <a:blip r:embed="rId4"/>
          <a:stretch>
            <a:fillRect/>
          </a:stretch>
        </p:blipFill>
        <p:spPr>
          <a:xfrm>
            <a:off x="3685838" y="4794492"/>
            <a:ext cx="4820323" cy="1581371"/>
          </a:xfrm>
          <a:prstGeom prst="rect">
            <a:avLst/>
          </a:prstGeom>
        </p:spPr>
      </p:pic>
    </p:spTree>
    <p:extLst>
      <p:ext uri="{BB962C8B-B14F-4D97-AF65-F5344CB8AC3E}">
        <p14:creationId xmlns:p14="http://schemas.microsoft.com/office/powerpoint/2010/main" val="169260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BE24D-7323-F1AE-C0AE-6CDC3A1898B7}"/>
              </a:ext>
            </a:extLst>
          </p:cNvPr>
          <p:cNvSpPr>
            <a:spLocks noGrp="1"/>
          </p:cNvSpPr>
          <p:nvPr>
            <p:ph type="title"/>
          </p:nvPr>
        </p:nvSpPr>
        <p:spPr/>
        <p:txBody>
          <a:bodyPr/>
          <a:lstStyle/>
          <a:p>
            <a:r>
              <a:rPr lang="pt-PT" dirty="0"/>
              <a:t>Problema e Solução</a:t>
            </a:r>
          </a:p>
        </p:txBody>
      </p:sp>
      <p:sp>
        <p:nvSpPr>
          <p:cNvPr id="3" name="Marcador de Posição de Conteúdo 2">
            <a:extLst>
              <a:ext uri="{FF2B5EF4-FFF2-40B4-BE49-F238E27FC236}">
                <a16:creationId xmlns:a16="http://schemas.microsoft.com/office/drawing/2014/main" id="{FE7CDA2F-F0A8-2354-D4EC-BE0F6E9B1DA1}"/>
              </a:ext>
            </a:extLst>
          </p:cNvPr>
          <p:cNvSpPr>
            <a:spLocks noGrp="1"/>
          </p:cNvSpPr>
          <p:nvPr>
            <p:ph idx="1"/>
          </p:nvPr>
        </p:nvSpPr>
        <p:spPr/>
        <p:txBody>
          <a:bodyPr>
            <a:normAutofit/>
          </a:bodyPr>
          <a:lstStyle/>
          <a:p>
            <a:r>
              <a:rPr lang="pt-PT" b="1" dirty="0"/>
              <a:t>Problema:</a:t>
            </a:r>
            <a:endParaRPr lang="pt-PT" dirty="0"/>
          </a:p>
          <a:p>
            <a:pPr marL="0" indent="0">
              <a:buNone/>
            </a:pPr>
            <a:r>
              <a:rPr lang="pt-PT" dirty="0"/>
              <a:t>Empresas enfrentam dificuldades em organizar eventos e gerir palestrantes e participantes de forma eficiente.</a:t>
            </a:r>
          </a:p>
          <a:p>
            <a:pPr marL="0" indent="0">
              <a:buNone/>
            </a:pPr>
            <a:r>
              <a:rPr lang="pt-PT" dirty="0"/>
              <a:t>Utilizadores precisam de uma plataforma centralizada para encontrar e se inscrever em eventos.</a:t>
            </a:r>
          </a:p>
          <a:p>
            <a:r>
              <a:rPr lang="pt-PT" b="1" dirty="0"/>
              <a:t>Solução:</a:t>
            </a:r>
            <a:endParaRPr lang="pt-PT" dirty="0"/>
          </a:p>
          <a:p>
            <a:pPr marL="0" indent="0">
              <a:buNone/>
            </a:pPr>
            <a:r>
              <a:rPr lang="pt-PT" dirty="0"/>
              <a:t>Um site completo que conecta empresas, palestrantes e participantes:</a:t>
            </a:r>
          </a:p>
          <a:p>
            <a:pPr marL="742950" lvl="1" indent="-285750">
              <a:buFont typeface="Arial" panose="020B0604020202020204" pitchFamily="34" charset="0"/>
              <a:buChar char="•"/>
            </a:pPr>
            <a:r>
              <a:rPr lang="pt-PT" dirty="0"/>
              <a:t>Empresas podem criar e gerir eventos.</a:t>
            </a:r>
          </a:p>
          <a:p>
            <a:pPr marL="742950" lvl="1" indent="-285750">
              <a:buFont typeface="Arial" panose="020B0604020202020204" pitchFamily="34" charset="0"/>
              <a:buChar char="•"/>
            </a:pPr>
            <a:r>
              <a:rPr lang="pt-PT" dirty="0"/>
              <a:t>Utilizadores podem se inscrever facilmente e, se desejarem, se tornar palestrantes.</a:t>
            </a:r>
          </a:p>
          <a:p>
            <a:endParaRPr lang="pt-PT" dirty="0"/>
          </a:p>
        </p:txBody>
      </p:sp>
    </p:spTree>
    <p:extLst>
      <p:ext uri="{BB962C8B-B14F-4D97-AF65-F5344CB8AC3E}">
        <p14:creationId xmlns:p14="http://schemas.microsoft.com/office/powerpoint/2010/main" val="2751254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17632-6687-2232-D8BE-F524FF659DD7}"/>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5026F028-60DF-1085-7F03-5BDA6D162AEB}"/>
              </a:ext>
            </a:extLst>
          </p:cNvPr>
          <p:cNvPicPr>
            <a:picLocks noGrp="1" noChangeAspect="1"/>
          </p:cNvPicPr>
          <p:nvPr>
            <p:ph idx="1"/>
          </p:nvPr>
        </p:nvPicPr>
        <p:blipFill>
          <a:blip r:embed="rId3"/>
          <a:stretch>
            <a:fillRect/>
          </a:stretch>
        </p:blipFill>
        <p:spPr>
          <a:xfrm>
            <a:off x="1034599" y="1853248"/>
            <a:ext cx="10122802" cy="4665979"/>
          </a:xfrm>
        </p:spPr>
      </p:pic>
    </p:spTree>
    <p:extLst>
      <p:ext uri="{BB962C8B-B14F-4D97-AF65-F5344CB8AC3E}">
        <p14:creationId xmlns:p14="http://schemas.microsoft.com/office/powerpoint/2010/main" val="3021460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EE709-DCE9-262C-8B54-99D73956BBF4}"/>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926D392B-EC19-CC68-A219-B59630C7B8E6}"/>
              </a:ext>
            </a:extLst>
          </p:cNvPr>
          <p:cNvPicPr>
            <a:picLocks noGrp="1" noChangeAspect="1"/>
          </p:cNvPicPr>
          <p:nvPr>
            <p:ph idx="1"/>
          </p:nvPr>
        </p:nvPicPr>
        <p:blipFill>
          <a:blip r:embed="rId3"/>
          <a:stretch>
            <a:fillRect/>
          </a:stretch>
        </p:blipFill>
        <p:spPr>
          <a:xfrm>
            <a:off x="838200" y="1814867"/>
            <a:ext cx="10515600" cy="3121818"/>
          </a:xfrm>
        </p:spPr>
      </p:pic>
      <p:pic>
        <p:nvPicPr>
          <p:cNvPr id="7" name="Imagem 6">
            <a:extLst>
              <a:ext uri="{FF2B5EF4-FFF2-40B4-BE49-F238E27FC236}">
                <a16:creationId xmlns:a16="http://schemas.microsoft.com/office/drawing/2014/main" id="{5EA94836-49A4-4FCB-263F-6BC0529D9E46}"/>
              </a:ext>
            </a:extLst>
          </p:cNvPr>
          <p:cNvPicPr>
            <a:picLocks noChangeAspect="1"/>
          </p:cNvPicPr>
          <p:nvPr/>
        </p:nvPicPr>
        <p:blipFill>
          <a:blip r:embed="rId4"/>
          <a:stretch>
            <a:fillRect/>
          </a:stretch>
        </p:blipFill>
        <p:spPr>
          <a:xfrm>
            <a:off x="3638207" y="5047612"/>
            <a:ext cx="4915586" cy="1571844"/>
          </a:xfrm>
          <a:prstGeom prst="rect">
            <a:avLst/>
          </a:prstGeom>
        </p:spPr>
      </p:pic>
    </p:spTree>
    <p:extLst>
      <p:ext uri="{BB962C8B-B14F-4D97-AF65-F5344CB8AC3E}">
        <p14:creationId xmlns:p14="http://schemas.microsoft.com/office/powerpoint/2010/main" val="95918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C0800-F187-2915-F3D6-31FE685F33D9}"/>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4E48907A-9904-3715-88FB-3455F130525E}"/>
              </a:ext>
            </a:extLst>
          </p:cNvPr>
          <p:cNvPicPr>
            <a:picLocks noGrp="1" noChangeAspect="1"/>
          </p:cNvPicPr>
          <p:nvPr>
            <p:ph idx="1"/>
          </p:nvPr>
        </p:nvPicPr>
        <p:blipFill>
          <a:blip r:embed="rId3"/>
          <a:stretch>
            <a:fillRect/>
          </a:stretch>
        </p:blipFill>
        <p:spPr>
          <a:xfrm>
            <a:off x="1046845" y="1853248"/>
            <a:ext cx="10098310" cy="4654690"/>
          </a:xfrm>
        </p:spPr>
      </p:pic>
    </p:spTree>
    <p:extLst>
      <p:ext uri="{BB962C8B-B14F-4D97-AF65-F5344CB8AC3E}">
        <p14:creationId xmlns:p14="http://schemas.microsoft.com/office/powerpoint/2010/main" val="289469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7DC29-490E-9868-41D1-79CBFEBE63D9}"/>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C4A5ED86-78B7-F6D8-3AA2-3192479A984A}"/>
              </a:ext>
            </a:extLst>
          </p:cNvPr>
          <p:cNvPicPr>
            <a:picLocks noGrp="1" noChangeAspect="1"/>
          </p:cNvPicPr>
          <p:nvPr>
            <p:ph idx="1"/>
          </p:nvPr>
        </p:nvPicPr>
        <p:blipFill>
          <a:blip r:embed="rId3"/>
          <a:stretch>
            <a:fillRect/>
          </a:stretch>
        </p:blipFill>
        <p:spPr>
          <a:xfrm>
            <a:off x="838200" y="1814867"/>
            <a:ext cx="10515600" cy="3132772"/>
          </a:xfrm>
        </p:spPr>
      </p:pic>
      <p:pic>
        <p:nvPicPr>
          <p:cNvPr id="7" name="Imagem 6">
            <a:extLst>
              <a:ext uri="{FF2B5EF4-FFF2-40B4-BE49-F238E27FC236}">
                <a16:creationId xmlns:a16="http://schemas.microsoft.com/office/drawing/2014/main" id="{9103B652-D003-D909-7546-996F52952FCF}"/>
              </a:ext>
            </a:extLst>
          </p:cNvPr>
          <p:cNvPicPr>
            <a:picLocks noChangeAspect="1"/>
          </p:cNvPicPr>
          <p:nvPr/>
        </p:nvPicPr>
        <p:blipFill>
          <a:blip r:embed="rId4"/>
          <a:stretch>
            <a:fillRect/>
          </a:stretch>
        </p:blipFill>
        <p:spPr>
          <a:xfrm>
            <a:off x="3681075" y="5117182"/>
            <a:ext cx="4829849" cy="1533739"/>
          </a:xfrm>
          <a:prstGeom prst="rect">
            <a:avLst/>
          </a:prstGeom>
        </p:spPr>
      </p:pic>
    </p:spTree>
    <p:extLst>
      <p:ext uri="{BB962C8B-B14F-4D97-AF65-F5344CB8AC3E}">
        <p14:creationId xmlns:p14="http://schemas.microsoft.com/office/powerpoint/2010/main" val="608765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BA054-ADA8-DFE7-31CF-755BEB4A5BEC}"/>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EB543770-80E2-7D0B-1C25-A9013EFBE8BA}"/>
              </a:ext>
            </a:extLst>
          </p:cNvPr>
          <p:cNvPicPr>
            <a:picLocks noGrp="1" noChangeAspect="1"/>
          </p:cNvPicPr>
          <p:nvPr>
            <p:ph idx="1"/>
          </p:nvPr>
        </p:nvPicPr>
        <p:blipFill>
          <a:blip r:embed="rId3"/>
          <a:stretch>
            <a:fillRect/>
          </a:stretch>
        </p:blipFill>
        <p:spPr>
          <a:xfrm>
            <a:off x="1025554" y="1853248"/>
            <a:ext cx="10140892" cy="4679598"/>
          </a:xfrm>
        </p:spPr>
      </p:pic>
    </p:spTree>
    <p:extLst>
      <p:ext uri="{BB962C8B-B14F-4D97-AF65-F5344CB8AC3E}">
        <p14:creationId xmlns:p14="http://schemas.microsoft.com/office/powerpoint/2010/main" val="2729192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84231-0477-C0D8-E2E0-5B5861ADB57D}"/>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C52C51A7-1047-73AF-4960-F54EFA1BCB34}"/>
              </a:ext>
            </a:extLst>
          </p:cNvPr>
          <p:cNvPicPr>
            <a:picLocks noGrp="1" noChangeAspect="1"/>
          </p:cNvPicPr>
          <p:nvPr>
            <p:ph idx="1"/>
          </p:nvPr>
        </p:nvPicPr>
        <p:blipFill>
          <a:blip r:embed="rId3"/>
          <a:stretch>
            <a:fillRect/>
          </a:stretch>
        </p:blipFill>
        <p:spPr>
          <a:xfrm>
            <a:off x="1050018" y="1853248"/>
            <a:ext cx="10091964" cy="4657020"/>
          </a:xfrm>
        </p:spPr>
      </p:pic>
    </p:spTree>
    <p:extLst>
      <p:ext uri="{BB962C8B-B14F-4D97-AF65-F5344CB8AC3E}">
        <p14:creationId xmlns:p14="http://schemas.microsoft.com/office/powerpoint/2010/main" val="2647845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5510F5-CA62-26CD-44FF-9B52806D701F}"/>
              </a:ext>
            </a:extLst>
          </p:cNvPr>
          <p:cNvSpPr>
            <a:spLocks noGrp="1"/>
          </p:cNvSpPr>
          <p:nvPr>
            <p:ph type="title"/>
          </p:nvPr>
        </p:nvSpPr>
        <p:spPr/>
        <p:txBody>
          <a:bodyPr/>
          <a:lstStyle/>
          <a:p>
            <a:r>
              <a:rPr lang="pt-PT" dirty="0"/>
              <a:t>Demonstração do Site – Páginas de administrador</a:t>
            </a:r>
          </a:p>
        </p:txBody>
      </p:sp>
      <p:pic>
        <p:nvPicPr>
          <p:cNvPr id="5" name="Marcador de Posição de Conteúdo 4">
            <a:extLst>
              <a:ext uri="{FF2B5EF4-FFF2-40B4-BE49-F238E27FC236}">
                <a16:creationId xmlns:a16="http://schemas.microsoft.com/office/drawing/2014/main" id="{2D9A0E4F-5959-FADD-E6A9-A5D0904949EF}"/>
              </a:ext>
            </a:extLst>
          </p:cNvPr>
          <p:cNvPicPr>
            <a:picLocks noGrp="1" noChangeAspect="1"/>
          </p:cNvPicPr>
          <p:nvPr>
            <p:ph idx="1"/>
          </p:nvPr>
        </p:nvPicPr>
        <p:blipFill>
          <a:blip r:embed="rId3"/>
          <a:stretch>
            <a:fillRect/>
          </a:stretch>
        </p:blipFill>
        <p:spPr>
          <a:xfrm>
            <a:off x="1132563" y="1853248"/>
            <a:ext cx="9926873" cy="4575668"/>
          </a:xfrm>
        </p:spPr>
      </p:pic>
    </p:spTree>
    <p:extLst>
      <p:ext uri="{BB962C8B-B14F-4D97-AF65-F5344CB8AC3E}">
        <p14:creationId xmlns:p14="http://schemas.microsoft.com/office/powerpoint/2010/main" val="3232191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2824E-84B0-4981-26BA-5B917E8CA44B}"/>
              </a:ext>
            </a:extLst>
          </p:cNvPr>
          <p:cNvSpPr>
            <a:spLocks noGrp="1"/>
          </p:cNvSpPr>
          <p:nvPr>
            <p:ph type="title"/>
          </p:nvPr>
        </p:nvSpPr>
        <p:spPr/>
        <p:txBody>
          <a:bodyPr/>
          <a:lstStyle/>
          <a:p>
            <a:r>
              <a:rPr lang="pt-PT" dirty="0"/>
              <a:t>Resultados Esperados</a:t>
            </a:r>
          </a:p>
        </p:txBody>
      </p:sp>
      <p:sp>
        <p:nvSpPr>
          <p:cNvPr id="3" name="Marcador de Posição de Conteúdo 2">
            <a:extLst>
              <a:ext uri="{FF2B5EF4-FFF2-40B4-BE49-F238E27FC236}">
                <a16:creationId xmlns:a16="http://schemas.microsoft.com/office/drawing/2014/main" id="{237386A8-4C3E-F3E1-DC96-DBDE79474030}"/>
              </a:ext>
            </a:extLst>
          </p:cNvPr>
          <p:cNvSpPr>
            <a:spLocks noGrp="1"/>
          </p:cNvSpPr>
          <p:nvPr>
            <p:ph idx="1"/>
          </p:nvPr>
        </p:nvSpPr>
        <p:spPr/>
        <p:txBody>
          <a:bodyPr/>
          <a:lstStyle/>
          <a:p>
            <a:r>
              <a:rPr lang="pt-PT" dirty="0"/>
              <a:t>Aumentar a eficiência da gestão de eventos para empresas.</a:t>
            </a:r>
          </a:p>
          <a:p>
            <a:r>
              <a:rPr lang="pt-PT" dirty="0"/>
              <a:t>Proporcionar maior interação e satisfação para os participantes.</a:t>
            </a:r>
          </a:p>
          <a:p>
            <a:r>
              <a:rPr lang="pt-PT" dirty="0"/>
              <a:t>Criar oportunidades para palestrantes.</a:t>
            </a:r>
          </a:p>
        </p:txBody>
      </p:sp>
    </p:spTree>
    <p:extLst>
      <p:ext uri="{BB962C8B-B14F-4D97-AF65-F5344CB8AC3E}">
        <p14:creationId xmlns:p14="http://schemas.microsoft.com/office/powerpoint/2010/main" val="93158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D16B2C-6814-2CC6-A92E-86993704A4F1}"/>
              </a:ext>
            </a:extLst>
          </p:cNvPr>
          <p:cNvSpPr>
            <a:spLocks noGrp="1"/>
          </p:cNvSpPr>
          <p:nvPr>
            <p:ph type="title"/>
          </p:nvPr>
        </p:nvSpPr>
        <p:spPr/>
        <p:txBody>
          <a:bodyPr/>
          <a:lstStyle/>
          <a:p>
            <a:r>
              <a:rPr lang="pt-PT" dirty="0"/>
              <a:t>Próximos Passos (Futuro)</a:t>
            </a:r>
          </a:p>
        </p:txBody>
      </p:sp>
      <p:sp>
        <p:nvSpPr>
          <p:cNvPr id="3" name="Marcador de Posição de Conteúdo 2">
            <a:extLst>
              <a:ext uri="{FF2B5EF4-FFF2-40B4-BE49-F238E27FC236}">
                <a16:creationId xmlns:a16="http://schemas.microsoft.com/office/drawing/2014/main" id="{3F795F21-7F9A-D6C4-A8F9-32808926FB2B}"/>
              </a:ext>
            </a:extLst>
          </p:cNvPr>
          <p:cNvSpPr>
            <a:spLocks noGrp="1"/>
          </p:cNvSpPr>
          <p:nvPr>
            <p:ph idx="1"/>
          </p:nvPr>
        </p:nvSpPr>
        <p:spPr/>
        <p:txBody>
          <a:bodyPr/>
          <a:lstStyle/>
          <a:p>
            <a:r>
              <a:rPr lang="pt-PT" dirty="0"/>
              <a:t>Integração com Redes Sociais: Partilha de eventos e inscrições diretas por redes sociais.</a:t>
            </a:r>
          </a:p>
          <a:p>
            <a:r>
              <a:rPr lang="pt-PT" dirty="0"/>
              <a:t>Aplicação Mobile: Disponibilizar a plataforma em dispositivos móveis para maior acessibilidade.</a:t>
            </a:r>
          </a:p>
          <a:p>
            <a:r>
              <a:rPr lang="pt-PT" dirty="0"/>
              <a:t>Estatísticas Avançadas: Relatórios detalhados para empresas sobre inscrições, comentários e avaliações.</a:t>
            </a:r>
          </a:p>
        </p:txBody>
      </p:sp>
    </p:spTree>
    <p:extLst>
      <p:ext uri="{BB962C8B-B14F-4D97-AF65-F5344CB8AC3E}">
        <p14:creationId xmlns:p14="http://schemas.microsoft.com/office/powerpoint/2010/main" val="496760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894B4-8390-2B88-FA08-EE51F3F7B1AD}"/>
              </a:ext>
            </a:extLst>
          </p:cNvPr>
          <p:cNvSpPr>
            <a:spLocks noGrp="1"/>
          </p:cNvSpPr>
          <p:nvPr>
            <p:ph type="title"/>
          </p:nvPr>
        </p:nvSpPr>
        <p:spPr/>
        <p:txBody>
          <a:bodyPr/>
          <a:lstStyle/>
          <a:p>
            <a:r>
              <a:rPr lang="pt-PT" dirty="0"/>
              <a:t>Conclusão</a:t>
            </a:r>
          </a:p>
        </p:txBody>
      </p:sp>
      <p:sp>
        <p:nvSpPr>
          <p:cNvPr id="3" name="Marcador de Posição de Conteúdo 2">
            <a:extLst>
              <a:ext uri="{FF2B5EF4-FFF2-40B4-BE49-F238E27FC236}">
                <a16:creationId xmlns:a16="http://schemas.microsoft.com/office/drawing/2014/main" id="{C438E24F-AC85-FBE7-7987-F3ACF76CBC37}"/>
              </a:ext>
            </a:extLst>
          </p:cNvPr>
          <p:cNvSpPr>
            <a:spLocks noGrp="1"/>
          </p:cNvSpPr>
          <p:nvPr>
            <p:ph idx="1"/>
          </p:nvPr>
        </p:nvSpPr>
        <p:spPr/>
        <p:txBody>
          <a:bodyPr>
            <a:normAutofit fontScale="85000" lnSpcReduction="10000"/>
          </a:bodyPr>
          <a:lstStyle/>
          <a:p>
            <a:r>
              <a:rPr lang="pt-PT" dirty="0"/>
              <a:t>Resumo do Projeto:</a:t>
            </a:r>
          </a:p>
          <a:p>
            <a:pPr marL="0" indent="0">
              <a:buNone/>
            </a:pPr>
            <a:r>
              <a:rPr lang="pt-PT" dirty="0"/>
              <a:t>Criamos uma plataforma eficiente e intuitiva para conectar empresas, participantes e palestrantes.</a:t>
            </a:r>
          </a:p>
          <a:p>
            <a:pPr marL="0" indent="0">
              <a:buNone/>
            </a:pPr>
            <a:r>
              <a:rPr lang="pt-PT" dirty="0"/>
              <a:t>Simplificamos a gestão de eventos e facilitamos a participação do público.</a:t>
            </a:r>
          </a:p>
          <a:p>
            <a:endParaRPr lang="pt-PT" dirty="0"/>
          </a:p>
          <a:p>
            <a:r>
              <a:rPr lang="pt-PT" dirty="0"/>
              <a:t>Impacto:</a:t>
            </a:r>
          </a:p>
          <a:p>
            <a:pPr marL="0" indent="0">
              <a:buNone/>
            </a:pPr>
            <a:r>
              <a:rPr lang="pt-PT" dirty="0"/>
              <a:t>Empresas agora têm ferramentas para organizar eventos com mais facilidade.</a:t>
            </a:r>
          </a:p>
          <a:p>
            <a:pPr marL="0" indent="0">
              <a:buNone/>
            </a:pPr>
            <a:r>
              <a:rPr lang="pt-PT" dirty="0"/>
              <a:t>Utilizadores têm acesso rápido a eventos e oportunidades como palestrantes.</a:t>
            </a:r>
          </a:p>
          <a:p>
            <a:endParaRPr lang="pt-PT" dirty="0"/>
          </a:p>
          <a:p>
            <a:r>
              <a:rPr lang="pt-PT" dirty="0"/>
              <a:t>Visão para o Futuro:</a:t>
            </a:r>
          </a:p>
          <a:p>
            <a:pPr marL="0" indent="0">
              <a:buNone/>
            </a:pPr>
            <a:r>
              <a:rPr lang="pt-PT" dirty="0"/>
              <a:t>Melhorar a experiência do utilizador com funcionalidades adicionais.</a:t>
            </a:r>
          </a:p>
          <a:p>
            <a:pPr marL="0" indent="0">
              <a:buNone/>
            </a:pPr>
            <a:r>
              <a:rPr lang="pt-PT" dirty="0"/>
              <a:t>Expandir para plataformas móveis e integrar com redes sociais.</a:t>
            </a:r>
          </a:p>
        </p:txBody>
      </p:sp>
    </p:spTree>
    <p:extLst>
      <p:ext uri="{BB962C8B-B14F-4D97-AF65-F5344CB8AC3E}">
        <p14:creationId xmlns:p14="http://schemas.microsoft.com/office/powerpoint/2010/main" val="344254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FB035-9C3E-D54B-5761-4604E40824EE}"/>
              </a:ext>
            </a:extLst>
          </p:cNvPr>
          <p:cNvSpPr>
            <a:spLocks noGrp="1"/>
          </p:cNvSpPr>
          <p:nvPr>
            <p:ph type="title"/>
          </p:nvPr>
        </p:nvSpPr>
        <p:spPr/>
        <p:txBody>
          <a:bodyPr/>
          <a:lstStyle/>
          <a:p>
            <a:r>
              <a:rPr lang="pt-PT" dirty="0"/>
              <a:t>Funcionalidades Principais</a:t>
            </a:r>
          </a:p>
        </p:txBody>
      </p:sp>
      <p:sp>
        <p:nvSpPr>
          <p:cNvPr id="3" name="Marcador de Posição de Conteúdo 2">
            <a:extLst>
              <a:ext uri="{FF2B5EF4-FFF2-40B4-BE49-F238E27FC236}">
                <a16:creationId xmlns:a16="http://schemas.microsoft.com/office/drawing/2014/main" id="{5FCB03F3-1A28-BDCB-DD1F-F58D911B4512}"/>
              </a:ext>
            </a:extLst>
          </p:cNvPr>
          <p:cNvSpPr>
            <a:spLocks noGrp="1"/>
          </p:cNvSpPr>
          <p:nvPr>
            <p:ph idx="1"/>
          </p:nvPr>
        </p:nvSpPr>
        <p:spPr/>
        <p:txBody>
          <a:bodyPr>
            <a:normAutofit/>
          </a:bodyPr>
          <a:lstStyle/>
          <a:p>
            <a:r>
              <a:rPr lang="pt-PT" dirty="0"/>
              <a:t>Registo de Empresas: Empresas podem registar-se e gerir os seus eventos.</a:t>
            </a:r>
          </a:p>
          <a:p>
            <a:r>
              <a:rPr lang="pt-PT" dirty="0"/>
              <a:t>Inscrição de Utilizadores: Utilizadores podem criar contas, inscrever-se e interagir com eventos.</a:t>
            </a:r>
          </a:p>
          <a:p>
            <a:r>
              <a:rPr lang="pt-PT" dirty="0"/>
              <a:t>Palestrantes: Utilizadores podem ativar o modo "palestrante" no perfil, permitindo que empresas os associem aos eventos.</a:t>
            </a:r>
          </a:p>
          <a:p>
            <a:r>
              <a:rPr lang="pt-PT" dirty="0"/>
              <a:t>Gestão de Eventos: Empresas têm ferramentas para gerir eventos, adicionar palestrantes e acompanhar detalhes dos eventos.</a:t>
            </a:r>
          </a:p>
          <a:p>
            <a:r>
              <a:rPr lang="pt-PT" dirty="0"/>
              <a:t>Feedback e Avaliações: Participantes podem avaliar eventos e deixar comentários.</a:t>
            </a:r>
          </a:p>
        </p:txBody>
      </p:sp>
    </p:spTree>
    <p:extLst>
      <p:ext uri="{BB962C8B-B14F-4D97-AF65-F5344CB8AC3E}">
        <p14:creationId xmlns:p14="http://schemas.microsoft.com/office/powerpoint/2010/main" val="137307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96D70-F206-F01D-D5D7-31B6F01C1890}"/>
              </a:ext>
            </a:extLst>
          </p:cNvPr>
          <p:cNvSpPr>
            <a:spLocks noGrp="1"/>
          </p:cNvSpPr>
          <p:nvPr>
            <p:ph type="title"/>
          </p:nvPr>
        </p:nvSpPr>
        <p:spPr/>
        <p:txBody>
          <a:bodyPr/>
          <a:lstStyle/>
          <a:p>
            <a:r>
              <a:rPr lang="pt-PT" dirty="0"/>
              <a:t>Público-Alvo e Benefícios</a:t>
            </a:r>
          </a:p>
        </p:txBody>
      </p:sp>
      <p:sp>
        <p:nvSpPr>
          <p:cNvPr id="3" name="Marcador de Posição de Conteúdo 2">
            <a:extLst>
              <a:ext uri="{FF2B5EF4-FFF2-40B4-BE49-F238E27FC236}">
                <a16:creationId xmlns:a16="http://schemas.microsoft.com/office/drawing/2014/main" id="{3C4467C0-BB3F-965C-0DC3-E641A6629C6E}"/>
              </a:ext>
            </a:extLst>
          </p:cNvPr>
          <p:cNvSpPr>
            <a:spLocks noGrp="1"/>
          </p:cNvSpPr>
          <p:nvPr>
            <p:ph idx="1"/>
          </p:nvPr>
        </p:nvSpPr>
        <p:spPr/>
        <p:txBody>
          <a:bodyPr>
            <a:normAutofit lnSpcReduction="10000"/>
          </a:bodyPr>
          <a:lstStyle/>
          <a:p>
            <a:r>
              <a:rPr lang="pt-PT" b="1" dirty="0"/>
              <a:t>Público-Alvo:</a:t>
            </a:r>
            <a:endParaRPr lang="pt-PT" dirty="0"/>
          </a:p>
          <a:p>
            <a:pPr marL="0" indent="0">
              <a:buNone/>
            </a:pPr>
            <a:r>
              <a:rPr lang="pt-PT" dirty="0"/>
              <a:t>Empresas que organizam eventos.</a:t>
            </a:r>
          </a:p>
          <a:p>
            <a:pPr marL="0" indent="0">
              <a:buNone/>
            </a:pPr>
            <a:r>
              <a:rPr lang="pt-PT" dirty="0"/>
              <a:t>Palestrantes em busca de oportunidades.</a:t>
            </a:r>
          </a:p>
          <a:p>
            <a:pPr marL="0" indent="0">
              <a:buNone/>
            </a:pPr>
            <a:r>
              <a:rPr lang="pt-PT" dirty="0"/>
              <a:t>Participantes interessados em descobrir e participar em eventos relevantes.</a:t>
            </a:r>
          </a:p>
          <a:p>
            <a:r>
              <a:rPr lang="pt-PT" b="1" dirty="0"/>
              <a:t>Benefícios:</a:t>
            </a:r>
            <a:endParaRPr lang="pt-PT" dirty="0"/>
          </a:p>
          <a:p>
            <a:pPr marL="0" indent="0">
              <a:buNone/>
            </a:pPr>
            <a:r>
              <a:rPr lang="pt-PT" b="1" dirty="0"/>
              <a:t>Para empresas:</a:t>
            </a:r>
            <a:r>
              <a:rPr lang="pt-PT" dirty="0"/>
              <a:t> Gestão simplificada de eventos e maior alcance de público.</a:t>
            </a:r>
          </a:p>
          <a:p>
            <a:pPr marL="0" indent="0">
              <a:buNone/>
            </a:pPr>
            <a:r>
              <a:rPr lang="pt-PT" b="1" dirty="0"/>
              <a:t>Para utilizadores:</a:t>
            </a:r>
            <a:r>
              <a:rPr lang="pt-PT" dirty="0"/>
              <a:t> Facilidade para encontrar eventos e possibilidade de atuar como palestrante.</a:t>
            </a:r>
          </a:p>
          <a:p>
            <a:pPr marL="0" indent="0">
              <a:buNone/>
            </a:pPr>
            <a:r>
              <a:rPr lang="pt-PT" b="1" dirty="0"/>
              <a:t>Para todos:</a:t>
            </a:r>
            <a:r>
              <a:rPr lang="pt-PT" dirty="0"/>
              <a:t> Centralização das informações e interação fácil e intuitiva.</a:t>
            </a:r>
          </a:p>
          <a:p>
            <a:endParaRPr lang="pt-PT" dirty="0"/>
          </a:p>
        </p:txBody>
      </p:sp>
    </p:spTree>
    <p:extLst>
      <p:ext uri="{BB962C8B-B14F-4D97-AF65-F5344CB8AC3E}">
        <p14:creationId xmlns:p14="http://schemas.microsoft.com/office/powerpoint/2010/main" val="243546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AC258F-0324-7D30-CCC2-0680B5358DBA}"/>
              </a:ext>
            </a:extLst>
          </p:cNvPr>
          <p:cNvSpPr>
            <a:spLocks noGrp="1"/>
          </p:cNvSpPr>
          <p:nvPr>
            <p:ph type="title"/>
          </p:nvPr>
        </p:nvSpPr>
        <p:spPr/>
        <p:txBody>
          <a:bodyPr/>
          <a:lstStyle/>
          <a:p>
            <a:r>
              <a:rPr lang="pt-PT" dirty="0"/>
              <a:t>Principais vantagens da nossa Plataforma</a:t>
            </a:r>
          </a:p>
        </p:txBody>
      </p:sp>
      <p:sp>
        <p:nvSpPr>
          <p:cNvPr id="3" name="Marcador de Posição de Conteúdo 2">
            <a:extLst>
              <a:ext uri="{FF2B5EF4-FFF2-40B4-BE49-F238E27FC236}">
                <a16:creationId xmlns:a16="http://schemas.microsoft.com/office/drawing/2014/main" id="{20600946-7F1A-473C-C535-F7DF151FE52D}"/>
              </a:ext>
            </a:extLst>
          </p:cNvPr>
          <p:cNvSpPr>
            <a:spLocks noGrp="1"/>
          </p:cNvSpPr>
          <p:nvPr>
            <p:ph idx="1"/>
          </p:nvPr>
        </p:nvSpPr>
        <p:spPr/>
        <p:txBody>
          <a:bodyPr/>
          <a:lstStyle/>
          <a:p>
            <a:r>
              <a:rPr lang="pt-PT" dirty="0"/>
              <a:t>Interface simples e intuitiva para todos os perfis de utilizadores.</a:t>
            </a:r>
          </a:p>
          <a:p>
            <a:r>
              <a:rPr lang="pt-PT" dirty="0"/>
              <a:t>Possibilidade de transição de utilizador comum para palestrante diretamente no perfil.</a:t>
            </a:r>
          </a:p>
          <a:p>
            <a:r>
              <a:rPr lang="pt-PT" dirty="0"/>
              <a:t>Feedback estruturado com avaliações e comentários no evento.</a:t>
            </a:r>
          </a:p>
          <a:p>
            <a:r>
              <a:rPr lang="pt-PT" dirty="0"/>
              <a:t>Integração completa entre eventos, empresas e participantes.</a:t>
            </a:r>
          </a:p>
        </p:txBody>
      </p:sp>
    </p:spTree>
    <p:extLst>
      <p:ext uri="{BB962C8B-B14F-4D97-AF65-F5344CB8AC3E}">
        <p14:creationId xmlns:p14="http://schemas.microsoft.com/office/powerpoint/2010/main" val="327654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FC581-5EFC-34DD-77A0-69208EA82F0F}"/>
              </a:ext>
            </a:extLst>
          </p:cNvPr>
          <p:cNvSpPr>
            <a:spLocks noGrp="1"/>
          </p:cNvSpPr>
          <p:nvPr>
            <p:ph type="title"/>
          </p:nvPr>
        </p:nvSpPr>
        <p:spPr/>
        <p:txBody>
          <a:bodyPr/>
          <a:lstStyle/>
          <a:p>
            <a:r>
              <a:rPr lang="pt-PT" dirty="0"/>
              <a:t>Demonstração do Site - Login</a:t>
            </a:r>
          </a:p>
        </p:txBody>
      </p:sp>
      <p:pic>
        <p:nvPicPr>
          <p:cNvPr id="11" name="Marcador de Posição de Conteúdo 10">
            <a:extLst>
              <a:ext uri="{FF2B5EF4-FFF2-40B4-BE49-F238E27FC236}">
                <a16:creationId xmlns:a16="http://schemas.microsoft.com/office/drawing/2014/main" id="{15FE45F3-37CD-F136-24F9-88FE84868919}"/>
              </a:ext>
            </a:extLst>
          </p:cNvPr>
          <p:cNvPicPr>
            <a:picLocks noGrp="1" noChangeAspect="1"/>
          </p:cNvPicPr>
          <p:nvPr>
            <p:ph idx="1"/>
          </p:nvPr>
        </p:nvPicPr>
        <p:blipFill>
          <a:blip r:embed="rId3"/>
          <a:stretch>
            <a:fillRect/>
          </a:stretch>
        </p:blipFill>
        <p:spPr>
          <a:xfrm>
            <a:off x="1381232" y="1690688"/>
            <a:ext cx="9429536" cy="4351338"/>
          </a:xfrm>
        </p:spPr>
      </p:pic>
    </p:spTree>
    <p:extLst>
      <p:ext uri="{BB962C8B-B14F-4D97-AF65-F5344CB8AC3E}">
        <p14:creationId xmlns:p14="http://schemas.microsoft.com/office/powerpoint/2010/main" val="195375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547A4-2482-E73A-19AA-5E51AB502741}"/>
              </a:ext>
            </a:extLst>
          </p:cNvPr>
          <p:cNvSpPr>
            <a:spLocks noGrp="1"/>
          </p:cNvSpPr>
          <p:nvPr>
            <p:ph type="title"/>
          </p:nvPr>
        </p:nvSpPr>
        <p:spPr/>
        <p:txBody>
          <a:bodyPr/>
          <a:lstStyle/>
          <a:p>
            <a:r>
              <a:rPr lang="pt-PT" dirty="0"/>
              <a:t>Demonstração do Site - Registo</a:t>
            </a:r>
          </a:p>
        </p:txBody>
      </p:sp>
      <p:pic>
        <p:nvPicPr>
          <p:cNvPr id="7" name="Marcador de Posição de Conteúdo 6">
            <a:extLst>
              <a:ext uri="{FF2B5EF4-FFF2-40B4-BE49-F238E27FC236}">
                <a16:creationId xmlns:a16="http://schemas.microsoft.com/office/drawing/2014/main" id="{03F6ABD9-6706-56C3-1BE0-D172B8D364C1}"/>
              </a:ext>
            </a:extLst>
          </p:cNvPr>
          <p:cNvPicPr>
            <a:picLocks noGrp="1" noChangeAspect="1"/>
          </p:cNvPicPr>
          <p:nvPr>
            <p:ph idx="1"/>
          </p:nvPr>
        </p:nvPicPr>
        <p:blipFill>
          <a:blip r:embed="rId3"/>
          <a:stretch>
            <a:fillRect/>
          </a:stretch>
        </p:blipFill>
        <p:spPr>
          <a:xfrm>
            <a:off x="1386547" y="1695202"/>
            <a:ext cx="9418905" cy="4351338"/>
          </a:xfrm>
        </p:spPr>
      </p:pic>
    </p:spTree>
    <p:extLst>
      <p:ext uri="{BB962C8B-B14F-4D97-AF65-F5344CB8AC3E}">
        <p14:creationId xmlns:p14="http://schemas.microsoft.com/office/powerpoint/2010/main" val="168697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704372-E428-2DB4-50C0-8BBE30ED124F}"/>
              </a:ext>
            </a:extLst>
          </p:cNvPr>
          <p:cNvSpPr>
            <a:spLocks noGrp="1"/>
          </p:cNvSpPr>
          <p:nvPr>
            <p:ph type="title"/>
          </p:nvPr>
        </p:nvSpPr>
        <p:spPr/>
        <p:txBody>
          <a:bodyPr/>
          <a:lstStyle/>
          <a:p>
            <a:r>
              <a:rPr lang="pt-PT" dirty="0"/>
              <a:t>Demonstração do Site – Paginas de utilizador normal</a:t>
            </a:r>
          </a:p>
        </p:txBody>
      </p:sp>
      <p:pic>
        <p:nvPicPr>
          <p:cNvPr id="5" name="Marcador de Posição de Conteúdo 4">
            <a:extLst>
              <a:ext uri="{FF2B5EF4-FFF2-40B4-BE49-F238E27FC236}">
                <a16:creationId xmlns:a16="http://schemas.microsoft.com/office/drawing/2014/main" id="{C0649B73-E70F-0AA5-7AF1-5D51D2E533DF}"/>
              </a:ext>
            </a:extLst>
          </p:cNvPr>
          <p:cNvPicPr>
            <a:picLocks noGrp="1" noChangeAspect="1"/>
          </p:cNvPicPr>
          <p:nvPr>
            <p:ph idx="1"/>
          </p:nvPr>
        </p:nvPicPr>
        <p:blipFill>
          <a:blip r:embed="rId3"/>
          <a:stretch>
            <a:fillRect/>
          </a:stretch>
        </p:blipFill>
        <p:spPr>
          <a:xfrm>
            <a:off x="1407690" y="1814336"/>
            <a:ext cx="9376620" cy="4351338"/>
          </a:xfrm>
        </p:spPr>
      </p:pic>
    </p:spTree>
    <p:extLst>
      <p:ext uri="{BB962C8B-B14F-4D97-AF65-F5344CB8AC3E}">
        <p14:creationId xmlns:p14="http://schemas.microsoft.com/office/powerpoint/2010/main" val="42903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F465A2-EF27-71F1-81C2-098A892E1743}"/>
              </a:ext>
            </a:extLst>
          </p:cNvPr>
          <p:cNvSpPr>
            <a:spLocks noGrp="1"/>
          </p:cNvSpPr>
          <p:nvPr>
            <p:ph type="title"/>
          </p:nvPr>
        </p:nvSpPr>
        <p:spPr/>
        <p:txBody>
          <a:bodyPr/>
          <a:lstStyle/>
          <a:p>
            <a:r>
              <a:rPr lang="pt-PT" dirty="0"/>
              <a:t>Demonstração do Site – Paginas de utilizador normal</a:t>
            </a:r>
          </a:p>
        </p:txBody>
      </p:sp>
      <p:pic>
        <p:nvPicPr>
          <p:cNvPr id="5" name="Marcador de Posição de Conteúdo 4">
            <a:extLst>
              <a:ext uri="{FF2B5EF4-FFF2-40B4-BE49-F238E27FC236}">
                <a16:creationId xmlns:a16="http://schemas.microsoft.com/office/drawing/2014/main" id="{A2DC7536-61E7-C0E0-B194-B07DFCDDC78C}"/>
              </a:ext>
            </a:extLst>
          </p:cNvPr>
          <p:cNvPicPr>
            <a:picLocks noGrp="1" noChangeAspect="1"/>
          </p:cNvPicPr>
          <p:nvPr>
            <p:ph idx="1"/>
          </p:nvPr>
        </p:nvPicPr>
        <p:blipFill>
          <a:blip r:embed="rId3"/>
          <a:stretch>
            <a:fillRect/>
          </a:stretch>
        </p:blipFill>
        <p:spPr>
          <a:xfrm>
            <a:off x="234701" y="2360260"/>
            <a:ext cx="6784047" cy="3127022"/>
          </a:xfrm>
        </p:spPr>
      </p:pic>
      <p:pic>
        <p:nvPicPr>
          <p:cNvPr id="7" name="Imagem 6">
            <a:extLst>
              <a:ext uri="{FF2B5EF4-FFF2-40B4-BE49-F238E27FC236}">
                <a16:creationId xmlns:a16="http://schemas.microsoft.com/office/drawing/2014/main" id="{D36B0C37-312E-2623-9734-B3CF6532A495}"/>
              </a:ext>
            </a:extLst>
          </p:cNvPr>
          <p:cNvPicPr>
            <a:picLocks noChangeAspect="1"/>
          </p:cNvPicPr>
          <p:nvPr/>
        </p:nvPicPr>
        <p:blipFill>
          <a:blip r:embed="rId4"/>
          <a:stretch>
            <a:fillRect/>
          </a:stretch>
        </p:blipFill>
        <p:spPr>
          <a:xfrm>
            <a:off x="7273964" y="2912534"/>
            <a:ext cx="4334979" cy="2386982"/>
          </a:xfrm>
          <a:prstGeom prst="rect">
            <a:avLst/>
          </a:prstGeom>
        </p:spPr>
      </p:pic>
    </p:spTree>
    <p:extLst>
      <p:ext uri="{BB962C8B-B14F-4D97-AF65-F5344CB8AC3E}">
        <p14:creationId xmlns:p14="http://schemas.microsoft.com/office/powerpoint/2010/main" val="4147178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ão">
  <a:themeElements>
    <a:clrScheme name="Ião">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ão">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ão">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111</TotalTime>
  <Words>1783</Words>
  <Application>Microsoft Office PowerPoint</Application>
  <PresentationFormat>Ecrã Panorâmico</PresentationFormat>
  <Paragraphs>134</Paragraphs>
  <Slides>29</Slides>
  <Notes>21</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29</vt:i4>
      </vt:variant>
    </vt:vector>
  </HeadingPairs>
  <TitlesOfParts>
    <vt:vector size="35" baseType="lpstr">
      <vt:lpstr>Aptos</vt:lpstr>
      <vt:lpstr>Arial</vt:lpstr>
      <vt:lpstr>Century Gothic</vt:lpstr>
      <vt:lpstr>Times New Roman</vt:lpstr>
      <vt:lpstr>Wingdings 3</vt:lpstr>
      <vt:lpstr>Ião</vt:lpstr>
      <vt:lpstr>Plataforma de gestão de eventos</vt:lpstr>
      <vt:lpstr>Problema e Solução</vt:lpstr>
      <vt:lpstr>Funcionalidades Principais</vt:lpstr>
      <vt:lpstr>Público-Alvo e Benefícios</vt:lpstr>
      <vt:lpstr>Principais vantagens da nossa Plataforma</vt:lpstr>
      <vt:lpstr>Demonstração do Site - Login</vt:lpstr>
      <vt:lpstr>Demonstração do Site - Registo</vt:lpstr>
      <vt:lpstr>Demonstração do Site – Paginas de utilizador normal</vt:lpstr>
      <vt:lpstr>Demonstração do Site – Paginas de utilizador normal</vt:lpstr>
      <vt:lpstr>Demonstração do Site – Paginas de utilizador normal</vt:lpstr>
      <vt:lpstr>Demonstração do Site – Paginas de utilizador normal</vt:lpstr>
      <vt:lpstr>Demonstração do Site – Paginas de palestrante</vt:lpstr>
      <vt:lpstr>Demonstração do Site – Paginas de empresas</vt:lpstr>
      <vt:lpstr>Demonstração do Site – Paginas de empresas</vt:lpstr>
      <vt:lpstr>Demonstração do Site – Paginas de empresas</vt:lpstr>
      <vt:lpstr>Demonstração do Site – Paginas de empresas</vt:lpstr>
      <vt:lpstr>Demonstração do Site – Paginas de empresas</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Demonstração do Site – Páginas de administrador</vt:lpstr>
      <vt:lpstr>Resultados Esperados</vt:lpstr>
      <vt:lpstr>Próximos Passos (Futuro)</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Rafael Cruz Fernandes</dc:creator>
  <cp:lastModifiedBy>Rafael Cruz Fernandes</cp:lastModifiedBy>
  <cp:revision>6</cp:revision>
  <dcterms:created xsi:type="dcterms:W3CDTF">2025-01-18T15:01:02Z</dcterms:created>
  <dcterms:modified xsi:type="dcterms:W3CDTF">2025-01-18T16:57:48Z</dcterms:modified>
</cp:coreProperties>
</file>