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249" autoAdjust="0"/>
  </p:normalViewPr>
  <p:slideViewPr>
    <p:cSldViewPr snapToGrid="0">
      <p:cViewPr>
        <p:scale>
          <a:sx n="77" d="100"/>
          <a:sy n="77" d="100"/>
        </p:scale>
        <p:origin x="79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336D-D982-4A41-B795-BAE30510B91E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E63FA03-5424-40A6-85FE-BCB3461322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316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336D-D982-4A41-B795-BAE30510B91E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FA03-5424-40A6-85FE-BCB3461322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362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336D-D982-4A41-B795-BAE30510B91E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FA03-5424-40A6-85FE-BCB3461322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59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336D-D982-4A41-B795-BAE30510B91E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FA03-5424-40A6-85FE-BCB3461322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377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D2D336D-D982-4A41-B795-BAE30510B91E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E63FA03-5424-40A6-85FE-BCB3461322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323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336D-D982-4A41-B795-BAE30510B91E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FA03-5424-40A6-85FE-BCB3461322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290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336D-D982-4A41-B795-BAE30510B91E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FA03-5424-40A6-85FE-BCB3461322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643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336D-D982-4A41-B795-BAE30510B91E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FA03-5424-40A6-85FE-BCB3461322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69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336D-D982-4A41-B795-BAE30510B91E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FA03-5424-40A6-85FE-BCB3461322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30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336D-D982-4A41-B795-BAE30510B91E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FA03-5424-40A6-85FE-BCB3461322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385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336D-D982-4A41-B795-BAE30510B91E}" type="datetimeFigureOut">
              <a:rPr lang="tr-TR" smtClean="0"/>
              <a:t>8.07.2020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FA03-5424-40A6-85FE-BCB3461322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64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D2D336D-D982-4A41-B795-BAE30510B91E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E63FA03-5424-40A6-85FE-BCB3461322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532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56EF854-7985-46DB-BA29-E223F9C0DB9D}"/>
              </a:ext>
            </a:extLst>
          </p:cNvPr>
          <p:cNvSpPr/>
          <p:nvPr/>
        </p:nvSpPr>
        <p:spPr>
          <a:xfrm>
            <a:off x="757239" y="656265"/>
            <a:ext cx="1125364" cy="9481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64D8A-4471-4A17-A434-84CE051D0793}"/>
              </a:ext>
            </a:extLst>
          </p:cNvPr>
          <p:cNvSpPr txBox="1"/>
          <p:nvPr/>
        </p:nvSpPr>
        <p:spPr>
          <a:xfrm>
            <a:off x="882975" y="830047"/>
            <a:ext cx="1044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l_cntr = 0</a:t>
            </a:r>
          </a:p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fail_cntr = 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5D3D42-7F3E-46AE-BCF3-93AC0D48E73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03934" y="1130346"/>
            <a:ext cx="5533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25752FA-F0C2-4E0E-BD17-EE63BE6F2C16}"/>
              </a:ext>
            </a:extLst>
          </p:cNvPr>
          <p:cNvCxnSpPr>
            <a:cxnSpLocks/>
            <a:stCxn id="8" idx="3"/>
            <a:endCxn id="8" idx="2"/>
          </p:cNvCxnSpPr>
          <p:nvPr/>
        </p:nvCxnSpPr>
        <p:spPr>
          <a:xfrm rot="5400000" flipH="1">
            <a:off x="803852" y="2484689"/>
            <a:ext cx="280501" cy="122257"/>
          </a:xfrm>
          <a:prstGeom prst="curvedConnector4">
            <a:avLst>
              <a:gd name="adj1" fmla="val -47327"/>
              <a:gd name="adj2" fmla="val 2869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E892636-4320-4705-86A1-470A6E781B2F}"/>
              </a:ext>
            </a:extLst>
          </p:cNvPr>
          <p:cNvSpPr/>
          <p:nvPr/>
        </p:nvSpPr>
        <p:spPr>
          <a:xfrm>
            <a:off x="882974" y="2008877"/>
            <a:ext cx="834823" cy="7933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22D21-34CE-4C3C-9532-A804667CA28E}"/>
              </a:ext>
            </a:extLst>
          </p:cNvPr>
          <p:cNvSpPr txBox="1"/>
          <p:nvPr/>
        </p:nvSpPr>
        <p:spPr>
          <a:xfrm>
            <a:off x="283922" y="2632305"/>
            <a:ext cx="407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go’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33D652-D121-4549-85ED-1592F0EDA90E}"/>
              </a:ext>
            </a:extLst>
          </p:cNvPr>
          <p:cNvSpPr txBox="1"/>
          <p:nvPr/>
        </p:nvSpPr>
        <p:spPr>
          <a:xfrm>
            <a:off x="3318347" y="1733273"/>
            <a:ext cx="1492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w_in[l_cntr] =l_in</a:t>
            </a:r>
          </a:p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l_cntr++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12B7A3-3EBF-4CB2-A511-C26C61E588C1}"/>
              </a:ext>
            </a:extLst>
          </p:cNvPr>
          <p:cNvSpPr txBox="1"/>
          <p:nvPr/>
        </p:nvSpPr>
        <p:spPr>
          <a:xfrm>
            <a:off x="1721626" y="1532146"/>
            <a:ext cx="909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l_cntr &gt; 8 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B8F9F7F-27B1-46AD-BB6A-E01D16920050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rot="5400000" flipH="1" flipV="1">
            <a:off x="1237440" y="1528521"/>
            <a:ext cx="543303" cy="4174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02C72F5C-EBD9-4632-8559-B300A0CCFF3A}"/>
              </a:ext>
            </a:extLst>
          </p:cNvPr>
          <p:cNvSpPr txBox="1">
            <a:spLocks/>
          </p:cNvSpPr>
          <p:nvPr/>
        </p:nvSpPr>
        <p:spPr>
          <a:xfrm>
            <a:off x="4600297" y="-22959"/>
            <a:ext cx="2867025" cy="5365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accent1">
                    <a:lumMod val="75000"/>
                  </a:schemeClr>
                </a:solidFill>
              </a:rPr>
              <a:t>DATAPATH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FE43068-E12E-46D6-9388-A4B157603862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rot="16200000" flipH="1">
            <a:off x="839564" y="1548054"/>
            <a:ext cx="543303" cy="3783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3E63722-8CA8-4A52-A71A-9411F9F60C20}"/>
              </a:ext>
            </a:extLst>
          </p:cNvPr>
          <p:cNvSpPr/>
          <p:nvPr/>
        </p:nvSpPr>
        <p:spPr>
          <a:xfrm>
            <a:off x="631138" y="4065376"/>
            <a:ext cx="1348001" cy="13157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997FE6-4B33-4ED7-847E-5E2D813CD2F8}"/>
              </a:ext>
            </a:extLst>
          </p:cNvPr>
          <p:cNvSpPr/>
          <p:nvPr/>
        </p:nvSpPr>
        <p:spPr>
          <a:xfrm>
            <a:off x="1452839" y="2786194"/>
            <a:ext cx="362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EB562-E5B5-4C0B-A697-D6B11603EEF2}"/>
              </a:ext>
            </a:extLst>
          </p:cNvPr>
          <p:cNvSpPr txBox="1"/>
          <p:nvPr/>
        </p:nvSpPr>
        <p:spPr>
          <a:xfrm>
            <a:off x="852517" y="4319936"/>
            <a:ext cx="890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win = 1</a:t>
            </a:r>
          </a:p>
          <a:p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temp = l_in</a:t>
            </a:r>
          </a:p>
          <a:p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found = 0</a:t>
            </a:r>
          </a:p>
          <a:p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İ =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CF8A5E-329F-44C9-B0DB-A19745FCE045}"/>
              </a:ext>
            </a:extLst>
          </p:cNvPr>
          <p:cNvSpPr txBox="1"/>
          <p:nvPr/>
        </p:nvSpPr>
        <p:spPr>
          <a:xfrm>
            <a:off x="77864" y="5388592"/>
            <a:ext cx="122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fail_cntr != 10 </a:t>
            </a:r>
          </a:p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&amp;&amp; win’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4BF9881-6879-4B08-8B06-99B705F1F4CB}"/>
              </a:ext>
            </a:extLst>
          </p:cNvPr>
          <p:cNvCxnSpPr>
            <a:cxnSpLocks/>
            <a:stCxn id="37" idx="3"/>
            <a:endCxn id="37" idx="2"/>
          </p:cNvCxnSpPr>
          <p:nvPr/>
        </p:nvCxnSpPr>
        <p:spPr>
          <a:xfrm rot="5400000" flipH="1">
            <a:off x="497246" y="4857153"/>
            <a:ext cx="465194" cy="197410"/>
          </a:xfrm>
          <a:prstGeom prst="curvedConnector4">
            <a:avLst>
              <a:gd name="adj1" fmla="val -10797"/>
              <a:gd name="adj2" fmla="val 215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D03CD4-F582-4B2F-AF88-EF997E2A62D2}"/>
              </a:ext>
            </a:extLst>
          </p:cNvPr>
          <p:cNvCxnSpPr>
            <a:cxnSpLocks/>
            <a:stCxn id="37" idx="5"/>
            <a:endCxn id="87" idx="2"/>
          </p:cNvCxnSpPr>
          <p:nvPr/>
        </p:nvCxnSpPr>
        <p:spPr>
          <a:xfrm>
            <a:off x="1781729" y="5188455"/>
            <a:ext cx="1045575" cy="44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D7731C5F-9E11-445E-8030-20E779190C57}"/>
              </a:ext>
            </a:extLst>
          </p:cNvPr>
          <p:cNvSpPr/>
          <p:nvPr/>
        </p:nvSpPr>
        <p:spPr>
          <a:xfrm>
            <a:off x="2827304" y="5271591"/>
            <a:ext cx="840174" cy="7204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D09834-D5B0-4BA7-BADF-AEA31398B7FB}"/>
              </a:ext>
            </a:extLst>
          </p:cNvPr>
          <p:cNvSpPr txBox="1"/>
          <p:nvPr/>
        </p:nvSpPr>
        <p:spPr>
          <a:xfrm>
            <a:off x="2833345" y="5463587"/>
            <a:ext cx="85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İ &lt; l_cntr?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BB3E1C9-0D7E-4818-9BBC-95486D9EC650}"/>
              </a:ext>
            </a:extLst>
          </p:cNvPr>
          <p:cNvSpPr/>
          <p:nvPr/>
        </p:nvSpPr>
        <p:spPr>
          <a:xfrm>
            <a:off x="4517872" y="5299549"/>
            <a:ext cx="1713515" cy="6644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EBF3CDE-FC90-41FC-A6F9-D139E7D6BD30}"/>
              </a:ext>
            </a:extLst>
          </p:cNvPr>
          <p:cNvSpPr txBox="1"/>
          <p:nvPr/>
        </p:nvSpPr>
        <p:spPr>
          <a:xfrm>
            <a:off x="4654522" y="5462517"/>
            <a:ext cx="1595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w_in[i] == temp?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99C1806-60A0-4D05-B14B-C8034082A364}"/>
              </a:ext>
            </a:extLst>
          </p:cNvPr>
          <p:cNvCxnSpPr>
            <a:cxnSpLocks/>
            <a:stCxn id="87" idx="6"/>
            <a:endCxn id="91" idx="2"/>
          </p:cNvCxnSpPr>
          <p:nvPr/>
        </p:nvCxnSpPr>
        <p:spPr>
          <a:xfrm>
            <a:off x="3667478" y="5631794"/>
            <a:ext cx="850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C83E4C-96D8-4D98-91C5-7A576456F045}"/>
              </a:ext>
            </a:extLst>
          </p:cNvPr>
          <p:cNvCxnSpPr>
            <a:cxnSpLocks/>
            <a:stCxn id="92" idx="3"/>
            <a:endCxn id="107" idx="2"/>
          </p:cNvCxnSpPr>
          <p:nvPr/>
        </p:nvCxnSpPr>
        <p:spPr>
          <a:xfrm>
            <a:off x="6250445" y="5616406"/>
            <a:ext cx="660092" cy="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C595F39-A8CB-4E69-B622-E8CFDB8FCA00}"/>
              </a:ext>
            </a:extLst>
          </p:cNvPr>
          <p:cNvSpPr txBox="1"/>
          <p:nvPr/>
        </p:nvSpPr>
        <p:spPr>
          <a:xfrm>
            <a:off x="6377776" y="5293240"/>
            <a:ext cx="31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FC6B7-651C-445B-827C-FD7F76388B91}"/>
              </a:ext>
            </a:extLst>
          </p:cNvPr>
          <p:cNvSpPr/>
          <p:nvPr/>
        </p:nvSpPr>
        <p:spPr>
          <a:xfrm>
            <a:off x="6910537" y="5049425"/>
            <a:ext cx="1186586" cy="1134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6A045B6-2A97-4A55-9589-7D2FD6959FAD}"/>
              </a:ext>
            </a:extLst>
          </p:cNvPr>
          <p:cNvSpPr/>
          <p:nvPr/>
        </p:nvSpPr>
        <p:spPr>
          <a:xfrm>
            <a:off x="4030693" y="3622959"/>
            <a:ext cx="1318320" cy="6864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A4E84A3-F6D8-4639-81B0-C74B99B5DD45}"/>
              </a:ext>
            </a:extLst>
          </p:cNvPr>
          <p:cNvSpPr txBox="1"/>
          <p:nvPr/>
        </p:nvSpPr>
        <p:spPr>
          <a:xfrm>
            <a:off x="7023431" y="5270718"/>
            <a:ext cx="1050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flag[i] = 1</a:t>
            </a:r>
          </a:p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found = 1</a:t>
            </a:r>
          </a:p>
        </p:txBody>
      </p: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C5E4C3A0-54EE-4C87-B509-62E8F7FB2D83}"/>
              </a:ext>
            </a:extLst>
          </p:cNvPr>
          <p:cNvCxnSpPr>
            <a:cxnSpLocks/>
            <a:stCxn id="244" idx="4"/>
            <a:endCxn id="87" idx="4"/>
          </p:cNvCxnSpPr>
          <p:nvPr/>
        </p:nvCxnSpPr>
        <p:spPr>
          <a:xfrm rot="5400000" flipH="1">
            <a:off x="6145540" y="3093848"/>
            <a:ext cx="189283" cy="5985582"/>
          </a:xfrm>
          <a:prstGeom prst="curvedConnector3">
            <a:avLst>
              <a:gd name="adj1" fmla="val -3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C345539-9752-4DB7-8969-2BB8B1D84B26}"/>
              </a:ext>
            </a:extLst>
          </p:cNvPr>
          <p:cNvCxnSpPr>
            <a:cxnSpLocks/>
            <a:stCxn id="87" idx="0"/>
            <a:endCxn id="109" idx="2"/>
          </p:cNvCxnSpPr>
          <p:nvPr/>
        </p:nvCxnSpPr>
        <p:spPr>
          <a:xfrm flipV="1">
            <a:off x="3247391" y="3966187"/>
            <a:ext cx="783302" cy="130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D4B4DD7E-CD91-4AFA-9A0E-E6939FDBCD12}"/>
              </a:ext>
            </a:extLst>
          </p:cNvPr>
          <p:cNvSpPr txBox="1"/>
          <p:nvPr/>
        </p:nvSpPr>
        <p:spPr>
          <a:xfrm>
            <a:off x="2936699" y="4263466"/>
            <a:ext cx="1025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İ &gt;= l_cntr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3795DDA-8728-4A42-B3C9-32D8C42D8D10}"/>
              </a:ext>
            </a:extLst>
          </p:cNvPr>
          <p:cNvSpPr txBox="1"/>
          <p:nvPr/>
        </p:nvSpPr>
        <p:spPr>
          <a:xfrm>
            <a:off x="4168433" y="3810026"/>
            <a:ext cx="1051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found == 0?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2331F59-96F2-49E9-9F94-8313F6D8E5C2}"/>
              </a:ext>
            </a:extLst>
          </p:cNvPr>
          <p:cNvSpPr/>
          <p:nvPr/>
        </p:nvSpPr>
        <p:spPr>
          <a:xfrm>
            <a:off x="6210161" y="4018561"/>
            <a:ext cx="1376363" cy="7204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8E21EDF-DE06-4443-AA42-508A1DEF7158}"/>
              </a:ext>
            </a:extLst>
          </p:cNvPr>
          <p:cNvCxnSpPr>
            <a:cxnSpLocks/>
            <a:stCxn id="109" idx="6"/>
            <a:endCxn id="125" idx="2"/>
          </p:cNvCxnSpPr>
          <p:nvPr/>
        </p:nvCxnSpPr>
        <p:spPr>
          <a:xfrm>
            <a:off x="5349013" y="3966187"/>
            <a:ext cx="861148" cy="41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A13AF6EA-76E6-4FB6-9EED-67D7EB91E164}"/>
              </a:ext>
            </a:extLst>
          </p:cNvPr>
          <p:cNvSpPr txBox="1"/>
          <p:nvPr/>
        </p:nvSpPr>
        <p:spPr>
          <a:xfrm>
            <a:off x="5539227" y="4070566"/>
            <a:ext cx="31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7F07F7F-217C-41B1-AB01-4534C7BF6395}"/>
              </a:ext>
            </a:extLst>
          </p:cNvPr>
          <p:cNvSpPr txBox="1"/>
          <p:nvPr/>
        </p:nvSpPr>
        <p:spPr>
          <a:xfrm>
            <a:off x="5539227" y="3435385"/>
            <a:ext cx="31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2716D19-7DC2-4B81-BA7C-FB294BEDD1C1}"/>
              </a:ext>
            </a:extLst>
          </p:cNvPr>
          <p:cNvCxnSpPr>
            <a:cxnSpLocks/>
            <a:stCxn id="109" idx="6"/>
            <a:endCxn id="136" idx="2"/>
          </p:cNvCxnSpPr>
          <p:nvPr/>
        </p:nvCxnSpPr>
        <p:spPr>
          <a:xfrm flipV="1">
            <a:off x="5349013" y="3460737"/>
            <a:ext cx="885538" cy="50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28DE9570-122D-4D62-ADF9-62650A3883A8}"/>
              </a:ext>
            </a:extLst>
          </p:cNvPr>
          <p:cNvSpPr/>
          <p:nvPr/>
        </p:nvSpPr>
        <p:spPr>
          <a:xfrm>
            <a:off x="6234551" y="3100534"/>
            <a:ext cx="1549123" cy="7204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422DAB7-9A47-464B-A9A9-19C25EA926A7}"/>
              </a:ext>
            </a:extLst>
          </p:cNvPr>
          <p:cNvSpPr txBox="1"/>
          <p:nvPr/>
        </p:nvSpPr>
        <p:spPr>
          <a:xfrm>
            <a:off x="6423973" y="4131949"/>
            <a:ext cx="97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fail_cntr++</a:t>
            </a:r>
          </a:p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win = 0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A7E7D487-6F62-4B20-B44B-7A7A0B3BAA1D}"/>
              </a:ext>
            </a:extLst>
          </p:cNvPr>
          <p:cNvCxnSpPr>
            <a:cxnSpLocks/>
            <a:stCxn id="125" idx="3"/>
            <a:endCxn id="37" idx="6"/>
          </p:cNvCxnSpPr>
          <p:nvPr/>
        </p:nvCxnSpPr>
        <p:spPr>
          <a:xfrm rot="5400000">
            <a:off x="4150535" y="2462070"/>
            <a:ext cx="89795" cy="4432586"/>
          </a:xfrm>
          <a:prstGeom prst="curvedConnector4">
            <a:avLst>
              <a:gd name="adj1" fmla="val 254580"/>
              <a:gd name="adj2" fmla="val 52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983979D4-A5AD-4C2C-ABD8-34AF4B947FF0}"/>
              </a:ext>
            </a:extLst>
          </p:cNvPr>
          <p:cNvSpPr txBox="1"/>
          <p:nvPr/>
        </p:nvSpPr>
        <p:spPr>
          <a:xfrm>
            <a:off x="6377776" y="3211851"/>
            <a:ext cx="1250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Clear terminal</a:t>
            </a:r>
          </a:p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win = display()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34BA4D2-02BA-4970-BFC8-9BB9CEC3176E}"/>
              </a:ext>
            </a:extLst>
          </p:cNvPr>
          <p:cNvSpPr txBox="1"/>
          <p:nvPr/>
        </p:nvSpPr>
        <p:spPr>
          <a:xfrm>
            <a:off x="3768386" y="5188537"/>
            <a:ext cx="73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İ &lt; l_cntr?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12E827C6-15B0-4AA9-8260-084B895E8A7C}"/>
              </a:ext>
            </a:extLst>
          </p:cNvPr>
          <p:cNvSpPr/>
          <p:nvPr/>
        </p:nvSpPr>
        <p:spPr>
          <a:xfrm>
            <a:off x="6657321" y="1720368"/>
            <a:ext cx="1451920" cy="831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8CDC7E0-7D4E-41A2-B209-61355B967072}"/>
              </a:ext>
            </a:extLst>
          </p:cNvPr>
          <p:cNvSpPr txBox="1"/>
          <p:nvPr/>
        </p:nvSpPr>
        <p:spPr>
          <a:xfrm>
            <a:off x="5164975" y="2253264"/>
            <a:ext cx="124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fail_cntr == 10 </a:t>
            </a:r>
          </a:p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|| win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7B2DDA8-E5BF-4759-A902-AD45A4CDDBF0}"/>
              </a:ext>
            </a:extLst>
          </p:cNvPr>
          <p:cNvSpPr txBox="1"/>
          <p:nvPr/>
        </p:nvSpPr>
        <p:spPr>
          <a:xfrm>
            <a:off x="6775998" y="1951187"/>
            <a:ext cx="124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Clear terminal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958803D4-CB5B-4F6C-9123-AA83199E4F12}"/>
              </a:ext>
            </a:extLst>
          </p:cNvPr>
          <p:cNvCxnSpPr>
            <a:cxnSpLocks/>
            <a:stCxn id="210" idx="6"/>
            <a:endCxn id="221" idx="2"/>
          </p:cNvCxnSpPr>
          <p:nvPr/>
        </p:nvCxnSpPr>
        <p:spPr>
          <a:xfrm flipV="1">
            <a:off x="8109241" y="2130476"/>
            <a:ext cx="517528" cy="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 220">
            <a:extLst>
              <a:ext uri="{FF2B5EF4-FFF2-40B4-BE49-F238E27FC236}">
                <a16:creationId xmlns:a16="http://schemas.microsoft.com/office/drawing/2014/main" id="{88B5B220-7946-4E78-A568-17F94184BBBC}"/>
              </a:ext>
            </a:extLst>
          </p:cNvPr>
          <p:cNvSpPr/>
          <p:nvPr/>
        </p:nvSpPr>
        <p:spPr>
          <a:xfrm>
            <a:off x="8626769" y="1761144"/>
            <a:ext cx="1175239" cy="7386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1066B4A-299C-4C9F-8C8A-5740EF995BEF}"/>
              </a:ext>
            </a:extLst>
          </p:cNvPr>
          <p:cNvSpPr txBox="1"/>
          <p:nvPr/>
        </p:nvSpPr>
        <p:spPr>
          <a:xfrm>
            <a:off x="8829497" y="1948716"/>
            <a:ext cx="899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display()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59416C1F-987E-4C87-93E0-1D4758DCCA34}"/>
              </a:ext>
            </a:extLst>
          </p:cNvPr>
          <p:cNvSpPr/>
          <p:nvPr/>
        </p:nvSpPr>
        <p:spPr>
          <a:xfrm>
            <a:off x="10649610" y="1774381"/>
            <a:ext cx="1120632" cy="7204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BA2B9598-4249-4ACC-BD12-3F0FF2FF1326}"/>
              </a:ext>
            </a:extLst>
          </p:cNvPr>
          <p:cNvCxnSpPr>
            <a:cxnSpLocks/>
            <a:stCxn id="221" idx="6"/>
            <a:endCxn id="229" idx="2"/>
          </p:cNvCxnSpPr>
          <p:nvPr/>
        </p:nvCxnSpPr>
        <p:spPr>
          <a:xfrm>
            <a:off x="9802008" y="2130476"/>
            <a:ext cx="847602" cy="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A0B91066-6151-4FCB-AC9B-917C107F964B}"/>
              </a:ext>
            </a:extLst>
          </p:cNvPr>
          <p:cNvSpPr txBox="1"/>
          <p:nvPr/>
        </p:nvSpPr>
        <p:spPr>
          <a:xfrm>
            <a:off x="10995229" y="1960170"/>
            <a:ext cx="50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9FBD6EBF-79BC-450E-A43F-29446A55AF90}"/>
              </a:ext>
            </a:extLst>
          </p:cNvPr>
          <p:cNvCxnSpPr>
            <a:cxnSpLocks/>
            <a:stCxn id="229" idx="0"/>
            <a:endCxn id="4" idx="7"/>
          </p:cNvCxnSpPr>
          <p:nvPr/>
        </p:nvCxnSpPr>
        <p:spPr>
          <a:xfrm rot="16200000" flipV="1">
            <a:off x="5974232" y="-3461314"/>
            <a:ext cx="979261" cy="9492129"/>
          </a:xfrm>
          <a:prstGeom prst="curvedConnector3">
            <a:avLst>
              <a:gd name="adj1" fmla="val 137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5AC8F5BB-D40C-4BDB-A157-B4176472D955}"/>
              </a:ext>
            </a:extLst>
          </p:cNvPr>
          <p:cNvSpPr txBox="1"/>
          <p:nvPr/>
        </p:nvSpPr>
        <p:spPr>
          <a:xfrm>
            <a:off x="6379454" y="480881"/>
            <a:ext cx="48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res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519D3BC-545C-4F8F-810D-3C95D4078F9F}"/>
              </a:ext>
            </a:extLst>
          </p:cNvPr>
          <p:cNvSpPr/>
          <p:nvPr/>
        </p:nvSpPr>
        <p:spPr>
          <a:xfrm>
            <a:off x="915384" y="3062173"/>
            <a:ext cx="764732" cy="7018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7D2267A-F981-4219-872C-D4F04E9C2E58}"/>
              </a:ext>
            </a:extLst>
          </p:cNvPr>
          <p:cNvCxnSpPr>
            <a:cxnSpLocks/>
            <a:stCxn id="8" idx="4"/>
            <a:endCxn id="93" idx="0"/>
          </p:cNvCxnSpPr>
          <p:nvPr/>
        </p:nvCxnSpPr>
        <p:spPr>
          <a:xfrm flipH="1">
            <a:off x="1297750" y="2802254"/>
            <a:ext cx="2636" cy="25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AFCF925-4883-4799-B0FC-EC3B18B8301C}"/>
              </a:ext>
            </a:extLst>
          </p:cNvPr>
          <p:cNvCxnSpPr>
            <a:cxnSpLocks/>
            <a:stCxn id="93" idx="4"/>
            <a:endCxn id="37" idx="0"/>
          </p:cNvCxnSpPr>
          <p:nvPr/>
        </p:nvCxnSpPr>
        <p:spPr>
          <a:xfrm>
            <a:off x="1297750" y="3764030"/>
            <a:ext cx="7389" cy="30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1CDC180-6554-429D-8B6C-DFB413460B16}"/>
              </a:ext>
            </a:extLst>
          </p:cNvPr>
          <p:cNvSpPr/>
          <p:nvPr/>
        </p:nvSpPr>
        <p:spPr>
          <a:xfrm>
            <a:off x="1058609" y="3269865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win = 0</a:t>
            </a:r>
          </a:p>
        </p:txBody>
      </p:sp>
      <p:cxnSp>
        <p:nvCxnSpPr>
          <p:cNvPr id="225" name="Connector: Curved 224">
            <a:extLst>
              <a:ext uri="{FF2B5EF4-FFF2-40B4-BE49-F238E27FC236}">
                <a16:creationId xmlns:a16="http://schemas.microsoft.com/office/drawing/2014/main" id="{429D279F-6424-431D-9279-F9897467B97D}"/>
              </a:ext>
            </a:extLst>
          </p:cNvPr>
          <p:cNvCxnSpPr>
            <a:cxnSpLocks/>
            <a:stCxn id="136" idx="1"/>
            <a:endCxn id="37" idx="6"/>
          </p:cNvCxnSpPr>
          <p:nvPr/>
        </p:nvCxnSpPr>
        <p:spPr>
          <a:xfrm rot="16200000" flipH="1" flipV="1">
            <a:off x="3461664" y="1723510"/>
            <a:ext cx="1517226" cy="4482276"/>
          </a:xfrm>
          <a:prstGeom prst="curvedConnector4">
            <a:avLst>
              <a:gd name="adj1" fmla="val -15067"/>
              <a:gd name="adj2" fmla="val 79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>
            <a:extLst>
              <a:ext uri="{FF2B5EF4-FFF2-40B4-BE49-F238E27FC236}">
                <a16:creationId xmlns:a16="http://schemas.microsoft.com/office/drawing/2014/main" id="{EB9224FF-3337-4D6A-859C-A2E4D2DB2F3A}"/>
              </a:ext>
            </a:extLst>
          </p:cNvPr>
          <p:cNvSpPr/>
          <p:nvPr/>
        </p:nvSpPr>
        <p:spPr>
          <a:xfrm>
            <a:off x="8639680" y="5046342"/>
            <a:ext cx="1186586" cy="1134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8AB754D-0DDC-4142-99E3-0D463B15E3AD}"/>
              </a:ext>
            </a:extLst>
          </p:cNvPr>
          <p:cNvSpPr/>
          <p:nvPr/>
        </p:nvSpPr>
        <p:spPr>
          <a:xfrm>
            <a:off x="8960933" y="5398442"/>
            <a:ext cx="470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i++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AC86C51F-600B-4B91-B216-0B0B899796E5}"/>
              </a:ext>
            </a:extLst>
          </p:cNvPr>
          <p:cNvCxnSpPr>
            <a:cxnSpLocks/>
            <a:stCxn id="107" idx="6"/>
            <a:endCxn id="244" idx="2"/>
          </p:cNvCxnSpPr>
          <p:nvPr/>
        </p:nvCxnSpPr>
        <p:spPr>
          <a:xfrm flipV="1">
            <a:off x="8097123" y="5613811"/>
            <a:ext cx="542557" cy="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: Curved 248">
            <a:extLst>
              <a:ext uri="{FF2B5EF4-FFF2-40B4-BE49-F238E27FC236}">
                <a16:creationId xmlns:a16="http://schemas.microsoft.com/office/drawing/2014/main" id="{B151541D-EEB6-43AE-AE78-D9D0089590BA}"/>
              </a:ext>
            </a:extLst>
          </p:cNvPr>
          <p:cNvCxnSpPr>
            <a:cxnSpLocks/>
            <a:stCxn id="91" idx="4"/>
            <a:endCxn id="244" idx="4"/>
          </p:cNvCxnSpPr>
          <p:nvPr/>
        </p:nvCxnSpPr>
        <p:spPr>
          <a:xfrm rot="16200000" flipH="1">
            <a:off x="7195180" y="4143487"/>
            <a:ext cx="217242" cy="3858343"/>
          </a:xfrm>
          <a:prstGeom prst="curvedConnector3">
            <a:avLst>
              <a:gd name="adj1" fmla="val 205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588DB8F6-B73C-4403-9D3B-CF8E672F829F}"/>
              </a:ext>
            </a:extLst>
          </p:cNvPr>
          <p:cNvSpPr txBox="1"/>
          <p:nvPr/>
        </p:nvSpPr>
        <p:spPr>
          <a:xfrm>
            <a:off x="7212516" y="6400773"/>
            <a:ext cx="31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A1C78E5C-BE10-41EC-989D-70DF39E0D65D}"/>
              </a:ext>
            </a:extLst>
          </p:cNvPr>
          <p:cNvSpPr/>
          <p:nvPr/>
        </p:nvSpPr>
        <p:spPr>
          <a:xfrm>
            <a:off x="3123637" y="1605180"/>
            <a:ext cx="1739207" cy="831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E37C9206-C353-421C-9B92-AA0D9B8F0A10}"/>
              </a:ext>
            </a:extLst>
          </p:cNvPr>
          <p:cNvCxnSpPr>
            <a:cxnSpLocks/>
            <a:stCxn id="8" idx="7"/>
            <a:endCxn id="258" idx="2"/>
          </p:cNvCxnSpPr>
          <p:nvPr/>
        </p:nvCxnSpPr>
        <p:spPr>
          <a:xfrm flipV="1">
            <a:off x="1595540" y="2021049"/>
            <a:ext cx="1528097" cy="10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466B1A0A-A623-4ABC-A695-EDB935FA8297}"/>
              </a:ext>
            </a:extLst>
          </p:cNvPr>
          <p:cNvSpPr/>
          <p:nvPr/>
        </p:nvSpPr>
        <p:spPr>
          <a:xfrm>
            <a:off x="2185012" y="1826407"/>
            <a:ext cx="44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ent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E19A12E0-C04C-49D9-9831-A3CAAAF4F76F}"/>
              </a:ext>
            </a:extLst>
          </p:cNvPr>
          <p:cNvCxnSpPr>
            <a:cxnSpLocks/>
            <a:stCxn id="258" idx="3"/>
            <a:endCxn id="8" idx="6"/>
          </p:cNvCxnSpPr>
          <p:nvPr/>
        </p:nvCxnSpPr>
        <p:spPr>
          <a:xfrm flipH="1">
            <a:off x="1717797" y="2315112"/>
            <a:ext cx="1660541" cy="9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Curved 275">
            <a:extLst>
              <a:ext uri="{FF2B5EF4-FFF2-40B4-BE49-F238E27FC236}">
                <a16:creationId xmlns:a16="http://schemas.microsoft.com/office/drawing/2014/main" id="{B5895EAC-BDE2-452C-A649-2240D42F565C}"/>
              </a:ext>
            </a:extLst>
          </p:cNvPr>
          <p:cNvCxnSpPr>
            <a:cxnSpLocks/>
            <a:stCxn id="258" idx="1"/>
            <a:endCxn id="258" idx="0"/>
          </p:cNvCxnSpPr>
          <p:nvPr/>
        </p:nvCxnSpPr>
        <p:spPr>
          <a:xfrm rot="5400000" flipH="1" flipV="1">
            <a:off x="3624887" y="1358632"/>
            <a:ext cx="121805" cy="614903"/>
          </a:xfrm>
          <a:prstGeom prst="curvedConnector3">
            <a:avLst>
              <a:gd name="adj1" fmla="val 287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6B447B1-832B-4853-9FC3-083ED688EA4A}"/>
              </a:ext>
            </a:extLst>
          </p:cNvPr>
          <p:cNvSpPr/>
          <p:nvPr/>
        </p:nvSpPr>
        <p:spPr>
          <a:xfrm>
            <a:off x="3326096" y="825894"/>
            <a:ext cx="44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ent</a:t>
            </a:r>
          </a:p>
        </p:txBody>
      </p:sp>
      <p:cxnSp>
        <p:nvCxnSpPr>
          <p:cNvPr id="343" name="Connector: Curved 342">
            <a:extLst>
              <a:ext uri="{FF2B5EF4-FFF2-40B4-BE49-F238E27FC236}">
                <a16:creationId xmlns:a16="http://schemas.microsoft.com/office/drawing/2014/main" id="{D9E4B5D4-CFFB-4814-9A2A-CBFE14D19A35}"/>
              </a:ext>
            </a:extLst>
          </p:cNvPr>
          <p:cNvCxnSpPr>
            <a:cxnSpLocks/>
            <a:stCxn id="37" idx="7"/>
            <a:endCxn id="210" idx="2"/>
          </p:cNvCxnSpPr>
          <p:nvPr/>
        </p:nvCxnSpPr>
        <p:spPr>
          <a:xfrm rot="5400000" flipH="1" flipV="1">
            <a:off x="3158611" y="759356"/>
            <a:ext cx="2121829" cy="48755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78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FB8481D-F2AE-4A2F-926D-609657676687}"/>
              </a:ext>
            </a:extLst>
          </p:cNvPr>
          <p:cNvSpPr/>
          <p:nvPr/>
        </p:nvSpPr>
        <p:spPr>
          <a:xfrm>
            <a:off x="811828" y="693094"/>
            <a:ext cx="1216705" cy="8337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4157CB-CF20-4D60-86A0-5370FACDF389}"/>
              </a:ext>
            </a:extLst>
          </p:cNvPr>
          <p:cNvSpPr txBox="1"/>
          <p:nvPr/>
        </p:nvSpPr>
        <p:spPr>
          <a:xfrm>
            <a:off x="1100635" y="848337"/>
            <a:ext cx="63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0000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4F5AD8-9403-442F-AE4C-F0C44AD17CE8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01212" y="1109947"/>
            <a:ext cx="6106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5DA4206-4265-48C9-A771-D6ABEF53B55A}"/>
              </a:ext>
            </a:extLst>
          </p:cNvPr>
          <p:cNvSpPr/>
          <p:nvPr/>
        </p:nvSpPr>
        <p:spPr>
          <a:xfrm>
            <a:off x="854108" y="2421251"/>
            <a:ext cx="920438" cy="8248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F4AF0C11-9323-4EEB-A8F7-C8185ED84742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rot="5400000">
            <a:off x="420785" y="1972827"/>
            <a:ext cx="1137344" cy="11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138D8A30-294E-4CC7-84AF-47922DDF5ACF}"/>
              </a:ext>
            </a:extLst>
          </p:cNvPr>
          <p:cNvCxnSpPr>
            <a:cxnSpLocks/>
            <a:stCxn id="24" idx="7"/>
            <a:endCxn id="4" idx="5"/>
          </p:cNvCxnSpPr>
          <p:nvPr/>
        </p:nvCxnSpPr>
        <p:spPr>
          <a:xfrm rot="5400000" flipH="1" flipV="1">
            <a:off x="1176379" y="1868080"/>
            <a:ext cx="1137344" cy="210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CC47C5A-D132-4704-A4C1-30220C4B062C}"/>
              </a:ext>
            </a:extLst>
          </p:cNvPr>
          <p:cNvSpPr txBox="1"/>
          <p:nvPr/>
        </p:nvSpPr>
        <p:spPr>
          <a:xfrm>
            <a:off x="1754463" y="1543187"/>
            <a:ext cx="800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gr_cntr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95801-B6E6-4DB1-A7A6-F1781341A351}"/>
              </a:ext>
            </a:extLst>
          </p:cNvPr>
          <p:cNvSpPr txBox="1"/>
          <p:nvPr/>
        </p:nvSpPr>
        <p:spPr>
          <a:xfrm>
            <a:off x="3044083" y="2191319"/>
            <a:ext cx="47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10CC8E-03DB-4AA4-9091-3F65B6E8F6EA}"/>
              </a:ext>
            </a:extLst>
          </p:cNvPr>
          <p:cNvSpPr txBox="1"/>
          <p:nvPr/>
        </p:nvSpPr>
        <p:spPr>
          <a:xfrm>
            <a:off x="949050" y="2661644"/>
            <a:ext cx="74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S_0001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02A48A7-F5AA-40F8-A64D-176BC8D8E530}"/>
              </a:ext>
            </a:extLst>
          </p:cNvPr>
          <p:cNvCxnSpPr>
            <a:cxnSpLocks/>
            <a:stCxn id="24" idx="3"/>
            <a:endCxn id="24" idx="2"/>
          </p:cNvCxnSpPr>
          <p:nvPr/>
        </p:nvCxnSpPr>
        <p:spPr>
          <a:xfrm rot="5400000" flipH="1">
            <a:off x="775686" y="2912115"/>
            <a:ext cx="291639" cy="134795"/>
          </a:xfrm>
          <a:prstGeom prst="curvedConnector4">
            <a:avLst>
              <a:gd name="adj1" fmla="val -56189"/>
              <a:gd name="adj2" fmla="val 269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D2FD693-951A-44F7-B04D-43BC6E9C7153}"/>
              </a:ext>
            </a:extLst>
          </p:cNvPr>
          <p:cNvSpPr txBox="1"/>
          <p:nvPr/>
        </p:nvSpPr>
        <p:spPr>
          <a:xfrm>
            <a:off x="132834" y="3217703"/>
            <a:ext cx="1329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go’.ent’.gr_cntr’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60DDB2-DCB9-4C68-8781-0C3195C89C7F}"/>
              </a:ext>
            </a:extLst>
          </p:cNvPr>
          <p:cNvSpPr txBox="1"/>
          <p:nvPr/>
        </p:nvSpPr>
        <p:spPr>
          <a:xfrm>
            <a:off x="956229" y="1503643"/>
            <a:ext cx="92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res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3BCCA0-7327-42A2-AD7D-B4B9578EACFF}"/>
              </a:ext>
            </a:extLst>
          </p:cNvPr>
          <p:cNvSpPr/>
          <p:nvPr/>
        </p:nvSpPr>
        <p:spPr>
          <a:xfrm>
            <a:off x="724414" y="3875933"/>
            <a:ext cx="1080423" cy="684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2071B93-FCED-46F3-9B36-6F356B7A08A4}"/>
              </a:ext>
            </a:extLst>
          </p:cNvPr>
          <p:cNvCxnSpPr>
            <a:cxnSpLocks/>
            <a:stCxn id="24" idx="5"/>
            <a:endCxn id="31" idx="7"/>
          </p:cNvCxnSpPr>
          <p:nvPr/>
        </p:nvCxnSpPr>
        <p:spPr>
          <a:xfrm rot="16200000" flipH="1">
            <a:off x="1217764" y="3547318"/>
            <a:ext cx="850836" cy="6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4050999-0555-4A2E-8CCC-1CFBA763C675}"/>
              </a:ext>
            </a:extLst>
          </p:cNvPr>
          <p:cNvSpPr txBox="1"/>
          <p:nvPr/>
        </p:nvSpPr>
        <p:spPr>
          <a:xfrm>
            <a:off x="1361423" y="3446178"/>
            <a:ext cx="362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5D95BE-3DB7-4390-AED4-2880937B9E7B}"/>
              </a:ext>
            </a:extLst>
          </p:cNvPr>
          <p:cNvSpPr txBox="1"/>
          <p:nvPr/>
        </p:nvSpPr>
        <p:spPr>
          <a:xfrm>
            <a:off x="2896113" y="1707440"/>
            <a:ext cx="74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S_0010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71C7C43-4521-49BC-84E4-B264A2BC14B7}"/>
              </a:ext>
            </a:extLst>
          </p:cNvPr>
          <p:cNvCxnSpPr>
            <a:cxnSpLocks/>
            <a:stCxn id="31" idx="5"/>
            <a:endCxn id="324" idx="7"/>
          </p:cNvCxnSpPr>
          <p:nvPr/>
        </p:nvCxnSpPr>
        <p:spPr>
          <a:xfrm rot="5400000">
            <a:off x="1267571" y="4829417"/>
            <a:ext cx="748321" cy="9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6900D51-7235-4973-8F18-D3B5A4E20407}"/>
              </a:ext>
            </a:extLst>
          </p:cNvPr>
          <p:cNvSpPr txBox="1"/>
          <p:nvPr/>
        </p:nvSpPr>
        <p:spPr>
          <a:xfrm>
            <a:off x="2685582" y="2821743"/>
            <a:ext cx="74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S_0011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C7822C2-6AEA-4D7D-A221-AC85B1341276}"/>
              </a:ext>
            </a:extLst>
          </p:cNvPr>
          <p:cNvSpPr/>
          <p:nvPr/>
        </p:nvSpPr>
        <p:spPr>
          <a:xfrm>
            <a:off x="5621146" y="3636698"/>
            <a:ext cx="1214985" cy="7064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945EB6-6E8E-4984-8830-344E902EA1F8}"/>
              </a:ext>
            </a:extLst>
          </p:cNvPr>
          <p:cNvSpPr txBox="1"/>
          <p:nvPr/>
        </p:nvSpPr>
        <p:spPr>
          <a:xfrm>
            <a:off x="818904" y="4581214"/>
            <a:ext cx="772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00" dirty="0">
                <a:latin typeface="Calibri" panose="020F0502020204030204" pitchFamily="34" charset="0"/>
                <a:cs typeface="Calibri" panose="020F0502020204030204" pitchFamily="34" charset="0"/>
              </a:rPr>
              <a:t>res_found </a:t>
            </a:r>
          </a:p>
          <a:p>
            <a:pPr algn="ctr"/>
            <a:r>
              <a:rPr lang="tr-TR" sz="1000" dirty="0">
                <a:latin typeface="Calibri" panose="020F0502020204030204" pitchFamily="34" charset="0"/>
                <a:cs typeface="Calibri" panose="020F0502020204030204" pitchFamily="34" charset="0"/>
              </a:rPr>
              <a:t>&amp;&amp; i_res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973AE06-EF59-4046-8E77-FF7CE3D2F2AE}"/>
              </a:ext>
            </a:extLst>
          </p:cNvPr>
          <p:cNvSpPr/>
          <p:nvPr/>
        </p:nvSpPr>
        <p:spPr>
          <a:xfrm>
            <a:off x="3900657" y="5924807"/>
            <a:ext cx="1216705" cy="694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11524BA-2481-46C5-9485-1AFB5A6B0F05}"/>
              </a:ext>
            </a:extLst>
          </p:cNvPr>
          <p:cNvSpPr txBox="1"/>
          <p:nvPr/>
        </p:nvSpPr>
        <p:spPr>
          <a:xfrm>
            <a:off x="4895828" y="4571354"/>
            <a:ext cx="679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kp_cnt’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2B8696-73AE-45AF-9336-213E2DCE54A2}"/>
              </a:ext>
            </a:extLst>
          </p:cNvPr>
          <p:cNvSpPr txBox="1"/>
          <p:nvPr/>
        </p:nvSpPr>
        <p:spPr>
          <a:xfrm>
            <a:off x="854001" y="4064264"/>
            <a:ext cx="74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S_0100</a:t>
            </a:r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81352E17-AA6A-48B3-95C2-73B08B4C7C7D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rot="5400000" flipH="1" flipV="1">
            <a:off x="4097633" y="4401294"/>
            <a:ext cx="1934890" cy="11121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2D9355D2-528B-4DE2-B7D6-4DFF93F4FBBE}"/>
              </a:ext>
            </a:extLst>
          </p:cNvPr>
          <p:cNvCxnSpPr>
            <a:cxnSpLocks/>
            <a:stCxn id="72" idx="6"/>
            <a:endCxn id="130" idx="2"/>
          </p:cNvCxnSpPr>
          <p:nvPr/>
        </p:nvCxnSpPr>
        <p:spPr>
          <a:xfrm>
            <a:off x="5117362" y="6272251"/>
            <a:ext cx="1084263" cy="6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B745637-EE29-4DA9-8FC6-07CD5DAA9673}"/>
              </a:ext>
            </a:extLst>
          </p:cNvPr>
          <p:cNvSpPr txBox="1"/>
          <p:nvPr/>
        </p:nvSpPr>
        <p:spPr>
          <a:xfrm>
            <a:off x="856108" y="5318552"/>
            <a:ext cx="74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S_0101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3F91C4-622C-48DF-A41C-32B0E668D719}"/>
              </a:ext>
            </a:extLst>
          </p:cNvPr>
          <p:cNvSpPr txBox="1"/>
          <p:nvPr/>
        </p:nvSpPr>
        <p:spPr>
          <a:xfrm>
            <a:off x="5068990" y="5979634"/>
            <a:ext cx="126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kp_cnt &amp;&amp; l_eql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3AD326E-F5C6-467D-BBC8-5DCD0A04E4AE}"/>
              </a:ext>
            </a:extLst>
          </p:cNvPr>
          <p:cNvSpPr/>
          <p:nvPr/>
        </p:nvSpPr>
        <p:spPr>
          <a:xfrm>
            <a:off x="6201625" y="5935095"/>
            <a:ext cx="1216705" cy="6880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2BAC531-7E31-438A-B3D8-7610ED3FA8E8}"/>
              </a:ext>
            </a:extLst>
          </p:cNvPr>
          <p:cNvSpPr txBox="1"/>
          <p:nvPr/>
        </p:nvSpPr>
        <p:spPr>
          <a:xfrm>
            <a:off x="4173468" y="6109150"/>
            <a:ext cx="74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S_0110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B59549-50FD-4731-9DF7-BCDCC71E93F2}"/>
              </a:ext>
            </a:extLst>
          </p:cNvPr>
          <p:cNvSpPr txBox="1"/>
          <p:nvPr/>
        </p:nvSpPr>
        <p:spPr>
          <a:xfrm>
            <a:off x="6738714" y="3081667"/>
            <a:ext cx="679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found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9230B8D-8F3C-4D8E-B200-AB56265F4EE9}"/>
              </a:ext>
            </a:extLst>
          </p:cNvPr>
          <p:cNvSpPr txBox="1"/>
          <p:nvPr/>
        </p:nvSpPr>
        <p:spPr>
          <a:xfrm>
            <a:off x="5987274" y="6555491"/>
            <a:ext cx="1423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50" dirty="0">
                <a:latin typeface="Calibri" panose="020F0502020204030204" pitchFamily="34" charset="0"/>
                <a:cs typeface="Calibri" panose="020F0502020204030204" pitchFamily="34" charset="0"/>
              </a:rPr>
              <a:t>flag_init</a:t>
            </a:r>
          </a:p>
        </p:txBody>
      </p:sp>
      <p:cxnSp>
        <p:nvCxnSpPr>
          <p:cNvPr id="144" name="Connector: Curved 143">
            <a:extLst>
              <a:ext uri="{FF2B5EF4-FFF2-40B4-BE49-F238E27FC236}">
                <a16:creationId xmlns:a16="http://schemas.microsoft.com/office/drawing/2014/main" id="{42914808-86C0-4A5F-BE9A-818A6999B954}"/>
              </a:ext>
            </a:extLst>
          </p:cNvPr>
          <p:cNvCxnSpPr>
            <a:cxnSpLocks/>
            <a:stCxn id="130" idx="6"/>
            <a:endCxn id="145" idx="2"/>
          </p:cNvCxnSpPr>
          <p:nvPr/>
        </p:nvCxnSpPr>
        <p:spPr>
          <a:xfrm>
            <a:off x="7418330" y="6279111"/>
            <a:ext cx="706738" cy="36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C99CC355-9AB2-4D5B-B066-78C0AE649FC5}"/>
              </a:ext>
            </a:extLst>
          </p:cNvPr>
          <p:cNvSpPr/>
          <p:nvPr/>
        </p:nvSpPr>
        <p:spPr>
          <a:xfrm>
            <a:off x="8125068" y="5938743"/>
            <a:ext cx="1216705" cy="6880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7F753CD-8EDA-47E3-AB74-6643466107EA}"/>
              </a:ext>
            </a:extLst>
          </p:cNvPr>
          <p:cNvSpPr txBox="1"/>
          <p:nvPr/>
        </p:nvSpPr>
        <p:spPr>
          <a:xfrm>
            <a:off x="6463645" y="6127526"/>
            <a:ext cx="74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S_0111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A50D347-10AD-443E-B7D7-C16277FA9E6D}"/>
              </a:ext>
            </a:extLst>
          </p:cNvPr>
          <p:cNvSpPr txBox="1"/>
          <p:nvPr/>
        </p:nvSpPr>
        <p:spPr>
          <a:xfrm>
            <a:off x="8374902" y="6596390"/>
            <a:ext cx="470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50" dirty="0">
                <a:latin typeface="Calibri" panose="020F0502020204030204" pitchFamily="34" charset="0"/>
                <a:cs typeface="Calibri" panose="020F0502020204030204" pitchFamily="34" charset="0"/>
              </a:rPr>
              <a:t>i_inc</a:t>
            </a:r>
          </a:p>
        </p:txBody>
      </p: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F25299EC-A8F1-45F3-88FA-D7862FD0332C}"/>
              </a:ext>
            </a:extLst>
          </p:cNvPr>
          <p:cNvCxnSpPr>
            <a:cxnSpLocks/>
            <a:stCxn id="145" idx="3"/>
            <a:endCxn id="72" idx="4"/>
          </p:cNvCxnSpPr>
          <p:nvPr/>
        </p:nvCxnSpPr>
        <p:spPr>
          <a:xfrm rot="5400000">
            <a:off x="6359290" y="4675734"/>
            <a:ext cx="93680" cy="3794240"/>
          </a:xfrm>
          <a:prstGeom prst="curvedConnector3">
            <a:avLst>
              <a:gd name="adj1" fmla="val 351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455F709E-6E0F-4D4D-BC9F-062C35C29F3D}"/>
              </a:ext>
            </a:extLst>
          </p:cNvPr>
          <p:cNvCxnSpPr>
            <a:cxnSpLocks/>
            <a:stCxn id="72" idx="7"/>
            <a:endCxn id="145" idx="0"/>
          </p:cNvCxnSpPr>
          <p:nvPr/>
        </p:nvCxnSpPr>
        <p:spPr>
          <a:xfrm rot="5400000" flipH="1" flipV="1">
            <a:off x="6792386" y="4085537"/>
            <a:ext cx="87828" cy="3794241"/>
          </a:xfrm>
          <a:prstGeom prst="curvedConnector3">
            <a:avLst>
              <a:gd name="adj1" fmla="val 376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0DE287E7-3F96-49E7-95F5-25636A1E1FC1}"/>
              </a:ext>
            </a:extLst>
          </p:cNvPr>
          <p:cNvSpPr txBox="1"/>
          <p:nvPr/>
        </p:nvSpPr>
        <p:spPr>
          <a:xfrm>
            <a:off x="6064200" y="5433889"/>
            <a:ext cx="1589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kp_cnt &amp;&amp; l_eql’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0A7C156-010E-46F4-9EA8-3749A4C390AA}"/>
              </a:ext>
            </a:extLst>
          </p:cNvPr>
          <p:cNvSpPr txBox="1"/>
          <p:nvPr/>
        </p:nvSpPr>
        <p:spPr>
          <a:xfrm>
            <a:off x="8331103" y="6118361"/>
            <a:ext cx="74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S_1000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FA20807-9C97-41ED-90C0-18A690289435}"/>
              </a:ext>
            </a:extLst>
          </p:cNvPr>
          <p:cNvSpPr/>
          <p:nvPr/>
        </p:nvSpPr>
        <p:spPr>
          <a:xfrm>
            <a:off x="7811223" y="2908471"/>
            <a:ext cx="1216705" cy="6880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66340EC-E6E4-4C60-B6DA-918DBFE5CF11}"/>
              </a:ext>
            </a:extLst>
          </p:cNvPr>
          <p:cNvSpPr/>
          <p:nvPr/>
        </p:nvSpPr>
        <p:spPr>
          <a:xfrm>
            <a:off x="7811223" y="4304917"/>
            <a:ext cx="1216705" cy="6880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07289D21-2AB5-4363-AF79-9558FFCD7F5B}"/>
              </a:ext>
            </a:extLst>
          </p:cNvPr>
          <p:cNvCxnSpPr>
            <a:cxnSpLocks/>
            <a:stCxn id="54" idx="7"/>
            <a:endCxn id="161" idx="2"/>
          </p:cNvCxnSpPr>
          <p:nvPr/>
        </p:nvCxnSpPr>
        <p:spPr>
          <a:xfrm rot="5400000" flipH="1" flipV="1">
            <a:off x="6990879" y="2919809"/>
            <a:ext cx="487666" cy="11530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2054C2ED-519D-45AA-8703-2ACACDD23A4B}"/>
              </a:ext>
            </a:extLst>
          </p:cNvPr>
          <p:cNvCxnSpPr>
            <a:cxnSpLocks/>
            <a:stCxn id="54" idx="5"/>
            <a:endCxn id="162" idx="2"/>
          </p:cNvCxnSpPr>
          <p:nvPr/>
        </p:nvCxnSpPr>
        <p:spPr>
          <a:xfrm rot="16200000" flipH="1">
            <a:off x="7030086" y="3867795"/>
            <a:ext cx="409253" cy="11530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21167E13-8EB9-44FD-8932-4AF6D537B834}"/>
              </a:ext>
            </a:extLst>
          </p:cNvPr>
          <p:cNvSpPr txBox="1"/>
          <p:nvPr/>
        </p:nvSpPr>
        <p:spPr>
          <a:xfrm>
            <a:off x="6770955" y="4543941"/>
            <a:ext cx="679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found’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BC1C670-BFC4-40EB-A47F-1BACB48B7343}"/>
              </a:ext>
            </a:extLst>
          </p:cNvPr>
          <p:cNvSpPr txBox="1"/>
          <p:nvPr/>
        </p:nvSpPr>
        <p:spPr>
          <a:xfrm>
            <a:off x="7773913" y="4958507"/>
            <a:ext cx="1448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dirty="0">
                <a:latin typeface="Calibri" panose="020F0502020204030204" pitchFamily="34" charset="0"/>
                <a:cs typeface="Calibri" panose="020F0502020204030204" pitchFamily="34" charset="0"/>
              </a:rPr>
              <a:t>fail_inc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08A8550-9A06-4891-A8A0-BFA1B0FD9191}"/>
              </a:ext>
            </a:extLst>
          </p:cNvPr>
          <p:cNvSpPr txBox="1"/>
          <p:nvPr/>
        </p:nvSpPr>
        <p:spPr>
          <a:xfrm>
            <a:off x="8115400" y="4489874"/>
            <a:ext cx="74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S_1010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DC826BB-D16E-469B-B37B-CDE61DE51018}"/>
              </a:ext>
            </a:extLst>
          </p:cNvPr>
          <p:cNvSpPr txBox="1"/>
          <p:nvPr/>
        </p:nvSpPr>
        <p:spPr>
          <a:xfrm>
            <a:off x="5822972" y="3807808"/>
            <a:ext cx="74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S_1001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7003402-A6D0-4E4F-84D4-B473032CD834}"/>
              </a:ext>
            </a:extLst>
          </p:cNvPr>
          <p:cNvSpPr txBox="1"/>
          <p:nvPr/>
        </p:nvSpPr>
        <p:spPr>
          <a:xfrm>
            <a:off x="7772478" y="3576495"/>
            <a:ext cx="13010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50" dirty="0">
                <a:latin typeface="Calibri" panose="020F0502020204030204" pitchFamily="34" charset="0"/>
                <a:cs typeface="Calibri" panose="020F0502020204030204" pitchFamily="34" charset="0"/>
              </a:rPr>
              <a:t>TTYRes</a:t>
            </a:r>
          </a:p>
        </p:txBody>
      </p:sp>
      <p:cxnSp>
        <p:nvCxnSpPr>
          <p:cNvPr id="180" name="Connector: Curved 179">
            <a:extLst>
              <a:ext uri="{FF2B5EF4-FFF2-40B4-BE49-F238E27FC236}">
                <a16:creationId xmlns:a16="http://schemas.microsoft.com/office/drawing/2014/main" id="{E490CBB5-7506-4441-A762-A8EC8FFD9E09}"/>
              </a:ext>
            </a:extLst>
          </p:cNvPr>
          <p:cNvCxnSpPr>
            <a:cxnSpLocks/>
            <a:stCxn id="161" idx="6"/>
            <a:endCxn id="183" idx="2"/>
          </p:cNvCxnSpPr>
          <p:nvPr/>
        </p:nvCxnSpPr>
        <p:spPr>
          <a:xfrm flipV="1">
            <a:off x="9027928" y="3249288"/>
            <a:ext cx="669600" cy="31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06D92779-1E47-4857-90FC-918DAE3D6F21}"/>
              </a:ext>
            </a:extLst>
          </p:cNvPr>
          <p:cNvSpPr/>
          <p:nvPr/>
        </p:nvSpPr>
        <p:spPr>
          <a:xfrm>
            <a:off x="9697528" y="2905272"/>
            <a:ext cx="1216705" cy="6880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6C408CE-6976-4A8A-9151-842D5192B09A}"/>
              </a:ext>
            </a:extLst>
          </p:cNvPr>
          <p:cNvSpPr txBox="1"/>
          <p:nvPr/>
        </p:nvSpPr>
        <p:spPr>
          <a:xfrm>
            <a:off x="7984771" y="3094343"/>
            <a:ext cx="74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S_1011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7838CBD-27D8-4EE6-9C90-D2042D4D90B0}"/>
              </a:ext>
            </a:extLst>
          </p:cNvPr>
          <p:cNvSpPr txBox="1"/>
          <p:nvPr/>
        </p:nvSpPr>
        <p:spPr>
          <a:xfrm>
            <a:off x="9954564" y="3564001"/>
            <a:ext cx="813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disp_cntr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CFA597F-343C-4F4D-A1C7-9E68C58906C4}"/>
              </a:ext>
            </a:extLst>
          </p:cNvPr>
          <p:cNvSpPr txBox="1"/>
          <p:nvPr/>
        </p:nvSpPr>
        <p:spPr>
          <a:xfrm>
            <a:off x="10394922" y="2519075"/>
            <a:ext cx="68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kp_disp</a:t>
            </a:r>
          </a:p>
        </p:txBody>
      </p: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D5053135-3BBA-418E-8517-5131F044FEC4}"/>
              </a:ext>
            </a:extLst>
          </p:cNvPr>
          <p:cNvCxnSpPr>
            <a:cxnSpLocks/>
            <a:stCxn id="183" idx="0"/>
            <a:endCxn id="183" idx="7"/>
          </p:cNvCxnSpPr>
          <p:nvPr/>
        </p:nvCxnSpPr>
        <p:spPr>
          <a:xfrm rot="16200000" flipH="1">
            <a:off x="10470586" y="2740567"/>
            <a:ext cx="100760" cy="430170"/>
          </a:xfrm>
          <a:prstGeom prst="curvedConnector3">
            <a:avLst>
              <a:gd name="adj1" fmla="val -168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A4293549-59B9-49F4-88E3-B87B62DBA72A}"/>
              </a:ext>
            </a:extLst>
          </p:cNvPr>
          <p:cNvCxnSpPr>
            <a:cxnSpLocks/>
            <a:stCxn id="31" idx="6"/>
            <a:endCxn id="407" idx="2"/>
          </p:cNvCxnSpPr>
          <p:nvPr/>
        </p:nvCxnSpPr>
        <p:spPr>
          <a:xfrm flipV="1">
            <a:off x="1804837" y="1201575"/>
            <a:ext cx="4733694" cy="3016578"/>
          </a:xfrm>
          <a:prstGeom prst="curvedConnector3">
            <a:avLst>
              <a:gd name="adj1" fmla="val 576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0A06C14A-03CF-40D2-887A-0804F9BE74CF}"/>
              </a:ext>
            </a:extLst>
          </p:cNvPr>
          <p:cNvSpPr txBox="1"/>
          <p:nvPr/>
        </p:nvSpPr>
        <p:spPr>
          <a:xfrm>
            <a:off x="4452702" y="2870461"/>
            <a:ext cx="395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Fail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8BF5DE0-FCFA-4178-B11C-95A354492727}"/>
              </a:ext>
            </a:extLst>
          </p:cNvPr>
          <p:cNvSpPr txBox="1"/>
          <p:nvPr/>
        </p:nvSpPr>
        <p:spPr>
          <a:xfrm>
            <a:off x="1625266" y="4931676"/>
            <a:ext cx="410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fail’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16F3378-F4CE-4C6A-8BF6-205DD30EBD73}"/>
              </a:ext>
            </a:extLst>
          </p:cNvPr>
          <p:cNvSpPr txBox="1"/>
          <p:nvPr/>
        </p:nvSpPr>
        <p:spPr>
          <a:xfrm>
            <a:off x="8547530" y="1058172"/>
            <a:ext cx="74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S_1110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0289B27D-0E16-46FE-BD99-F56630A05640}"/>
              </a:ext>
            </a:extLst>
          </p:cNvPr>
          <p:cNvSpPr/>
          <p:nvPr/>
        </p:nvSpPr>
        <p:spPr>
          <a:xfrm>
            <a:off x="8310456" y="859854"/>
            <a:ext cx="1216705" cy="6880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3EC63EC-8987-4845-9B0B-66025605B442}"/>
              </a:ext>
            </a:extLst>
          </p:cNvPr>
          <p:cNvSpPr txBox="1"/>
          <p:nvPr/>
        </p:nvSpPr>
        <p:spPr>
          <a:xfrm>
            <a:off x="8529855" y="1519531"/>
            <a:ext cx="813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disp_cntr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E97E2EA-9D56-4031-B7DF-46DD95150B4B}"/>
              </a:ext>
            </a:extLst>
          </p:cNvPr>
          <p:cNvSpPr txBox="1"/>
          <p:nvPr/>
        </p:nvSpPr>
        <p:spPr>
          <a:xfrm>
            <a:off x="7670577" y="1198025"/>
            <a:ext cx="81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kp_disp + kp_cnt’</a:t>
            </a:r>
          </a:p>
        </p:txBody>
      </p:sp>
      <p:cxnSp>
        <p:nvCxnSpPr>
          <p:cNvPr id="222" name="Connector: Curved 221">
            <a:extLst>
              <a:ext uri="{FF2B5EF4-FFF2-40B4-BE49-F238E27FC236}">
                <a16:creationId xmlns:a16="http://schemas.microsoft.com/office/drawing/2014/main" id="{8B7EB238-134B-40A8-BABC-1A2F75B11768}"/>
              </a:ext>
            </a:extLst>
          </p:cNvPr>
          <p:cNvCxnSpPr>
            <a:cxnSpLocks/>
            <a:stCxn id="217" idx="0"/>
            <a:endCxn id="217" idx="7"/>
          </p:cNvCxnSpPr>
          <p:nvPr/>
        </p:nvCxnSpPr>
        <p:spPr>
          <a:xfrm rot="16200000" flipH="1">
            <a:off x="9083514" y="695149"/>
            <a:ext cx="100760" cy="430170"/>
          </a:xfrm>
          <a:prstGeom prst="curvedConnector3">
            <a:avLst>
              <a:gd name="adj1" fmla="val -2268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F75DD2C-4362-4C9B-AC68-11C963FB8F59}"/>
              </a:ext>
            </a:extLst>
          </p:cNvPr>
          <p:cNvSpPr txBox="1"/>
          <p:nvPr/>
        </p:nvSpPr>
        <p:spPr>
          <a:xfrm>
            <a:off x="6758629" y="1064927"/>
            <a:ext cx="74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S_1101</a:t>
            </a:r>
          </a:p>
        </p:txBody>
      </p:sp>
      <p:cxnSp>
        <p:nvCxnSpPr>
          <p:cNvPr id="226" name="Connector: Curved 225">
            <a:extLst>
              <a:ext uri="{FF2B5EF4-FFF2-40B4-BE49-F238E27FC236}">
                <a16:creationId xmlns:a16="http://schemas.microsoft.com/office/drawing/2014/main" id="{67FEA922-616B-4AF4-8335-D81CDD683430}"/>
              </a:ext>
            </a:extLst>
          </p:cNvPr>
          <p:cNvCxnSpPr>
            <a:cxnSpLocks/>
            <a:stCxn id="217" idx="6"/>
            <a:endCxn id="229" idx="2"/>
          </p:cNvCxnSpPr>
          <p:nvPr/>
        </p:nvCxnSpPr>
        <p:spPr>
          <a:xfrm flipV="1">
            <a:off x="9527161" y="1201575"/>
            <a:ext cx="709195" cy="2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>
            <a:extLst>
              <a:ext uri="{FF2B5EF4-FFF2-40B4-BE49-F238E27FC236}">
                <a16:creationId xmlns:a16="http://schemas.microsoft.com/office/drawing/2014/main" id="{A6D47519-AE9B-4027-9719-211826D57023}"/>
              </a:ext>
            </a:extLst>
          </p:cNvPr>
          <p:cNvSpPr/>
          <p:nvPr/>
        </p:nvSpPr>
        <p:spPr>
          <a:xfrm>
            <a:off x="10236356" y="857559"/>
            <a:ext cx="1216705" cy="6880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06A4EDD-1F82-41E2-80A1-D77B571DE86A}"/>
              </a:ext>
            </a:extLst>
          </p:cNvPr>
          <p:cNvSpPr txBox="1"/>
          <p:nvPr/>
        </p:nvSpPr>
        <p:spPr>
          <a:xfrm>
            <a:off x="9906001" y="3112705"/>
            <a:ext cx="74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S_1100</a:t>
            </a:r>
          </a:p>
        </p:txBody>
      </p:sp>
      <p:cxnSp>
        <p:nvCxnSpPr>
          <p:cNvPr id="233" name="Connector: Curved 232">
            <a:extLst>
              <a:ext uri="{FF2B5EF4-FFF2-40B4-BE49-F238E27FC236}">
                <a16:creationId xmlns:a16="http://schemas.microsoft.com/office/drawing/2014/main" id="{FA9806E9-1D98-411C-93B2-0F246C5704F7}"/>
              </a:ext>
            </a:extLst>
          </p:cNvPr>
          <p:cNvCxnSpPr>
            <a:cxnSpLocks/>
            <a:stCxn id="229" idx="1"/>
            <a:endCxn id="4" idx="7"/>
          </p:cNvCxnSpPr>
          <p:nvPr/>
        </p:nvCxnSpPr>
        <p:spPr>
          <a:xfrm rot="16200000" flipV="1">
            <a:off x="6060880" y="-3395340"/>
            <a:ext cx="143131" cy="8564187"/>
          </a:xfrm>
          <a:prstGeom prst="curvedConnector3">
            <a:avLst>
              <a:gd name="adj1" fmla="val 4412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2593A574-81E1-4D0F-8306-CE38ED7FCBCD}"/>
              </a:ext>
            </a:extLst>
          </p:cNvPr>
          <p:cNvSpPr txBox="1"/>
          <p:nvPr/>
        </p:nvSpPr>
        <p:spPr>
          <a:xfrm>
            <a:off x="10153434" y="1586890"/>
            <a:ext cx="92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res’</a:t>
            </a:r>
          </a:p>
        </p:txBody>
      </p:sp>
      <p:cxnSp>
        <p:nvCxnSpPr>
          <p:cNvPr id="238" name="Connector: Curved 237">
            <a:extLst>
              <a:ext uri="{FF2B5EF4-FFF2-40B4-BE49-F238E27FC236}">
                <a16:creationId xmlns:a16="http://schemas.microsoft.com/office/drawing/2014/main" id="{C3CFB70C-42BB-4D64-9627-60C38CEB66C4}"/>
              </a:ext>
            </a:extLst>
          </p:cNvPr>
          <p:cNvCxnSpPr>
            <a:cxnSpLocks/>
            <a:stCxn id="229" idx="4"/>
            <a:endCxn id="229" idx="3"/>
          </p:cNvCxnSpPr>
          <p:nvPr/>
        </p:nvCxnSpPr>
        <p:spPr>
          <a:xfrm rot="5400000" flipH="1">
            <a:off x="10579244" y="1280125"/>
            <a:ext cx="100760" cy="430171"/>
          </a:xfrm>
          <a:prstGeom prst="curvedConnector3">
            <a:avLst>
              <a:gd name="adj1" fmla="val -1420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: Curved 276">
            <a:extLst>
              <a:ext uri="{FF2B5EF4-FFF2-40B4-BE49-F238E27FC236}">
                <a16:creationId xmlns:a16="http://schemas.microsoft.com/office/drawing/2014/main" id="{7BF477DD-855F-471C-87A3-A63C659FC94C}"/>
              </a:ext>
            </a:extLst>
          </p:cNvPr>
          <p:cNvCxnSpPr>
            <a:cxnSpLocks/>
            <a:stCxn id="24" idx="7"/>
            <a:endCxn id="278" idx="3"/>
          </p:cNvCxnSpPr>
          <p:nvPr/>
        </p:nvCxnSpPr>
        <p:spPr>
          <a:xfrm rot="5400000" flipH="1" flipV="1">
            <a:off x="2084424" y="1664587"/>
            <a:ext cx="432792" cy="13221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Oval 277">
            <a:extLst>
              <a:ext uri="{FF2B5EF4-FFF2-40B4-BE49-F238E27FC236}">
                <a16:creationId xmlns:a16="http://schemas.microsoft.com/office/drawing/2014/main" id="{36D015A0-2676-4DC6-9F05-F881CD65CBC6}"/>
              </a:ext>
            </a:extLst>
          </p:cNvPr>
          <p:cNvSpPr/>
          <p:nvPr/>
        </p:nvSpPr>
        <p:spPr>
          <a:xfrm>
            <a:off x="2825618" y="1503643"/>
            <a:ext cx="930519" cy="7095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cxnSp>
        <p:nvCxnSpPr>
          <p:cNvPr id="284" name="Connector: Curved 283">
            <a:extLst>
              <a:ext uri="{FF2B5EF4-FFF2-40B4-BE49-F238E27FC236}">
                <a16:creationId xmlns:a16="http://schemas.microsoft.com/office/drawing/2014/main" id="{75C18A91-E68D-4BF6-B570-7CE70D21218B}"/>
              </a:ext>
            </a:extLst>
          </p:cNvPr>
          <p:cNvCxnSpPr>
            <a:cxnSpLocks/>
            <a:stCxn id="278" idx="5"/>
            <a:endCxn id="443" idx="6"/>
          </p:cNvCxnSpPr>
          <p:nvPr/>
        </p:nvCxnSpPr>
        <p:spPr>
          <a:xfrm rot="5400000">
            <a:off x="3132959" y="2508371"/>
            <a:ext cx="886019" cy="877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868AD0F5-9DF6-4DC8-9578-0084519E72FB}"/>
              </a:ext>
            </a:extLst>
          </p:cNvPr>
          <p:cNvSpPr txBox="1"/>
          <p:nvPr/>
        </p:nvSpPr>
        <p:spPr>
          <a:xfrm>
            <a:off x="2205838" y="2281941"/>
            <a:ext cx="47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ent</a:t>
            </a:r>
          </a:p>
        </p:txBody>
      </p:sp>
      <p:cxnSp>
        <p:nvCxnSpPr>
          <p:cNvPr id="308" name="Connector: Curved 307">
            <a:extLst>
              <a:ext uri="{FF2B5EF4-FFF2-40B4-BE49-F238E27FC236}">
                <a16:creationId xmlns:a16="http://schemas.microsoft.com/office/drawing/2014/main" id="{4A1988EE-A90F-498C-AB54-AF92C296868E}"/>
              </a:ext>
            </a:extLst>
          </p:cNvPr>
          <p:cNvCxnSpPr>
            <a:cxnSpLocks/>
            <a:stCxn id="324" idx="3"/>
            <a:endCxn id="324" idx="2"/>
          </p:cNvCxnSpPr>
          <p:nvPr/>
        </p:nvCxnSpPr>
        <p:spPr>
          <a:xfrm rot="5400000" flipH="1">
            <a:off x="669688" y="5529190"/>
            <a:ext cx="266002" cy="156549"/>
          </a:xfrm>
          <a:prstGeom prst="curvedConnector4">
            <a:avLst>
              <a:gd name="adj1" fmla="val -17758"/>
              <a:gd name="adj2" fmla="val 203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89BF310C-CE81-4491-9827-339561270F13}"/>
              </a:ext>
            </a:extLst>
          </p:cNvPr>
          <p:cNvSpPr txBox="1"/>
          <p:nvPr/>
        </p:nvSpPr>
        <p:spPr>
          <a:xfrm>
            <a:off x="126112" y="5580303"/>
            <a:ext cx="53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ent’</a:t>
            </a: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C2BA31EB-B426-4BDD-B430-DEF0F3E2DDB8}"/>
              </a:ext>
            </a:extLst>
          </p:cNvPr>
          <p:cNvSpPr/>
          <p:nvPr/>
        </p:nvSpPr>
        <p:spPr>
          <a:xfrm>
            <a:off x="724414" y="5098278"/>
            <a:ext cx="1068983" cy="7523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D2B3BDAF-55F7-44DA-B138-2C7B3F39C95F}"/>
              </a:ext>
            </a:extLst>
          </p:cNvPr>
          <p:cNvSpPr txBox="1"/>
          <p:nvPr/>
        </p:nvSpPr>
        <p:spPr>
          <a:xfrm>
            <a:off x="10417251" y="1043033"/>
            <a:ext cx="74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S_1111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4F4B40FA-BCD1-40D6-B931-DB572558B6D6}"/>
              </a:ext>
            </a:extLst>
          </p:cNvPr>
          <p:cNvSpPr txBox="1"/>
          <p:nvPr/>
        </p:nvSpPr>
        <p:spPr>
          <a:xfrm>
            <a:off x="8320251" y="515070"/>
            <a:ext cx="813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kp_disp</a:t>
            </a:r>
          </a:p>
        </p:txBody>
      </p:sp>
      <p:cxnSp>
        <p:nvCxnSpPr>
          <p:cNvPr id="382" name="Connector: Curved 381">
            <a:extLst>
              <a:ext uri="{FF2B5EF4-FFF2-40B4-BE49-F238E27FC236}">
                <a16:creationId xmlns:a16="http://schemas.microsoft.com/office/drawing/2014/main" id="{C54DD628-3DA6-48D8-BE08-0D540743B2FC}"/>
              </a:ext>
            </a:extLst>
          </p:cNvPr>
          <p:cNvCxnSpPr>
            <a:cxnSpLocks/>
            <a:stCxn id="162" idx="0"/>
            <a:endCxn id="161" idx="2"/>
          </p:cNvCxnSpPr>
          <p:nvPr/>
        </p:nvCxnSpPr>
        <p:spPr>
          <a:xfrm rot="16200000" flipV="1">
            <a:off x="7589185" y="3474525"/>
            <a:ext cx="1052430" cy="608353"/>
          </a:xfrm>
          <a:prstGeom prst="curvedConnector4">
            <a:avLst>
              <a:gd name="adj1" fmla="val 33656"/>
              <a:gd name="adj2" fmla="val 137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or: Curved 384">
            <a:extLst>
              <a:ext uri="{FF2B5EF4-FFF2-40B4-BE49-F238E27FC236}">
                <a16:creationId xmlns:a16="http://schemas.microsoft.com/office/drawing/2014/main" id="{5CDAF85A-29BA-44B3-BD14-B24EF2FCD8FE}"/>
              </a:ext>
            </a:extLst>
          </p:cNvPr>
          <p:cNvCxnSpPr>
            <a:cxnSpLocks/>
            <a:stCxn id="183" idx="1"/>
            <a:endCxn id="229" idx="5"/>
          </p:cNvCxnSpPr>
          <p:nvPr/>
        </p:nvCxnSpPr>
        <p:spPr>
          <a:xfrm rot="5400000" flipH="1" flipV="1">
            <a:off x="9794693" y="1525847"/>
            <a:ext cx="1561202" cy="1399169"/>
          </a:xfrm>
          <a:prstGeom prst="curvedConnector3">
            <a:avLst>
              <a:gd name="adj1" fmla="val 443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ADCE3804-C6E5-4441-8E61-8CE79819CBEB}"/>
              </a:ext>
            </a:extLst>
          </p:cNvPr>
          <p:cNvSpPr txBox="1"/>
          <p:nvPr/>
        </p:nvSpPr>
        <p:spPr>
          <a:xfrm>
            <a:off x="11077180" y="1876723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win. kp_disp’</a:t>
            </a:r>
          </a:p>
        </p:txBody>
      </p:sp>
      <p:cxnSp>
        <p:nvCxnSpPr>
          <p:cNvPr id="390" name="Connector: Curved 389">
            <a:extLst>
              <a:ext uri="{FF2B5EF4-FFF2-40B4-BE49-F238E27FC236}">
                <a16:creationId xmlns:a16="http://schemas.microsoft.com/office/drawing/2014/main" id="{F2BB21F9-07B4-4262-AB9F-EB83DE161ABD}"/>
              </a:ext>
            </a:extLst>
          </p:cNvPr>
          <p:cNvCxnSpPr>
            <a:cxnSpLocks/>
            <a:stCxn id="183" idx="1"/>
            <a:endCxn id="31" idx="5"/>
          </p:cNvCxnSpPr>
          <p:nvPr/>
        </p:nvCxnSpPr>
        <p:spPr>
          <a:xfrm rot="16200000" flipH="1" flipV="1">
            <a:off x="5034108" y="-381464"/>
            <a:ext cx="1454107" cy="8229097"/>
          </a:xfrm>
          <a:prstGeom prst="curvedConnector5">
            <a:avLst>
              <a:gd name="adj1" fmla="val -15721"/>
              <a:gd name="adj2" fmla="val 60428"/>
              <a:gd name="adj3" fmla="val 115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TextBox 393">
            <a:extLst>
              <a:ext uri="{FF2B5EF4-FFF2-40B4-BE49-F238E27FC236}">
                <a16:creationId xmlns:a16="http://schemas.microsoft.com/office/drawing/2014/main" id="{5121C2EC-15A1-4C73-B0A3-34FB77D748F7}"/>
              </a:ext>
            </a:extLst>
          </p:cNvPr>
          <p:cNvSpPr txBox="1"/>
          <p:nvPr/>
        </p:nvSpPr>
        <p:spPr>
          <a:xfrm>
            <a:off x="6427610" y="2536925"/>
            <a:ext cx="99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win’.kp_disp’</a:t>
            </a:r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326B9DED-86A7-49D8-B9A4-AD5C6EC1E78E}"/>
              </a:ext>
            </a:extLst>
          </p:cNvPr>
          <p:cNvSpPr/>
          <p:nvPr/>
        </p:nvSpPr>
        <p:spPr>
          <a:xfrm>
            <a:off x="6538531" y="857559"/>
            <a:ext cx="1216705" cy="6880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62B5BDF9-FA1D-4DC8-9D56-CB5876CDFC4B}"/>
              </a:ext>
            </a:extLst>
          </p:cNvPr>
          <p:cNvSpPr txBox="1"/>
          <p:nvPr/>
        </p:nvSpPr>
        <p:spPr>
          <a:xfrm>
            <a:off x="5535747" y="333076"/>
            <a:ext cx="92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res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FCE07790-8A39-4203-A0FB-3DE9FCBCDDDA}"/>
              </a:ext>
            </a:extLst>
          </p:cNvPr>
          <p:cNvSpPr txBox="1"/>
          <p:nvPr/>
        </p:nvSpPr>
        <p:spPr>
          <a:xfrm>
            <a:off x="6383387" y="1541361"/>
            <a:ext cx="152699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50" dirty="0">
                <a:latin typeface="Calibri" panose="020F0502020204030204" pitchFamily="34" charset="0"/>
                <a:cs typeface="Calibri" panose="020F0502020204030204" pitchFamily="34" charset="0"/>
              </a:rPr>
              <a:t>flag_init. i_inc. TTYRes</a:t>
            </a:r>
          </a:p>
          <a:p>
            <a:pPr algn="ctr"/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AEF61A2D-E9DC-4C5A-BABE-815D3648D3C2}"/>
              </a:ext>
            </a:extLst>
          </p:cNvPr>
          <p:cNvSpPr txBox="1"/>
          <p:nvPr/>
        </p:nvSpPr>
        <p:spPr>
          <a:xfrm>
            <a:off x="6953553" y="477839"/>
            <a:ext cx="679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kp_cnt</a:t>
            </a:r>
          </a:p>
        </p:txBody>
      </p:sp>
      <p:cxnSp>
        <p:nvCxnSpPr>
          <p:cNvPr id="428" name="Connector: Curved 427">
            <a:extLst>
              <a:ext uri="{FF2B5EF4-FFF2-40B4-BE49-F238E27FC236}">
                <a16:creationId xmlns:a16="http://schemas.microsoft.com/office/drawing/2014/main" id="{F38C7A66-6197-4B43-A5AA-E8E7DEE3655E}"/>
              </a:ext>
            </a:extLst>
          </p:cNvPr>
          <p:cNvCxnSpPr>
            <a:cxnSpLocks/>
            <a:stCxn id="407" idx="1"/>
            <a:endCxn id="407" idx="0"/>
          </p:cNvCxnSpPr>
          <p:nvPr/>
        </p:nvCxnSpPr>
        <p:spPr>
          <a:xfrm rot="5400000" flipH="1" flipV="1">
            <a:off x="6881418" y="692854"/>
            <a:ext cx="100760" cy="430171"/>
          </a:xfrm>
          <a:prstGeom prst="curvedConnector3">
            <a:avLst>
              <a:gd name="adj1" fmla="val 3268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Oval 442">
            <a:extLst>
              <a:ext uri="{FF2B5EF4-FFF2-40B4-BE49-F238E27FC236}">
                <a16:creationId xmlns:a16="http://schemas.microsoft.com/office/drawing/2014/main" id="{A2732724-96C4-46A6-B9C2-9D746A3B1E4F}"/>
              </a:ext>
            </a:extLst>
          </p:cNvPr>
          <p:cNvSpPr/>
          <p:nvPr/>
        </p:nvSpPr>
        <p:spPr>
          <a:xfrm>
            <a:off x="2601550" y="2640517"/>
            <a:ext cx="930519" cy="7095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212D045B-E0D2-46E5-89F0-359F18C2E703}"/>
              </a:ext>
            </a:extLst>
          </p:cNvPr>
          <p:cNvSpPr txBox="1"/>
          <p:nvPr/>
        </p:nvSpPr>
        <p:spPr>
          <a:xfrm>
            <a:off x="3222620" y="3446178"/>
            <a:ext cx="47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ent</a:t>
            </a:r>
          </a:p>
        </p:txBody>
      </p:sp>
      <p:cxnSp>
        <p:nvCxnSpPr>
          <p:cNvPr id="452" name="Connector: Curved 451">
            <a:extLst>
              <a:ext uri="{FF2B5EF4-FFF2-40B4-BE49-F238E27FC236}">
                <a16:creationId xmlns:a16="http://schemas.microsoft.com/office/drawing/2014/main" id="{06912BB7-2E88-40D9-BD47-06CC17CB302F}"/>
              </a:ext>
            </a:extLst>
          </p:cNvPr>
          <p:cNvCxnSpPr>
            <a:cxnSpLocks/>
            <a:stCxn id="443" idx="5"/>
            <a:endCxn id="443" idx="4"/>
          </p:cNvCxnSpPr>
          <p:nvPr/>
        </p:nvCxnSpPr>
        <p:spPr>
          <a:xfrm rot="5400000">
            <a:off x="3179351" y="3133593"/>
            <a:ext cx="103907" cy="328988"/>
          </a:xfrm>
          <a:prstGeom prst="curvedConnector3">
            <a:avLst>
              <a:gd name="adj1" fmla="val 3200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Connector: Curved 454">
            <a:extLst>
              <a:ext uri="{FF2B5EF4-FFF2-40B4-BE49-F238E27FC236}">
                <a16:creationId xmlns:a16="http://schemas.microsoft.com/office/drawing/2014/main" id="{AFBA711E-B698-4172-83C6-3EACD7B7771B}"/>
              </a:ext>
            </a:extLst>
          </p:cNvPr>
          <p:cNvCxnSpPr>
            <a:cxnSpLocks/>
            <a:stCxn id="443" idx="3"/>
            <a:endCxn id="24" idx="5"/>
          </p:cNvCxnSpPr>
          <p:nvPr/>
        </p:nvCxnSpPr>
        <p:spPr>
          <a:xfrm rot="5400000" flipH="1">
            <a:off x="2128384" y="2636698"/>
            <a:ext cx="120803" cy="1098070"/>
          </a:xfrm>
          <a:prstGeom prst="curvedConnector3">
            <a:avLst>
              <a:gd name="adj1" fmla="val -132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TextBox 457">
            <a:extLst>
              <a:ext uri="{FF2B5EF4-FFF2-40B4-BE49-F238E27FC236}">
                <a16:creationId xmlns:a16="http://schemas.microsoft.com/office/drawing/2014/main" id="{385F6162-1381-41EC-A5CF-20407CDE7CC2}"/>
              </a:ext>
            </a:extLst>
          </p:cNvPr>
          <p:cNvSpPr txBox="1"/>
          <p:nvPr/>
        </p:nvSpPr>
        <p:spPr>
          <a:xfrm>
            <a:off x="1932026" y="3399962"/>
            <a:ext cx="552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ent’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E0502470-82C7-46A8-8C12-35CF1F556302}"/>
              </a:ext>
            </a:extLst>
          </p:cNvPr>
          <p:cNvSpPr txBox="1"/>
          <p:nvPr/>
        </p:nvSpPr>
        <p:spPr>
          <a:xfrm>
            <a:off x="2228373" y="5755837"/>
            <a:ext cx="142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Ltemp.res_found</a:t>
            </a:r>
          </a:p>
        </p:txBody>
      </p: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2709CD12-D0BD-441A-AD10-FFAF748AD3F4}"/>
              </a:ext>
            </a:extLst>
          </p:cNvPr>
          <p:cNvCxnSpPr>
            <a:cxnSpLocks/>
            <a:stCxn id="407" idx="6"/>
            <a:endCxn id="217" idx="2"/>
          </p:cNvCxnSpPr>
          <p:nvPr/>
        </p:nvCxnSpPr>
        <p:spPr>
          <a:xfrm>
            <a:off x="7755236" y="1201575"/>
            <a:ext cx="555220" cy="2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A09176D-F8D3-4C7C-83C0-09663DB457B1}"/>
              </a:ext>
            </a:extLst>
          </p:cNvPr>
          <p:cNvSpPr txBox="1"/>
          <p:nvPr/>
        </p:nvSpPr>
        <p:spPr>
          <a:xfrm>
            <a:off x="5595851" y="4379867"/>
            <a:ext cx="13010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50" dirty="0">
                <a:latin typeface="Calibri" panose="020F0502020204030204" pitchFamily="34" charset="0"/>
                <a:cs typeface="Calibri" panose="020F0502020204030204" pitchFamily="34" charset="0"/>
              </a:rPr>
              <a:t>res_win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C8FBE9C-AC1A-42E4-B44F-8EA1D12E4747}"/>
              </a:ext>
            </a:extLst>
          </p:cNvPr>
          <p:cNvSpPr txBox="1"/>
          <p:nvPr/>
        </p:nvSpPr>
        <p:spPr>
          <a:xfrm>
            <a:off x="8982114" y="3000363"/>
            <a:ext cx="68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kp_disp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6D9A8929-7851-455D-9AE1-32EBFC832E2E}"/>
              </a:ext>
            </a:extLst>
          </p:cNvPr>
          <p:cNvCxnSpPr>
            <a:cxnSpLocks/>
            <a:stCxn id="161" idx="0"/>
            <a:endCxn id="229" idx="5"/>
          </p:cNvCxnSpPr>
          <p:nvPr/>
        </p:nvCxnSpPr>
        <p:spPr>
          <a:xfrm rot="5400000" flipH="1" flipV="1">
            <a:off x="9115407" y="749000"/>
            <a:ext cx="1463641" cy="2855303"/>
          </a:xfrm>
          <a:prstGeom prst="curvedConnector3">
            <a:avLst>
              <a:gd name="adj1" fmla="val 41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FE660BC-2999-4853-9921-4688046F0446}"/>
              </a:ext>
            </a:extLst>
          </p:cNvPr>
          <p:cNvSpPr txBox="1"/>
          <p:nvPr/>
        </p:nvSpPr>
        <p:spPr>
          <a:xfrm>
            <a:off x="8630562" y="1899652"/>
            <a:ext cx="813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kp_disp’</a:t>
            </a:r>
          </a:p>
        </p:txBody>
      </p: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4540CE16-0919-45D7-A634-58AAAF07409F}"/>
              </a:ext>
            </a:extLst>
          </p:cNvPr>
          <p:cNvCxnSpPr>
            <a:cxnSpLocks/>
            <a:stCxn id="407" idx="5"/>
            <a:endCxn id="229" idx="3"/>
          </p:cNvCxnSpPr>
          <p:nvPr/>
        </p:nvCxnSpPr>
        <p:spPr>
          <a:xfrm rot="16200000" flipH="1">
            <a:off x="8995796" y="26088"/>
            <a:ext cx="12700" cy="2837484"/>
          </a:xfrm>
          <a:prstGeom prst="curvedConnector3">
            <a:avLst>
              <a:gd name="adj1" fmla="val 3481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091F6B-67A2-4A85-BE1C-541E52FFC835}"/>
              </a:ext>
            </a:extLst>
          </p:cNvPr>
          <p:cNvSpPr txBox="1"/>
          <p:nvPr/>
        </p:nvSpPr>
        <p:spPr>
          <a:xfrm>
            <a:off x="9205642" y="2077499"/>
            <a:ext cx="813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kp_disp’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A6F707F8-FEF5-42C3-B0FB-E6D4B6875A82}"/>
              </a:ext>
            </a:extLst>
          </p:cNvPr>
          <p:cNvSpPr/>
          <p:nvPr/>
        </p:nvSpPr>
        <p:spPr>
          <a:xfrm>
            <a:off x="2454447" y="5089938"/>
            <a:ext cx="930519" cy="7095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/>
          </a:p>
        </p:txBody>
      </p:sp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77446313-0105-4E06-95CD-F6BE9884CE73}"/>
              </a:ext>
            </a:extLst>
          </p:cNvPr>
          <p:cNvCxnSpPr>
            <a:cxnSpLocks/>
            <a:stCxn id="324" idx="6"/>
            <a:endCxn id="165" idx="1"/>
          </p:cNvCxnSpPr>
          <p:nvPr/>
        </p:nvCxnSpPr>
        <p:spPr>
          <a:xfrm flipV="1">
            <a:off x="1793397" y="5193845"/>
            <a:ext cx="797321" cy="280618"/>
          </a:xfrm>
          <a:prstGeom prst="curvedConnector4">
            <a:avLst>
              <a:gd name="adj1" fmla="val 41454"/>
              <a:gd name="adj2" fmla="val 57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6B49B34-55A3-441D-BCDA-41DABAE7518F}"/>
              </a:ext>
            </a:extLst>
          </p:cNvPr>
          <p:cNvSpPr txBox="1"/>
          <p:nvPr/>
        </p:nvSpPr>
        <p:spPr>
          <a:xfrm>
            <a:off x="1921364" y="5085548"/>
            <a:ext cx="53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ent</a:t>
            </a:r>
          </a:p>
        </p:txBody>
      </p: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B4F3DFD7-B2F9-401D-BB26-2C8C18DC9B29}"/>
              </a:ext>
            </a:extLst>
          </p:cNvPr>
          <p:cNvCxnSpPr>
            <a:cxnSpLocks/>
            <a:stCxn id="165" idx="6"/>
            <a:endCxn id="72" idx="1"/>
          </p:cNvCxnSpPr>
          <p:nvPr/>
        </p:nvCxnSpPr>
        <p:spPr>
          <a:xfrm>
            <a:off x="3384966" y="5444700"/>
            <a:ext cx="693873" cy="5818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F1B4B51B-CB2C-49EA-97BC-D27D147F0407}"/>
              </a:ext>
            </a:extLst>
          </p:cNvPr>
          <p:cNvSpPr txBox="1"/>
          <p:nvPr/>
        </p:nvSpPr>
        <p:spPr>
          <a:xfrm>
            <a:off x="3659701" y="5294607"/>
            <a:ext cx="53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ent’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49DDD92-FC4F-4D7E-B530-83322D6F56E2}"/>
              </a:ext>
            </a:extLst>
          </p:cNvPr>
          <p:cNvSpPr txBox="1"/>
          <p:nvPr/>
        </p:nvSpPr>
        <p:spPr>
          <a:xfrm>
            <a:off x="2505657" y="5230231"/>
            <a:ext cx="85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S_10000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48CEEC1-9A08-40D7-A39D-077CF95FA461}"/>
              </a:ext>
            </a:extLst>
          </p:cNvPr>
          <p:cNvSpPr txBox="1"/>
          <p:nvPr/>
        </p:nvSpPr>
        <p:spPr>
          <a:xfrm>
            <a:off x="2485440" y="4749942"/>
            <a:ext cx="53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ent</a:t>
            </a:r>
          </a:p>
        </p:txBody>
      </p: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DF14387-0B0C-4436-A427-9231F431AA2A}"/>
              </a:ext>
            </a:extLst>
          </p:cNvPr>
          <p:cNvCxnSpPr>
            <a:cxnSpLocks/>
            <a:stCxn id="165" idx="0"/>
            <a:endCxn id="165" idx="7"/>
          </p:cNvCxnSpPr>
          <p:nvPr/>
        </p:nvCxnSpPr>
        <p:spPr>
          <a:xfrm rot="16200000" flipH="1">
            <a:off x="3032247" y="4977397"/>
            <a:ext cx="103907" cy="328988"/>
          </a:xfrm>
          <a:prstGeom prst="curvedConnector3">
            <a:avLst>
              <a:gd name="adj1" fmla="val -2200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itle 1">
            <a:extLst>
              <a:ext uri="{FF2B5EF4-FFF2-40B4-BE49-F238E27FC236}">
                <a16:creationId xmlns:a16="http://schemas.microsoft.com/office/drawing/2014/main" id="{2F9F9261-B34B-4079-A795-3643E5BF2DC9}"/>
              </a:ext>
            </a:extLst>
          </p:cNvPr>
          <p:cNvSpPr txBox="1">
            <a:spLocks/>
          </p:cNvSpPr>
          <p:nvPr/>
        </p:nvSpPr>
        <p:spPr>
          <a:xfrm>
            <a:off x="-129204" y="-37459"/>
            <a:ext cx="2867025" cy="5365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accent1">
                    <a:lumMod val="75000"/>
                  </a:schemeClr>
                </a:solidFill>
              </a:rPr>
              <a:t>FSM</a:t>
            </a:r>
          </a:p>
        </p:txBody>
      </p:sp>
    </p:spTree>
    <p:extLst>
      <p:ext uri="{BB962C8B-B14F-4D97-AF65-F5344CB8AC3E}">
        <p14:creationId xmlns:p14="http://schemas.microsoft.com/office/powerpoint/2010/main" val="370502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A3B5-AFD3-4EBE-B06E-9659C919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89649"/>
            <a:ext cx="3972221" cy="2264349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a = S3 + S1 + S2S0 + S2’S0’</a:t>
            </a:r>
          </a:p>
          <a:p>
            <a:r>
              <a:rPr lang="tr-TR" dirty="0"/>
              <a:t>b = S2’S1’+ S1’S0’ + S3’S2’ + S1S0</a:t>
            </a:r>
          </a:p>
          <a:p>
            <a:r>
              <a:rPr lang="tr-TR" dirty="0"/>
              <a:t>c =  S1’ + S2 + S0</a:t>
            </a:r>
          </a:p>
          <a:p>
            <a:r>
              <a:rPr lang="tr-TR" dirty="0"/>
              <a:t>d = S2’S0’ + S2S1’S0 + S1S0’ + S3’S2’S1</a:t>
            </a:r>
          </a:p>
          <a:p>
            <a:r>
              <a:rPr lang="tr-TR" dirty="0"/>
              <a:t>e = S2’S0’ + S1S0’</a:t>
            </a:r>
          </a:p>
          <a:p>
            <a:r>
              <a:rPr lang="tr-TR" dirty="0"/>
              <a:t>f  = S1’S0’ + S3 + S2S1’ + S2S0’</a:t>
            </a:r>
          </a:p>
          <a:p>
            <a:r>
              <a:rPr lang="tr-TR" dirty="0"/>
              <a:t>g = S3 + S2S1’ + S1S0’ + S3’S2’S1 </a:t>
            </a:r>
          </a:p>
          <a:p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174AF2-3C97-40EA-8B37-64C02826E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472572"/>
              </p:ext>
            </p:extLst>
          </p:nvPr>
        </p:nvGraphicFramePr>
        <p:xfrm>
          <a:off x="3972221" y="2535354"/>
          <a:ext cx="8046720" cy="402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423275496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370195898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15708046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322925496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93684879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37066867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87917965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075826647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3403720797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26239372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994139419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3437807267"/>
                    </a:ext>
                  </a:extLst>
                </a:gridCol>
              </a:tblGrid>
              <a:tr h="318962">
                <a:tc>
                  <a:txBody>
                    <a:bodyPr/>
                    <a:lstStyle/>
                    <a:p>
                      <a:r>
                        <a:rPr lang="tr-TR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630187"/>
                  </a:ext>
                </a:extLst>
              </a:tr>
              <a:tr h="318962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11485"/>
                  </a:ext>
                </a:extLst>
              </a:tr>
              <a:tr h="318962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123649"/>
                  </a:ext>
                </a:extLst>
              </a:tr>
              <a:tr h="318962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34152"/>
                  </a:ext>
                </a:extLst>
              </a:tr>
              <a:tr h="318962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655960"/>
                  </a:ext>
                </a:extLst>
              </a:tr>
              <a:tr h="318962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03189"/>
                  </a:ext>
                </a:extLst>
              </a:tr>
              <a:tr h="318962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09881"/>
                  </a:ext>
                </a:extLst>
              </a:tr>
              <a:tr h="318962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31230"/>
                  </a:ext>
                </a:extLst>
              </a:tr>
              <a:tr h="318962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58419"/>
                  </a:ext>
                </a:extLst>
              </a:tr>
              <a:tr h="318962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48012"/>
                  </a:ext>
                </a:extLst>
              </a:tr>
              <a:tr h="318962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0241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705AE89-5D6B-4E09-AFE4-12096141B331}"/>
              </a:ext>
            </a:extLst>
          </p:cNvPr>
          <p:cNvSpPr txBox="1">
            <a:spLocks/>
          </p:cNvSpPr>
          <p:nvPr/>
        </p:nvSpPr>
        <p:spPr>
          <a:xfrm>
            <a:off x="4349777" y="299286"/>
            <a:ext cx="4005084" cy="5365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accent1">
                    <a:lumMod val="75000"/>
                  </a:schemeClr>
                </a:solidFill>
              </a:rPr>
              <a:t>7 Segment Displayer</a:t>
            </a:r>
          </a:p>
        </p:txBody>
      </p:sp>
    </p:spTree>
    <p:extLst>
      <p:ext uri="{BB962C8B-B14F-4D97-AF65-F5344CB8AC3E}">
        <p14:creationId xmlns:p14="http://schemas.microsoft.com/office/powerpoint/2010/main" val="139143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6F9A97-14BF-4359-A0D3-DB44305C6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94853"/>
              </p:ext>
            </p:extLst>
          </p:nvPr>
        </p:nvGraphicFramePr>
        <p:xfrm>
          <a:off x="0" y="1"/>
          <a:ext cx="12192000" cy="919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90">
                  <a:extLst>
                    <a:ext uri="{9D8B030D-6E8A-4147-A177-3AD203B41FA5}">
                      <a16:colId xmlns:a16="http://schemas.microsoft.com/office/drawing/2014/main" val="186902024"/>
                    </a:ext>
                  </a:extLst>
                </a:gridCol>
                <a:gridCol w="317906">
                  <a:extLst>
                    <a:ext uri="{9D8B030D-6E8A-4147-A177-3AD203B41FA5}">
                      <a16:colId xmlns:a16="http://schemas.microsoft.com/office/drawing/2014/main" val="1545950640"/>
                    </a:ext>
                  </a:extLst>
                </a:gridCol>
                <a:gridCol w="295199">
                  <a:extLst>
                    <a:ext uri="{9D8B030D-6E8A-4147-A177-3AD203B41FA5}">
                      <a16:colId xmlns:a16="http://schemas.microsoft.com/office/drawing/2014/main" val="3853972997"/>
                    </a:ext>
                  </a:extLst>
                </a:gridCol>
                <a:gridCol w="317906">
                  <a:extLst>
                    <a:ext uri="{9D8B030D-6E8A-4147-A177-3AD203B41FA5}">
                      <a16:colId xmlns:a16="http://schemas.microsoft.com/office/drawing/2014/main" val="1455628257"/>
                    </a:ext>
                  </a:extLst>
                </a:gridCol>
                <a:gridCol w="329258">
                  <a:extLst>
                    <a:ext uri="{9D8B030D-6E8A-4147-A177-3AD203B41FA5}">
                      <a16:colId xmlns:a16="http://schemas.microsoft.com/office/drawing/2014/main" val="1287368765"/>
                    </a:ext>
                  </a:extLst>
                </a:gridCol>
                <a:gridCol w="306551">
                  <a:extLst>
                    <a:ext uri="{9D8B030D-6E8A-4147-A177-3AD203B41FA5}">
                      <a16:colId xmlns:a16="http://schemas.microsoft.com/office/drawing/2014/main" val="4073018647"/>
                    </a:ext>
                  </a:extLst>
                </a:gridCol>
                <a:gridCol w="340614">
                  <a:extLst>
                    <a:ext uri="{9D8B030D-6E8A-4147-A177-3AD203B41FA5}">
                      <a16:colId xmlns:a16="http://schemas.microsoft.com/office/drawing/2014/main" val="303354774"/>
                    </a:ext>
                  </a:extLst>
                </a:gridCol>
                <a:gridCol w="317906">
                  <a:extLst>
                    <a:ext uri="{9D8B030D-6E8A-4147-A177-3AD203B41FA5}">
                      <a16:colId xmlns:a16="http://schemas.microsoft.com/office/drawing/2014/main" val="3147054021"/>
                    </a:ext>
                  </a:extLst>
                </a:gridCol>
                <a:gridCol w="340613">
                  <a:extLst>
                    <a:ext uri="{9D8B030D-6E8A-4147-A177-3AD203B41FA5}">
                      <a16:colId xmlns:a16="http://schemas.microsoft.com/office/drawing/2014/main" val="1753960755"/>
                    </a:ext>
                  </a:extLst>
                </a:gridCol>
                <a:gridCol w="306551">
                  <a:extLst>
                    <a:ext uri="{9D8B030D-6E8A-4147-A177-3AD203B41FA5}">
                      <a16:colId xmlns:a16="http://schemas.microsoft.com/office/drawing/2014/main" val="2135344390"/>
                    </a:ext>
                  </a:extLst>
                </a:gridCol>
                <a:gridCol w="329261">
                  <a:extLst>
                    <a:ext uri="{9D8B030D-6E8A-4147-A177-3AD203B41FA5}">
                      <a16:colId xmlns:a16="http://schemas.microsoft.com/office/drawing/2014/main" val="1110713633"/>
                    </a:ext>
                  </a:extLst>
                </a:gridCol>
                <a:gridCol w="329258">
                  <a:extLst>
                    <a:ext uri="{9D8B030D-6E8A-4147-A177-3AD203B41FA5}">
                      <a16:colId xmlns:a16="http://schemas.microsoft.com/office/drawing/2014/main" val="1145597069"/>
                    </a:ext>
                  </a:extLst>
                </a:gridCol>
                <a:gridCol w="374675">
                  <a:extLst>
                    <a:ext uri="{9D8B030D-6E8A-4147-A177-3AD203B41FA5}">
                      <a16:colId xmlns:a16="http://schemas.microsoft.com/office/drawing/2014/main" val="2388374646"/>
                    </a:ext>
                  </a:extLst>
                </a:gridCol>
                <a:gridCol w="374675">
                  <a:extLst>
                    <a:ext uri="{9D8B030D-6E8A-4147-A177-3AD203B41FA5}">
                      <a16:colId xmlns:a16="http://schemas.microsoft.com/office/drawing/2014/main" val="2282547049"/>
                    </a:ext>
                  </a:extLst>
                </a:gridCol>
                <a:gridCol w="363320">
                  <a:extLst>
                    <a:ext uri="{9D8B030D-6E8A-4147-A177-3AD203B41FA5}">
                      <a16:colId xmlns:a16="http://schemas.microsoft.com/office/drawing/2014/main" val="522499644"/>
                    </a:ext>
                  </a:extLst>
                </a:gridCol>
                <a:gridCol w="306551">
                  <a:extLst>
                    <a:ext uri="{9D8B030D-6E8A-4147-A177-3AD203B41FA5}">
                      <a16:colId xmlns:a16="http://schemas.microsoft.com/office/drawing/2014/main" val="2847865289"/>
                    </a:ext>
                  </a:extLst>
                </a:gridCol>
                <a:gridCol w="363320">
                  <a:extLst>
                    <a:ext uri="{9D8B030D-6E8A-4147-A177-3AD203B41FA5}">
                      <a16:colId xmlns:a16="http://schemas.microsoft.com/office/drawing/2014/main" val="1497876649"/>
                    </a:ext>
                  </a:extLst>
                </a:gridCol>
                <a:gridCol w="295199">
                  <a:extLst>
                    <a:ext uri="{9D8B030D-6E8A-4147-A177-3AD203B41FA5}">
                      <a16:colId xmlns:a16="http://schemas.microsoft.com/office/drawing/2014/main" val="2039532334"/>
                    </a:ext>
                  </a:extLst>
                </a:gridCol>
                <a:gridCol w="317906">
                  <a:extLst>
                    <a:ext uri="{9D8B030D-6E8A-4147-A177-3AD203B41FA5}">
                      <a16:colId xmlns:a16="http://schemas.microsoft.com/office/drawing/2014/main" val="3420976516"/>
                    </a:ext>
                  </a:extLst>
                </a:gridCol>
                <a:gridCol w="306550">
                  <a:extLst>
                    <a:ext uri="{9D8B030D-6E8A-4147-A177-3AD203B41FA5}">
                      <a16:colId xmlns:a16="http://schemas.microsoft.com/office/drawing/2014/main" val="3172193671"/>
                    </a:ext>
                  </a:extLst>
                </a:gridCol>
                <a:gridCol w="295199">
                  <a:extLst>
                    <a:ext uri="{9D8B030D-6E8A-4147-A177-3AD203B41FA5}">
                      <a16:colId xmlns:a16="http://schemas.microsoft.com/office/drawing/2014/main" val="1652858828"/>
                    </a:ext>
                  </a:extLst>
                </a:gridCol>
                <a:gridCol w="295198">
                  <a:extLst>
                    <a:ext uri="{9D8B030D-6E8A-4147-A177-3AD203B41FA5}">
                      <a16:colId xmlns:a16="http://schemas.microsoft.com/office/drawing/2014/main" val="4035589246"/>
                    </a:ext>
                  </a:extLst>
                </a:gridCol>
                <a:gridCol w="363320">
                  <a:extLst>
                    <a:ext uri="{9D8B030D-6E8A-4147-A177-3AD203B41FA5}">
                      <a16:colId xmlns:a16="http://schemas.microsoft.com/office/drawing/2014/main" val="2914263436"/>
                    </a:ext>
                  </a:extLst>
                </a:gridCol>
                <a:gridCol w="374674">
                  <a:extLst>
                    <a:ext uri="{9D8B030D-6E8A-4147-A177-3AD203B41FA5}">
                      <a16:colId xmlns:a16="http://schemas.microsoft.com/office/drawing/2014/main" val="1842527211"/>
                    </a:ext>
                  </a:extLst>
                </a:gridCol>
                <a:gridCol w="283844">
                  <a:extLst>
                    <a:ext uri="{9D8B030D-6E8A-4147-A177-3AD203B41FA5}">
                      <a16:colId xmlns:a16="http://schemas.microsoft.com/office/drawing/2014/main" val="1417977911"/>
                    </a:ext>
                  </a:extLst>
                </a:gridCol>
                <a:gridCol w="283845">
                  <a:extLst>
                    <a:ext uri="{9D8B030D-6E8A-4147-A177-3AD203B41FA5}">
                      <a16:colId xmlns:a16="http://schemas.microsoft.com/office/drawing/2014/main" val="2759095344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3631083499"/>
                    </a:ext>
                  </a:extLst>
                </a:gridCol>
                <a:gridCol w="467272">
                  <a:extLst>
                    <a:ext uri="{9D8B030D-6E8A-4147-A177-3AD203B41FA5}">
                      <a16:colId xmlns:a16="http://schemas.microsoft.com/office/drawing/2014/main" val="901722112"/>
                    </a:ext>
                  </a:extLst>
                </a:gridCol>
                <a:gridCol w="496360">
                  <a:extLst>
                    <a:ext uri="{9D8B030D-6E8A-4147-A177-3AD203B41FA5}">
                      <a16:colId xmlns:a16="http://schemas.microsoft.com/office/drawing/2014/main" val="2939328561"/>
                    </a:ext>
                  </a:extLst>
                </a:gridCol>
                <a:gridCol w="491075">
                  <a:extLst>
                    <a:ext uri="{9D8B030D-6E8A-4147-A177-3AD203B41FA5}">
                      <a16:colId xmlns:a16="http://schemas.microsoft.com/office/drawing/2014/main" val="3453545171"/>
                    </a:ext>
                  </a:extLst>
                </a:gridCol>
                <a:gridCol w="493716">
                  <a:extLst>
                    <a:ext uri="{9D8B030D-6E8A-4147-A177-3AD203B41FA5}">
                      <a16:colId xmlns:a16="http://schemas.microsoft.com/office/drawing/2014/main" val="200557428"/>
                    </a:ext>
                  </a:extLst>
                </a:gridCol>
                <a:gridCol w="529842">
                  <a:extLst>
                    <a:ext uri="{9D8B030D-6E8A-4147-A177-3AD203B41FA5}">
                      <a16:colId xmlns:a16="http://schemas.microsoft.com/office/drawing/2014/main" val="1047789178"/>
                    </a:ext>
                  </a:extLst>
                </a:gridCol>
                <a:gridCol w="469635">
                  <a:extLst>
                    <a:ext uri="{9D8B030D-6E8A-4147-A177-3AD203B41FA5}">
                      <a16:colId xmlns:a16="http://schemas.microsoft.com/office/drawing/2014/main" val="1897390981"/>
                    </a:ext>
                  </a:extLst>
                </a:gridCol>
                <a:gridCol w="493716">
                  <a:extLst>
                    <a:ext uri="{9D8B030D-6E8A-4147-A177-3AD203B41FA5}">
                      <a16:colId xmlns:a16="http://schemas.microsoft.com/office/drawing/2014/main" val="4248646971"/>
                    </a:ext>
                  </a:extLst>
                </a:gridCol>
              </a:tblGrid>
              <a:tr h="476385">
                <a:tc>
                  <a:txBody>
                    <a:bodyPr/>
                    <a:lstStyle/>
                    <a:p>
                      <a:r>
                        <a:rPr lang="tr-TR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z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Li0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Li1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Li2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Li3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Li4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Li5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Li6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48210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27355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394512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927389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474699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137726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509874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406786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897172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25514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811641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58808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55747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23495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0601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901945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481618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48765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632838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80371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047489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75812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10179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75309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52938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93701"/>
                  </a:ext>
                </a:extLst>
              </a:tr>
              <a:tr h="308249"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73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0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2885B-0A31-409F-8434-383DBE091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3880"/>
            <a:ext cx="12192000" cy="5734119"/>
          </a:xfrm>
        </p:spPr>
        <p:txBody>
          <a:bodyPr>
            <a:normAutofit/>
          </a:bodyPr>
          <a:lstStyle/>
          <a:p>
            <a:pPr fontAlgn="t"/>
            <a:r>
              <a:rPr lang="tr-TR" sz="1800" b="1" dirty="0"/>
              <a:t>Li0 = 1</a:t>
            </a:r>
            <a:endParaRPr lang="tr-TR" sz="1800" dirty="0"/>
          </a:p>
          <a:p>
            <a:pPr fontAlgn="t"/>
            <a:r>
              <a:rPr lang="tr-TR" sz="1800" b="1" dirty="0"/>
              <a:t>Li1 = 1</a:t>
            </a:r>
            <a:endParaRPr lang="tr-TR" sz="1800" dirty="0"/>
          </a:p>
          <a:p>
            <a:pPr fontAlgn="t"/>
            <a:r>
              <a:rPr lang="tr-TR" sz="1800" b="1" dirty="0"/>
              <a:t>Li2 = p + q</a:t>
            </a:r>
            <a:r>
              <a:rPr lang="tr-TR" sz="1800" dirty="0"/>
              <a:t> + </a:t>
            </a:r>
            <a:r>
              <a:rPr lang="tr-TR" sz="1800" b="1" dirty="0"/>
              <a:t>r + s + t + u + v + w + x + y</a:t>
            </a:r>
            <a:r>
              <a:rPr lang="tr-TR" sz="1800" dirty="0"/>
              <a:t> + </a:t>
            </a:r>
            <a:r>
              <a:rPr lang="tr-TR" sz="1800" b="1" dirty="0"/>
              <a:t>z</a:t>
            </a:r>
            <a:endParaRPr lang="tr-TR" sz="1800" dirty="0"/>
          </a:p>
          <a:p>
            <a:pPr fontAlgn="t"/>
            <a:r>
              <a:rPr lang="tr-TR" sz="1800" b="1" dirty="0"/>
              <a:t>Li3 = </a:t>
            </a:r>
            <a:r>
              <a:rPr lang="tr-TR" b="1" dirty="0"/>
              <a:t>h + i</a:t>
            </a:r>
            <a:r>
              <a:rPr lang="tr-TR" dirty="0"/>
              <a:t> + </a:t>
            </a:r>
            <a:r>
              <a:rPr lang="tr-TR" b="1" dirty="0"/>
              <a:t>j</a:t>
            </a:r>
            <a:r>
              <a:rPr lang="tr-TR" dirty="0"/>
              <a:t> + </a:t>
            </a:r>
            <a:r>
              <a:rPr lang="tr-TR" b="1" dirty="0"/>
              <a:t>k</a:t>
            </a:r>
            <a:r>
              <a:rPr lang="tr-TR" dirty="0"/>
              <a:t> + </a:t>
            </a:r>
            <a:r>
              <a:rPr lang="tr-TR" b="1" dirty="0"/>
              <a:t>l</a:t>
            </a:r>
            <a:r>
              <a:rPr lang="tr-TR" dirty="0"/>
              <a:t> + </a:t>
            </a:r>
            <a:r>
              <a:rPr lang="tr-TR" b="1" dirty="0"/>
              <a:t>m</a:t>
            </a:r>
            <a:r>
              <a:rPr lang="tr-TR" dirty="0"/>
              <a:t> + </a:t>
            </a:r>
            <a:r>
              <a:rPr lang="tr-TR" b="1" dirty="0"/>
              <a:t>n</a:t>
            </a:r>
            <a:r>
              <a:rPr lang="tr-TR" dirty="0"/>
              <a:t> + </a:t>
            </a:r>
            <a:r>
              <a:rPr lang="tr-TR" b="1" dirty="0"/>
              <a:t>o + x + y + z</a:t>
            </a:r>
            <a:endParaRPr lang="tr-TR" sz="1800" dirty="0"/>
          </a:p>
          <a:p>
            <a:pPr fontAlgn="t"/>
            <a:r>
              <a:rPr lang="tr-TR" sz="1800" b="1" dirty="0"/>
              <a:t>Li4 = d + e + f + g + l + m + n + o + t + u + v + w</a:t>
            </a:r>
            <a:endParaRPr lang="tr-TR" sz="1800" dirty="0"/>
          </a:p>
          <a:p>
            <a:pPr fontAlgn="t"/>
            <a:r>
              <a:rPr lang="tr-TR" sz="1800" b="1" dirty="0"/>
              <a:t>Li5 = b + c + f + g + j + k + n + o + r + s + v + w + z</a:t>
            </a:r>
            <a:endParaRPr lang="tr-TR" sz="1800" dirty="0"/>
          </a:p>
          <a:p>
            <a:pPr fontAlgn="t"/>
            <a:r>
              <a:rPr lang="tr-TR" sz="1800" b="1" dirty="0"/>
              <a:t>Li6 = a + c + e + g + i + </a:t>
            </a:r>
            <a:r>
              <a:rPr lang="tr-TR" b="1" dirty="0"/>
              <a:t>k + m + o</a:t>
            </a:r>
            <a:r>
              <a:rPr lang="tr-TR" dirty="0"/>
              <a:t> + </a:t>
            </a:r>
            <a:r>
              <a:rPr lang="tr-TR" b="1" dirty="0"/>
              <a:t>q</a:t>
            </a:r>
            <a:r>
              <a:rPr lang="tr-TR" dirty="0"/>
              <a:t> + </a:t>
            </a:r>
            <a:r>
              <a:rPr lang="tr-TR" b="1" dirty="0"/>
              <a:t>s</a:t>
            </a:r>
            <a:r>
              <a:rPr lang="tr-TR" dirty="0"/>
              <a:t> + </a:t>
            </a:r>
            <a:r>
              <a:rPr lang="tr-TR" b="1" dirty="0"/>
              <a:t>u</a:t>
            </a:r>
            <a:r>
              <a:rPr lang="tr-TR" dirty="0"/>
              <a:t>  + </a:t>
            </a:r>
            <a:r>
              <a:rPr lang="tr-TR" b="1" dirty="0"/>
              <a:t>w</a:t>
            </a:r>
            <a:r>
              <a:rPr lang="tr-TR" dirty="0"/>
              <a:t> + </a:t>
            </a:r>
            <a:r>
              <a:rPr lang="tr-TR" b="1" dirty="0"/>
              <a:t>y</a:t>
            </a:r>
            <a:endParaRPr lang="tr-TR" dirty="0"/>
          </a:p>
          <a:p>
            <a:pPr marL="0" indent="0" fontAlgn="t">
              <a:buNone/>
            </a:pPr>
            <a:endParaRPr lang="tr-TR" dirty="0"/>
          </a:p>
          <a:p>
            <a:pPr fontAlgn="t"/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707710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2314</TotalTime>
  <Words>882</Words>
  <Application>Microsoft Office PowerPoint</Application>
  <PresentationFormat>Widescreen</PresentationFormat>
  <Paragraphs>476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tugay apaydın</dc:creator>
  <cp:lastModifiedBy>tugay apaydın</cp:lastModifiedBy>
  <cp:revision>268</cp:revision>
  <dcterms:created xsi:type="dcterms:W3CDTF">2020-07-04T13:47:57Z</dcterms:created>
  <dcterms:modified xsi:type="dcterms:W3CDTF">2020-07-08T19:43:43Z</dcterms:modified>
</cp:coreProperties>
</file>