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36DC2-76CA-40C4-BB07-E91474FC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7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Backend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AB5F63-A190-45FD-9AFC-7D01A228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10" y="1353670"/>
            <a:ext cx="3943180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0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91AC4-394C-4B2E-906C-011547E3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No-</a:t>
            </a:r>
            <a:r>
              <a:rPr lang="tr-TR" dirty="0" err="1"/>
              <a:t>fast</a:t>
            </a:r>
            <a:r>
              <a:rPr lang="tr-TR" dirty="0"/>
              <a:t>-</a:t>
            </a:r>
            <a:r>
              <a:rPr lang="tr-TR" dirty="0" err="1"/>
              <a:t>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55CB83-3809-4043-8553-9CF5584F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51" y="1325563"/>
            <a:ext cx="4261495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5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7F9D46DD-72CD-4D29-8009-4D49436F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 Nedir?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C533AD-829A-4968-B6C8-622E07A0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 </a:t>
            </a:r>
            <a:r>
              <a:rPr lang="tr-TR" dirty="0" err="1"/>
              <a:t>stash</a:t>
            </a:r>
            <a:r>
              <a:rPr lang="tr-TR" dirty="0"/>
              <a:t>, mevcut çalışma dizinindeki değişiklikleri geçici olarak saklamak için kullanılan bir mekanizmadır. Özellikle, üzerinde çalıştığınız bir dalda olmayan ve henüz </a:t>
            </a:r>
            <a:r>
              <a:rPr lang="tr-TR" dirty="0" err="1"/>
              <a:t>commit</a:t>
            </a:r>
            <a:r>
              <a:rPr lang="tr-TR" dirty="0"/>
              <a:t> etmek istemediğiniz değişiklikleri geçici olarak saklamak için kullanılır. Bu sayede, başka bir dalda çalışmak veya başka bir işle uğraşmak istediğinizde, mevcut değişikliklerinizi saklayabilir ve daha sonra geri alabilirsiniz.</a:t>
            </a:r>
          </a:p>
        </p:txBody>
      </p:sp>
    </p:spTree>
    <p:extLst>
      <p:ext uri="{BB962C8B-B14F-4D97-AF65-F5344CB8AC3E}">
        <p14:creationId xmlns:p14="http://schemas.microsoft.com/office/powerpoint/2010/main" val="372914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81FDB4-97D3-4620-9D11-96095AF8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Alias</a:t>
            </a:r>
            <a:r>
              <a:rPr lang="tr-TR" dirty="0"/>
              <a:t> Kullanarak Kod Kısaltma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198650-F6E6-4E8A-87C0-CDDA8DBE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8" y="2214283"/>
            <a:ext cx="5988423" cy="3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560</Words>
  <Application>Microsoft Office PowerPoint</Application>
  <PresentationFormat>Geniş ekran</PresentationFormat>
  <Paragraphs>38</Paragraphs>
  <Slides>48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Branch Backend ve Merge Fast-forward</vt:lpstr>
      <vt:lpstr>Git GUI Nedir?</vt:lpstr>
      <vt:lpstr>Git CLI Nedir?</vt:lpstr>
      <vt:lpstr>Branch Frontend ve Merge No-fast-forward</vt:lpstr>
      <vt:lpstr>Git Stash Nedir?</vt:lpstr>
      <vt:lpstr>Alias Kullanarak Kod Kısaltma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19</cp:revision>
  <dcterms:created xsi:type="dcterms:W3CDTF">2024-03-10T18:50:05Z</dcterms:created>
  <dcterms:modified xsi:type="dcterms:W3CDTF">2024-03-12T20:16:19Z</dcterms:modified>
</cp:coreProperties>
</file>