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8" r:id="rId31"/>
    <p:sldId id="284" r:id="rId32"/>
    <p:sldId id="285" r:id="rId33"/>
    <p:sldId id="286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0" r:id="rId44"/>
    <p:sldId id="298" r:id="rId45"/>
    <p:sldId id="299" r:id="rId46"/>
    <p:sldId id="301" r:id="rId47"/>
    <p:sldId id="302" r:id="rId48"/>
    <p:sldId id="304" r:id="rId49"/>
    <p:sldId id="303" r:id="rId5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146C4C-9E52-4272-9220-0C150F570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52569D6-F3CF-41FB-9426-9DFE320D3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95AB299-9EE7-4DAB-AA52-37D290D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6E6D7B9-FEA9-46BA-A398-6E1543B3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CEC755-6259-41D7-8F4E-EDE0EF92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90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C21D16-524D-424B-B189-F15D2C48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2C158BB-7750-4720-B2FD-BFE2329B1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29FD7C-8CEA-4129-9E2E-6FA4D85A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1AE107-A244-41B4-BFF0-7C05EC45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D6ED8F-2278-401D-B667-BE91581B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090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A86223C-8D68-42B7-9429-A54DAA5F6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997650F-2FD0-4268-B916-FEB0E064D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EBA21A-0F9D-432B-B520-52F91DC4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8A855D-B2CD-4919-B424-064737A6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AED86E-8AF8-46C1-8153-CCE67A97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093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289C7D-F35C-4527-B734-CA28857C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AED158-57B2-429B-8E2B-D64D8E649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4669EC4-FCC7-4E4C-8490-4FCF9A2C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99C781A-224C-4FAD-ABB8-874AF68F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00D1C87-C4B9-42EE-A765-F878A40E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991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E5807F-58AE-4296-AFD6-3C71831C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7395EC2-3AB7-4919-ADF3-44C621E71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006ABFD-9D5B-4625-AEFF-A800EEA8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8C134F-9155-483E-88BC-C4105BBF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772C3D-728E-44B8-8AF2-1FD66D34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36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1583B3-0395-4BEE-BB61-26477E9E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DAD718-08B6-4C06-90FF-54EA52976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65EB445-1C71-44F0-B5C5-AFF8796B7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524F115-5C68-4E8F-A512-9B5957C3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11DFC93-DA8E-4BE8-BF02-B3359997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B23582A-604F-45C1-9BAC-7D24E873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066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BA4A02-399F-4D08-BB2C-22D7E840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FB7F364-6079-4016-94B8-2E19E1EA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45B19A2-3382-44B6-A16D-8DD8FD6E5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D820BDB-CE8A-4F27-8638-93AB3E56B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8814393-40E8-4F16-BA8F-9FA864A04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E7D7C92-79BB-4401-98FF-B3B6C0D5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107C606-763E-458A-B4CB-92954465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552255F-97A0-44A4-84A0-678096D9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243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3DDA82-2766-4ED2-A7CF-1DDBEAA8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C796CB1-0677-43DA-BD91-6DC671D4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5FACDE4-9B4F-432D-94E5-390551CF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92A1E31-E0BD-434B-8761-9DD862DE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1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D28007E-EF3B-42D4-8882-47546559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08DF51D-21B2-435B-A6E2-71ECDBF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82DC84E-C346-471E-9FB1-802A5E73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837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D76DBF-ECC6-40A6-BAF0-20C0D3CD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BFF974-B5E0-4E3A-B8BD-0C62B39B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537DE92-0866-4D2F-A14E-555B9ABB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124408E-CED1-48DE-B03F-1192A82C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ACD8DE6-59C2-4ED8-B046-16688950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5D57CD9-6D07-4ECA-8B20-7AFA6732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14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81A45E-0411-40C2-B84A-1A4E42EC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FBAE31B-5EB7-4483-95EC-0CD4BBECF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7446C1E-4C38-4E3B-A611-B6E127CB0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8E91DD4-0000-45C8-8AB6-107E516D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F472C79-9ACF-4503-B326-6AA711C6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4A2E555-040E-4D38-BE51-BF0B5DF4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89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82042A9-F6E0-4CFE-BC7F-6C509BA4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7193EAB-2A2D-4CA0-B4F9-5E05CE5F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079022-494C-4AC0-BC6C-5D64749B6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08B4E4-F909-4AD0-A59F-9D7EE97BC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25AAD3-70AE-4115-9D08-8931483B6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669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CF44B4-469E-47AC-8463-41C37A212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21" y="0"/>
            <a:ext cx="9144000" cy="1251284"/>
          </a:xfrm>
        </p:spPr>
        <p:txBody>
          <a:bodyPr/>
          <a:lstStyle/>
          <a:p>
            <a:r>
              <a:rPr lang="tr-TR" dirty="0"/>
              <a:t>Linux </a:t>
            </a:r>
            <a:r>
              <a:rPr lang="tr-TR" dirty="0" err="1"/>
              <a:t>Ubuntu</a:t>
            </a:r>
            <a:r>
              <a:rPr lang="tr-TR" dirty="0"/>
              <a:t> Kurulumu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8D317F2-97B8-406B-B9FA-82A6CEAE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05" y="1708317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7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F94A174-22FB-4E87-897D-70DDDAF7E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8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45D55FB-76E1-448B-B6BF-B0B202A59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547687"/>
            <a:ext cx="91916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A63631F-E614-456E-90B1-2702E557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762"/>
            <a:ext cx="7620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52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86B9C59-97E1-4900-AFEA-FA9BFC31D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61" y="0"/>
            <a:ext cx="7914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6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9536A2A-1B04-4B6F-8335-88973CA4E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803FB96-31A0-4D39-8AD9-55BEA3EDF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8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4B482FA-14AC-425B-8836-24353BE47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72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0631E78-D1A6-4E22-939F-63CB329CC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0"/>
            <a:ext cx="795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1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D61E0F1-895A-4BAA-856D-5AEB4F7D7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0"/>
            <a:ext cx="795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62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DF24B3A-D729-4532-A04B-BC2A20112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656" y="0"/>
            <a:ext cx="7944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8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5BC520A-DAC6-462B-895C-AA91B481D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85875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87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78940D4-2611-4F75-AA9B-69616CF42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498" y="0"/>
            <a:ext cx="7925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26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3F1A065-5D9A-43BF-B7E5-A0C9F12BD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942975"/>
            <a:ext cx="68675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64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EAE8817-8389-4F79-9296-A1A0C70C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55" y="0"/>
            <a:ext cx="9599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57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D3F8A2F-751C-4D59-AF1D-9690BBECC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31" y="0"/>
            <a:ext cx="959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5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75D5DB8-5CAA-49CE-AB84-B676C337A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31" y="0"/>
            <a:ext cx="959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36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1CA5A65-7DFB-4EE0-BBDC-B386A9048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72" y="0"/>
            <a:ext cx="9571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53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723011B-2C64-477E-B6B0-385EF547B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09" y="0"/>
            <a:ext cx="9555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42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F8CF921-E22A-48EB-B2AA-8CB02AD4B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40" y="0"/>
            <a:ext cx="9563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86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443BEE6-D0F9-4C6D-BEEB-4D735359A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02" y="0"/>
            <a:ext cx="9589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42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D08440-8BFC-411E-B09F-0CD28B45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04B41F3-6520-4CDF-8DEC-155437A9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5" y="1690688"/>
            <a:ext cx="5388994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2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3E15B22-D1DC-4D45-9878-76E5BF01F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90637"/>
            <a:ext cx="66579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96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CFACD7C-B7D2-4CD3-B500-83BB3AEF9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200025"/>
            <a:ext cx="78009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624F76-7779-4651-8965-C9A464FD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A615E7-9CE1-409F-A101-6A7DD9BC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Git, yazılım geliştirme süreçlerinde kullanılan bir versiyon kontrol sistemi (VCS) olarak bilinir. </a:t>
            </a:r>
          </a:p>
          <a:p>
            <a:r>
              <a:rPr lang="tr-TR" dirty="0"/>
              <a:t>Kodun tarihçesini takip etmek, değişiklikleri yönetmek, paralel geliştirmeyi desteklemek gibi işlevlere sahiptir.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3420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5B6EDB-07E6-48DD-913A-EADCC5FF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VCS açılımı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9E7644-317F-4A69-97CE-93F91CF0D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VCS, "</a:t>
            </a:r>
            <a:r>
              <a:rPr lang="tr-TR" dirty="0" err="1"/>
              <a:t>Version</a:t>
            </a:r>
            <a:r>
              <a:rPr lang="tr-TR" dirty="0"/>
              <a:t> Control </a:t>
            </a:r>
            <a:r>
              <a:rPr lang="tr-TR" dirty="0" err="1"/>
              <a:t>System</a:t>
            </a:r>
            <a:r>
              <a:rPr lang="tr-TR" dirty="0"/>
              <a:t>" kelimesinin kısaltmasıdır. Türkçe karşılığı "Versiyon Kontrol </a:t>
            </a:r>
            <a:r>
              <a:rPr lang="tr-TR" dirty="0" err="1"/>
              <a:t>Sistemi"dir</a:t>
            </a:r>
            <a:r>
              <a:rPr lang="tr-TR" dirty="0"/>
              <a:t>. </a:t>
            </a:r>
          </a:p>
          <a:p>
            <a:r>
              <a:rPr lang="tr-TR" dirty="0"/>
              <a:t>Yazılım geliştirme süreçlerinde kodun yönetimini, değişikliklerin izlenmesini ve kodun farklı versiyonlarının saklanmasını sağlar.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6695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1A575F-4E16-491E-B24F-E0B194C0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İyi Bir </a:t>
            </a:r>
            <a:r>
              <a:rPr lang="tr-TR" dirty="0" err="1"/>
              <a:t>Commit</a:t>
            </a:r>
            <a:r>
              <a:rPr lang="tr-TR" dirty="0"/>
              <a:t> Özellikleri Nelerdir?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E2F407-0D5E-487B-BE76-96B4C180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Anlamlı ve açıklayıcı </a:t>
            </a:r>
            <a:r>
              <a:rPr lang="tr-TR" b="1" dirty="0" err="1"/>
              <a:t>mesajler</a:t>
            </a:r>
            <a:r>
              <a:rPr lang="tr-TR" b="1" dirty="0"/>
              <a:t>: </a:t>
            </a:r>
            <a:r>
              <a:rPr lang="tr-TR" dirty="0" err="1"/>
              <a:t>Commit</a:t>
            </a:r>
            <a:r>
              <a:rPr lang="tr-TR" dirty="0"/>
              <a:t> mesajları, yapılan değişiklikleri net bir şekilde açıklamalıdır.</a:t>
            </a:r>
          </a:p>
          <a:p>
            <a:r>
              <a:rPr lang="tr-TR" b="1" dirty="0"/>
              <a:t>Küçük ve öz değişiklikler: </a:t>
            </a:r>
            <a:r>
              <a:rPr lang="tr-TR" dirty="0"/>
              <a:t>Her </a:t>
            </a:r>
            <a:r>
              <a:rPr lang="tr-TR" dirty="0" err="1"/>
              <a:t>commit</a:t>
            </a:r>
            <a:r>
              <a:rPr lang="tr-TR" dirty="0"/>
              <a:t>, tek bir mantıklı değişikliği içermelidir. </a:t>
            </a:r>
          </a:p>
          <a:p>
            <a:r>
              <a:rPr lang="tr-TR" b="1" dirty="0"/>
              <a:t>İnceleme için temiz kod: </a:t>
            </a:r>
            <a:r>
              <a:rPr lang="tr-TR" dirty="0" err="1"/>
              <a:t>Commit</a:t>
            </a:r>
            <a:r>
              <a:rPr lang="tr-TR" dirty="0"/>
              <a:t> edilen kod, derleyici hataları içermemeli ve kod kalitesine önem verilmelidir.</a:t>
            </a:r>
          </a:p>
          <a:p>
            <a:r>
              <a:rPr lang="tr-TR" b="1" dirty="0"/>
              <a:t>İlgili dosyaları içermeli: </a:t>
            </a:r>
            <a:r>
              <a:rPr lang="tr-TR" dirty="0" err="1"/>
              <a:t>Commit</a:t>
            </a:r>
            <a:r>
              <a:rPr lang="tr-TR" dirty="0"/>
              <a:t> edilen değişiklikler, ilgili dosyalara odaklanmalıdır. Gereksiz dosyaları içermemelidir.</a:t>
            </a:r>
          </a:p>
          <a:p>
            <a:r>
              <a:rPr lang="tr-TR" b="1" dirty="0"/>
              <a:t>Mevcut kod tabanına uygunluk: </a:t>
            </a:r>
            <a:r>
              <a:rPr lang="tr-TR" dirty="0"/>
              <a:t>Yeni </a:t>
            </a:r>
            <a:r>
              <a:rPr lang="tr-TR" dirty="0" err="1"/>
              <a:t>commit</a:t>
            </a:r>
            <a:r>
              <a:rPr lang="tr-TR" dirty="0"/>
              <a:t>, mevcut kod tabanı ile uyumlu olmalıdır. Çakışmaları ve sorunları minimize etmelidir.</a:t>
            </a:r>
          </a:p>
        </p:txBody>
      </p:sp>
    </p:spTree>
    <p:extLst>
      <p:ext uri="{BB962C8B-B14F-4D97-AF65-F5344CB8AC3E}">
        <p14:creationId xmlns:p14="http://schemas.microsoft.com/office/powerpoint/2010/main" val="762553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2738179-D0F4-4083-9B37-8F7CEE9F5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1466850"/>
            <a:ext cx="55054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51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55D02AF-FBD4-414C-8942-FEF8945CC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87" y="781050"/>
            <a:ext cx="68294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09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788DB0-CCB3-4615-A29F-DD3B944B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(Hazır Alan)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D87D1B-6466-4D1E-BF00-2206BA2A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, </a:t>
            </a:r>
            <a:r>
              <a:rPr lang="tr-TR" dirty="0" err="1"/>
              <a:t>Git'in</a:t>
            </a:r>
            <a:r>
              <a:rPr lang="tr-TR" dirty="0"/>
              <a:t> </a:t>
            </a:r>
            <a:r>
              <a:rPr lang="tr-TR" dirty="0" err="1"/>
              <a:t>commit</a:t>
            </a:r>
            <a:r>
              <a:rPr lang="tr-TR" dirty="0"/>
              <a:t> işlemi için hazırlandığı alandır.</a:t>
            </a:r>
          </a:p>
          <a:p>
            <a:r>
              <a:rPr lang="tr-TR" dirty="0"/>
              <a:t>Bu alanda, değişikliklerin </a:t>
            </a:r>
            <a:r>
              <a:rPr lang="tr-TR" dirty="0" err="1"/>
              <a:t>commit</a:t>
            </a:r>
            <a:r>
              <a:rPr lang="tr-TR" dirty="0"/>
              <a:t> edilmesi istenen dosyaları bulunur.</a:t>
            </a:r>
          </a:p>
          <a:p>
            <a:r>
              <a:rPr lang="tr-TR" dirty="0"/>
              <a:t>`git </a:t>
            </a:r>
            <a:r>
              <a:rPr lang="tr-TR" dirty="0" err="1"/>
              <a:t>add</a:t>
            </a:r>
            <a:r>
              <a:rPr lang="tr-TR" dirty="0"/>
              <a:t>` komutuyla değişiklikleri </a:t>
            </a:r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area'ya</a:t>
            </a:r>
            <a:r>
              <a:rPr lang="tr-TR" dirty="0"/>
              <a:t> ekleyebilirsiniz.</a:t>
            </a:r>
          </a:p>
        </p:txBody>
      </p:sp>
    </p:spTree>
    <p:extLst>
      <p:ext uri="{BB962C8B-B14F-4D97-AF65-F5344CB8AC3E}">
        <p14:creationId xmlns:p14="http://schemas.microsoft.com/office/powerpoint/2010/main" val="775695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4C5764-15A9-410F-A57B-F0319320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Unstaged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(Hazırlanmamış Alan)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5ADB4D-0CAE-496C-84F8-786F4379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Unstaged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, değişikliklerin henüz </a:t>
            </a:r>
            <a:r>
              <a:rPr lang="tr-TR" dirty="0" err="1"/>
              <a:t>commit</a:t>
            </a:r>
            <a:r>
              <a:rPr lang="tr-TR" dirty="0"/>
              <a:t> edilmemiş olduğu alandır.</a:t>
            </a:r>
          </a:p>
          <a:p>
            <a:r>
              <a:rPr lang="tr-TR" dirty="0"/>
              <a:t>Bu alanda, değişiklikler yapılmış ancak henüz </a:t>
            </a:r>
            <a:r>
              <a:rPr lang="tr-TR" dirty="0" err="1"/>
              <a:t>commit</a:t>
            </a:r>
            <a:r>
              <a:rPr lang="tr-TR" dirty="0"/>
              <a:t> işlemine dahil edilmemiş dosyalar bulunur.</a:t>
            </a:r>
          </a:p>
          <a:p>
            <a:r>
              <a:rPr lang="tr-TR" dirty="0"/>
              <a:t>`git </a:t>
            </a:r>
            <a:r>
              <a:rPr lang="tr-TR" dirty="0" err="1"/>
              <a:t>status</a:t>
            </a:r>
            <a:r>
              <a:rPr lang="tr-TR" dirty="0"/>
              <a:t>` komutuyla </a:t>
            </a:r>
            <a:r>
              <a:rPr lang="tr-TR" dirty="0" err="1"/>
              <a:t>unstaged</a:t>
            </a:r>
            <a:r>
              <a:rPr lang="tr-TR" dirty="0"/>
              <a:t> dosyaları görebilirsiniz.</a:t>
            </a:r>
          </a:p>
        </p:txBody>
      </p:sp>
    </p:spTree>
    <p:extLst>
      <p:ext uri="{BB962C8B-B14F-4D97-AF65-F5344CB8AC3E}">
        <p14:creationId xmlns:p14="http://schemas.microsoft.com/office/powerpoint/2010/main" val="4293313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C737D35-4C5B-4401-8E11-D98F0FEB0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597" y="1269242"/>
            <a:ext cx="4230806" cy="558875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A5D3091A-B0DF-4B7B-9F68-586CBF41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94903"/>
          </a:xfrm>
        </p:spPr>
        <p:txBody>
          <a:bodyPr/>
          <a:lstStyle/>
          <a:p>
            <a:pPr algn="ctr"/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</a:t>
            </a:r>
            <a:r>
              <a:rPr lang="tr-TR" dirty="0"/>
              <a:t> İlk </a:t>
            </a:r>
            <a:r>
              <a:rPr lang="tr-TR" dirty="0" err="1"/>
              <a:t>Commit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0704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29D0F90-F477-471E-838C-76AC5F64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5" y="2092728"/>
            <a:ext cx="5543550" cy="4010025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821357DE-F3A5-48A9-93F7-FB22A0CA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Clone</a:t>
            </a:r>
            <a:r>
              <a:rPr lang="tr-TR" dirty="0"/>
              <a:t> Alma</a:t>
            </a:r>
          </a:p>
        </p:txBody>
      </p:sp>
    </p:spTree>
    <p:extLst>
      <p:ext uri="{BB962C8B-B14F-4D97-AF65-F5344CB8AC3E}">
        <p14:creationId xmlns:p14="http://schemas.microsoft.com/office/powerpoint/2010/main" val="136291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8D6CF8D-B3F1-48F3-BE99-5DC66055B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85875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44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BA0ADA-63A4-436B-8D6E-C3C359B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Commit</a:t>
            </a:r>
            <a:r>
              <a:rPr lang="tr-TR" dirty="0"/>
              <a:t> İçeriği Değiştirme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B2D2EEC-C84A-4DBD-AFFF-0BC45CCF1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848846"/>
            <a:ext cx="5572125" cy="475297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CDF98ED-32A5-4087-B3D6-B85A66896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8846"/>
            <a:ext cx="55435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91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9A9026-7479-4996-B898-125C7ABB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«git </a:t>
            </a:r>
            <a:r>
              <a:rPr lang="tr-TR" dirty="0" err="1"/>
              <a:t>log</a:t>
            </a:r>
            <a:r>
              <a:rPr lang="tr-TR" dirty="0"/>
              <a:t>» Komutu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A75DB1-0BD0-4A7C-9A6C-1F1189ED9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Bu komut, projenizin tarihçesini gösterir. Yani, projenizdeki yapılan her bir </a:t>
            </a:r>
            <a:r>
              <a:rPr lang="tr-TR" dirty="0" err="1"/>
              <a:t>commit'in</a:t>
            </a:r>
            <a:r>
              <a:rPr lang="tr-TR" dirty="0"/>
              <a:t> listesini ve bunların detaylarını gösterir. </a:t>
            </a:r>
            <a:r>
              <a:rPr lang="tr-TR" dirty="0" err="1"/>
              <a:t>Commitlerin</a:t>
            </a:r>
            <a:r>
              <a:rPr lang="tr-TR" dirty="0"/>
              <a:t> </a:t>
            </a:r>
            <a:r>
              <a:rPr lang="tr-TR" dirty="0" err="1"/>
              <a:t>hash'leri</a:t>
            </a:r>
            <a:r>
              <a:rPr lang="tr-TR" dirty="0"/>
              <a:t>, yazarları, tarihleri ve </a:t>
            </a:r>
            <a:r>
              <a:rPr lang="tr-TR" dirty="0" err="1"/>
              <a:t>commit</a:t>
            </a:r>
            <a:r>
              <a:rPr lang="tr-TR" dirty="0"/>
              <a:t> mesajları gibi bilgileri sağlar. Bu komut, projenin gelişimini takip etmek ve yapılan değişiklikleri incelemek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7916376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5419AF-7C35-4B71-BF59-151441A4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«git </a:t>
            </a:r>
            <a:r>
              <a:rPr lang="tr-TR" dirty="0" err="1"/>
              <a:t>status</a:t>
            </a:r>
            <a:r>
              <a:rPr lang="tr-TR" dirty="0"/>
              <a:t>» Komutu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7FDC72-C048-4A7A-A1C4-F1C64DDB5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Bu komut, projenizin mevcut durumu hakkında bilgi verir. Hangi dosyaların değiştirildiğini, hangilerinin </a:t>
            </a:r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area'ya</a:t>
            </a:r>
            <a:r>
              <a:rPr lang="tr-TR" dirty="0"/>
              <a:t> eklenmiş olduğunu ve hangilerinin henüz takip edilmediğini (</a:t>
            </a:r>
            <a:r>
              <a:rPr lang="tr-TR" dirty="0" err="1"/>
              <a:t>untracked</a:t>
            </a:r>
            <a:r>
              <a:rPr lang="tr-TR" dirty="0"/>
              <a:t>) gösterir. Bu komut, çalışma dizininizdeki değişiklikleri gözden geçirmenize ve bunları takip etmenize yardımcı olur. Bu şekilde, hangi dosyaların </a:t>
            </a:r>
            <a:r>
              <a:rPr lang="tr-TR" dirty="0" err="1"/>
              <a:t>commit</a:t>
            </a:r>
            <a:r>
              <a:rPr lang="tr-TR" dirty="0"/>
              <a:t> edilmesi gerektiğini veya hangilerinin dikkate alınması gerektiğini belirleyebilirsiniz.</a:t>
            </a:r>
          </a:p>
        </p:txBody>
      </p:sp>
    </p:spTree>
    <p:extLst>
      <p:ext uri="{BB962C8B-B14F-4D97-AF65-F5344CB8AC3E}">
        <p14:creationId xmlns:p14="http://schemas.microsoft.com/office/powerpoint/2010/main" val="3939863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E36DC2-76CA-40C4-BB07-E91474FC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7"/>
            <a:ext cx="10515600" cy="1325563"/>
          </a:xfrm>
        </p:spPr>
        <p:txBody>
          <a:bodyPr/>
          <a:lstStyle/>
          <a:p>
            <a:pPr algn="ctr"/>
            <a:r>
              <a:rPr lang="tr-TR" dirty="0" err="1"/>
              <a:t>Branch</a:t>
            </a:r>
            <a:r>
              <a:rPr lang="tr-TR" dirty="0"/>
              <a:t> </a:t>
            </a:r>
            <a:r>
              <a:rPr lang="tr-TR" dirty="0" err="1"/>
              <a:t>Backend</a:t>
            </a:r>
            <a:r>
              <a:rPr lang="tr-TR" dirty="0"/>
              <a:t> ve </a:t>
            </a:r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Fast-forward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FAB5F63-A190-45FD-9AFC-7D01A2280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10" y="1353670"/>
            <a:ext cx="3943180" cy="55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01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3E0A89-2DDC-4A8C-8E74-3DC9457E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GUI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A2E506-5EAF-44D0-95CA-964A03AD1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Git'in</a:t>
            </a:r>
            <a:r>
              <a:rPr lang="tr-TR" dirty="0"/>
              <a:t> grafik </a:t>
            </a:r>
            <a:r>
              <a:rPr lang="tr-TR" dirty="0" err="1"/>
              <a:t>arayüzüdür</a:t>
            </a:r>
            <a:r>
              <a:rPr lang="tr-TR" dirty="0"/>
              <a:t>. Kullanıcıların </a:t>
            </a:r>
            <a:r>
              <a:rPr lang="tr-TR" dirty="0" err="1"/>
              <a:t>Git'in</a:t>
            </a:r>
            <a:r>
              <a:rPr lang="tr-TR" dirty="0"/>
              <a:t> işlevlerini görsel bir şekilde yönetmelerine olanak tanır. Bu tür araçlar, dosya değişikliklerini görsel olarak inceleme, </a:t>
            </a:r>
            <a:r>
              <a:rPr lang="tr-TR" dirty="0" err="1"/>
              <a:t>commit'ler</a:t>
            </a:r>
            <a:r>
              <a:rPr lang="tr-TR" dirty="0"/>
              <a:t> oluşturma, dal oluşturma ve birleştirme gibi temel Git işlemlerini yapmanıza yardımcı olur. Git GUI araçları, daha az teknik bilgiye sahip kullanıcılar için </a:t>
            </a:r>
            <a:r>
              <a:rPr lang="tr-TR" dirty="0" err="1"/>
              <a:t>Git'in</a:t>
            </a:r>
            <a:r>
              <a:rPr lang="tr-TR" dirty="0"/>
              <a:t> kullanımını kolaylaştırabilir.</a:t>
            </a:r>
          </a:p>
        </p:txBody>
      </p:sp>
    </p:spTree>
    <p:extLst>
      <p:ext uri="{BB962C8B-B14F-4D97-AF65-F5344CB8AC3E}">
        <p14:creationId xmlns:p14="http://schemas.microsoft.com/office/powerpoint/2010/main" val="1831105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6C72EE-8C59-4418-86AE-319E15A2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CLI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D1AF04-261A-486F-A166-25FB6833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Git'in</a:t>
            </a:r>
            <a:r>
              <a:rPr lang="tr-TR" dirty="0"/>
              <a:t> komut satırı </a:t>
            </a:r>
            <a:r>
              <a:rPr lang="tr-TR" dirty="0" err="1"/>
              <a:t>arayüzüdür</a:t>
            </a:r>
            <a:r>
              <a:rPr lang="tr-TR" dirty="0"/>
              <a:t>. Kullanıcıların Git komutlarını doğrudan terminal veya komut istemcisinden çalıştırmalarını sağlar. Git CLI, dosya değişikliklerini izleme, </a:t>
            </a:r>
            <a:r>
              <a:rPr lang="tr-TR" dirty="0" err="1"/>
              <a:t>commit'ler</a:t>
            </a:r>
            <a:r>
              <a:rPr lang="tr-TR" dirty="0"/>
              <a:t> oluşturma, dal oluşturma, birleştirme, uzak depolarla etkileşim ve diğer Git işlemlerini gerçekleştirmek için kullanılır. Genellikle daha teknik bilgiye sahip kullanıcılar ve otomasyon için tercih edilir.</a:t>
            </a:r>
          </a:p>
        </p:txBody>
      </p:sp>
    </p:spTree>
    <p:extLst>
      <p:ext uri="{BB962C8B-B14F-4D97-AF65-F5344CB8AC3E}">
        <p14:creationId xmlns:p14="http://schemas.microsoft.com/office/powerpoint/2010/main" val="1318017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991AC4-394C-4B2E-906C-011547E3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tr-TR" dirty="0" err="1"/>
              <a:t>Branch</a:t>
            </a:r>
            <a:r>
              <a:rPr lang="tr-TR" dirty="0"/>
              <a:t> </a:t>
            </a:r>
            <a:r>
              <a:rPr lang="tr-TR" dirty="0" err="1"/>
              <a:t>Frontend</a:t>
            </a:r>
            <a:r>
              <a:rPr lang="tr-TR" dirty="0"/>
              <a:t> ve </a:t>
            </a:r>
            <a:r>
              <a:rPr lang="tr-TR" dirty="0" err="1"/>
              <a:t>Merge</a:t>
            </a:r>
            <a:r>
              <a:rPr lang="tr-TR" dirty="0"/>
              <a:t> No-</a:t>
            </a:r>
            <a:r>
              <a:rPr lang="tr-TR" dirty="0" err="1"/>
              <a:t>fast</a:t>
            </a:r>
            <a:r>
              <a:rPr lang="tr-TR" dirty="0"/>
              <a:t>-</a:t>
            </a:r>
            <a:r>
              <a:rPr lang="tr-TR" dirty="0" err="1"/>
              <a:t>forward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555CB83-3809-4043-8553-9CF5584F2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251" y="1325563"/>
            <a:ext cx="4261495" cy="553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05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7F9D46DD-72CD-4D29-8009-4D49436F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</a:t>
            </a:r>
            <a:r>
              <a:rPr lang="tr-TR" dirty="0" err="1"/>
              <a:t>Stash</a:t>
            </a:r>
            <a:r>
              <a:rPr lang="tr-TR" dirty="0"/>
              <a:t> Nedir?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7C533AD-829A-4968-B6C8-622E07A0F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Git </a:t>
            </a:r>
            <a:r>
              <a:rPr lang="tr-TR" dirty="0" err="1"/>
              <a:t>stash</a:t>
            </a:r>
            <a:r>
              <a:rPr lang="tr-TR" dirty="0"/>
              <a:t>, mevcut çalışma dizinindeki değişiklikleri geçici olarak saklamak için kullanılan bir mekanizmadır. Özellikle, üzerinde çalıştığınız bir dalda olmayan ve henüz </a:t>
            </a:r>
            <a:r>
              <a:rPr lang="tr-TR" dirty="0" err="1"/>
              <a:t>commit</a:t>
            </a:r>
            <a:r>
              <a:rPr lang="tr-TR" dirty="0"/>
              <a:t> etmek istemediğiniz değişiklikleri geçici olarak saklamak için kullanılır. Bu sayede, başka bir dalda çalışmak veya başka bir işle uğraşmak istediğinizde, mevcut değişikliklerinizi saklayabilir ve daha sonra geri alabilirsiniz.</a:t>
            </a:r>
          </a:p>
        </p:txBody>
      </p:sp>
    </p:spTree>
    <p:extLst>
      <p:ext uri="{BB962C8B-B14F-4D97-AF65-F5344CB8AC3E}">
        <p14:creationId xmlns:p14="http://schemas.microsoft.com/office/powerpoint/2010/main" val="37291484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6F7380-0078-4A28-A781-E99720F1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9929"/>
          </a:xfrm>
        </p:spPr>
        <p:txBody>
          <a:bodyPr/>
          <a:lstStyle/>
          <a:p>
            <a:pPr algn="ctr"/>
            <a:r>
              <a:rPr lang="tr-TR" dirty="0"/>
              <a:t>Git </a:t>
            </a:r>
            <a:r>
              <a:rPr lang="tr-TR" dirty="0" err="1"/>
              <a:t>Stash</a:t>
            </a:r>
            <a:r>
              <a:rPr lang="tr-TR" dirty="0"/>
              <a:t> </a:t>
            </a:r>
            <a:r>
              <a:rPr lang="tr-TR" dirty="0" err="1"/>
              <a:t>Uyguluma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C52B68B-3940-4A68-88D9-970EFF164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330" y="779928"/>
            <a:ext cx="4417340" cy="607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79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81FDB4-97D3-4620-9D11-96095AF8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Alias</a:t>
            </a:r>
            <a:r>
              <a:rPr lang="tr-TR" dirty="0"/>
              <a:t> Kullanarak Kod Kısaltma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F198650-F6E6-4E8A-87C0-CDDA8DBE4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88" y="2214283"/>
            <a:ext cx="5988423" cy="33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9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8ACEDE9-1BDA-42C9-9FBD-86A7C035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DBCE22A-24A0-468B-AB8C-E27BD3D10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4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6E5D8CA-FE3C-40F2-88C3-C21C58813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4837"/>
            <a:ext cx="9144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6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AAFEE0A-C022-4DCD-B490-92522845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9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019511D-DE1C-4DC1-88F4-9ADF43BEB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0075"/>
            <a:ext cx="9144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2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563</Words>
  <Application>Microsoft Office PowerPoint</Application>
  <PresentationFormat>Geniş ekran</PresentationFormat>
  <Paragraphs>39</Paragraphs>
  <Slides>49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Teması</vt:lpstr>
      <vt:lpstr>Linux Ubuntu Kurulumu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GitHub Repository</vt:lpstr>
      <vt:lpstr>PowerPoint Sunusu</vt:lpstr>
      <vt:lpstr>Git nedir?</vt:lpstr>
      <vt:lpstr>VCS açılımı nedir?</vt:lpstr>
      <vt:lpstr>İyi Bir Commit Özellikleri Nelerdir?</vt:lpstr>
      <vt:lpstr>PowerPoint Sunusu</vt:lpstr>
      <vt:lpstr>PowerPoint Sunusu</vt:lpstr>
      <vt:lpstr>Staged Area (Hazır Alan) </vt:lpstr>
      <vt:lpstr>Unstaged Area (Hazırlanmamış Alan)</vt:lpstr>
      <vt:lpstr>Github Repository İlk Commit</vt:lpstr>
      <vt:lpstr>Local Clone Alma</vt:lpstr>
      <vt:lpstr>Commit İçeriği Değiştirme</vt:lpstr>
      <vt:lpstr>«git log» Komutu</vt:lpstr>
      <vt:lpstr>«git status» Komutu</vt:lpstr>
      <vt:lpstr>Branch Backend ve Merge Fast-forward</vt:lpstr>
      <vt:lpstr>Git GUI Nedir?</vt:lpstr>
      <vt:lpstr>Git CLI Nedir?</vt:lpstr>
      <vt:lpstr>Branch Frontend ve Merge No-fast-forward</vt:lpstr>
      <vt:lpstr>Git Stash Nedir?</vt:lpstr>
      <vt:lpstr>Git Stash Uyguluma</vt:lpstr>
      <vt:lpstr>Alias Kullanarak Kod Kısaltma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Ubuntu Kurulumu</dc:title>
  <dc:creator>tugay ayar</dc:creator>
  <cp:lastModifiedBy>tugay ayar</cp:lastModifiedBy>
  <cp:revision>20</cp:revision>
  <dcterms:created xsi:type="dcterms:W3CDTF">2024-03-10T18:50:05Z</dcterms:created>
  <dcterms:modified xsi:type="dcterms:W3CDTF">2024-03-13T08:05:57Z</dcterms:modified>
</cp:coreProperties>
</file>