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  <p:sldId id="302" r:id="rId48"/>
    <p:sldId id="304" r:id="rId49"/>
    <p:sldId id="303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13.03.2024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91AC4-394C-4B2E-906C-011547E3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No-</a:t>
            </a:r>
            <a:r>
              <a:rPr lang="tr-TR" dirty="0" err="1"/>
              <a:t>fast</a:t>
            </a:r>
            <a:r>
              <a:rPr lang="tr-TR" dirty="0"/>
              <a:t>-</a:t>
            </a:r>
            <a:r>
              <a:rPr lang="tr-TR" dirty="0" err="1"/>
              <a:t>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55CB83-3809-4043-8553-9CF5584F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51" y="1325563"/>
            <a:ext cx="4261495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7F9D46DD-72CD-4D29-8009-4D49436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C533AD-829A-4968-B6C8-622E07A0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, mevcut çalışma dizinindeki değişiklikleri geçici olarak saklamak için kullanılan bir mekanizmadır. Özellikle, üzerinde çalıştığınız bir dalda olmayan ve henüz </a:t>
            </a:r>
            <a:r>
              <a:rPr lang="tr-TR" dirty="0" err="1"/>
              <a:t>commit</a:t>
            </a:r>
            <a:r>
              <a:rPr lang="tr-TR" dirty="0"/>
              <a:t> etmek istemediğiniz değişiklikleri geçici olarak saklamak için kullanılır. Bu sayede, başka bir dalda çalışmak veya başka bir işle uğraşmak istediğinizde, mevcut değişikliklerinizi saklayabilir ve daha sonra geri alabilirsiniz.</a:t>
            </a:r>
          </a:p>
        </p:txBody>
      </p:sp>
    </p:spTree>
    <p:extLst>
      <p:ext uri="{BB962C8B-B14F-4D97-AF65-F5344CB8AC3E}">
        <p14:creationId xmlns:p14="http://schemas.microsoft.com/office/powerpoint/2010/main" val="372914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6F7380-0078-4A28-A781-E99720F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9929"/>
          </a:xfrm>
        </p:spPr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</a:t>
            </a:r>
            <a:r>
              <a:rPr lang="tr-TR" dirty="0" err="1"/>
              <a:t>Uyguluma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C52B68B-3940-4A68-88D9-970EFF16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30" y="779928"/>
            <a:ext cx="4417340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81FDB4-97D3-4620-9D11-96095AF8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Alias</a:t>
            </a:r>
            <a:r>
              <a:rPr lang="tr-TR" dirty="0"/>
              <a:t> Kullanarak Kod Kısaltma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198650-F6E6-4E8A-87C0-CDDA8DBE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8" y="2214283"/>
            <a:ext cx="5988423" cy="3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90465160-B5F3-4281-97B3-DD147D4B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Rebesa</a:t>
            </a:r>
            <a:r>
              <a:rPr lang="tr-TR" dirty="0"/>
              <a:t> ile </a:t>
            </a:r>
            <a:r>
              <a:rPr lang="tr-TR" dirty="0" err="1"/>
              <a:t>Merge</a:t>
            </a:r>
            <a:r>
              <a:rPr lang="tr-TR" dirty="0"/>
              <a:t> Arasındaki Fark Nedir 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678D7A-EFA7-4549-BDCB-F86ED47C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"</a:t>
            </a:r>
            <a:r>
              <a:rPr lang="tr-TR" dirty="0" err="1"/>
              <a:t>Rebase</a:t>
            </a:r>
            <a:r>
              <a:rPr lang="tr-TR" dirty="0"/>
              <a:t>" ve "</a:t>
            </a:r>
            <a:r>
              <a:rPr lang="tr-TR" dirty="0" err="1"/>
              <a:t>merge</a:t>
            </a:r>
            <a:r>
              <a:rPr lang="tr-TR" dirty="0"/>
              <a:t>" işlemleri, bir daldaki değişiklikleri başka bir dal ile birleştirmek için kullanılan Git yöntemleridir.</a:t>
            </a:r>
          </a:p>
          <a:p>
            <a:r>
              <a:rPr lang="tr-TR" dirty="0" err="1"/>
              <a:t>Merge</a:t>
            </a:r>
            <a:r>
              <a:rPr lang="tr-TR" dirty="0"/>
              <a:t> (Birleştirme): </a:t>
            </a:r>
            <a:r>
              <a:rPr lang="tr-TR" dirty="0" err="1"/>
              <a:t>Merge</a:t>
            </a:r>
            <a:r>
              <a:rPr lang="tr-TR" dirty="0"/>
              <a:t> işlemi, iki farklı dalda yapılan değişiklikleri birleştirir ve sonuç olarak yeni bir </a:t>
            </a:r>
            <a:r>
              <a:rPr lang="tr-TR" dirty="0" err="1"/>
              <a:t>commit</a:t>
            </a:r>
            <a:r>
              <a:rPr lang="tr-TR" dirty="0"/>
              <a:t> oluşturur. Bu işlem, genellikle lineer olmayan tarihçelerde kullanılır. </a:t>
            </a:r>
            <a:r>
              <a:rPr lang="tr-TR" dirty="0" err="1"/>
              <a:t>Merge</a:t>
            </a:r>
            <a:r>
              <a:rPr lang="tr-TR" dirty="0"/>
              <a:t> işlemi, mevcut dalınıza diğer bir dalı birleştirmek istediğinizde kullanışlıdır. Birleştirme sonucunda, her iki daldaki değişikliklerin geçmişi korunur.</a:t>
            </a:r>
          </a:p>
          <a:p>
            <a:endParaRPr lang="tr-TR" dirty="0"/>
          </a:p>
          <a:p>
            <a:r>
              <a:rPr lang="tr-TR" dirty="0" err="1"/>
              <a:t>Rebase</a:t>
            </a:r>
            <a:r>
              <a:rPr lang="tr-TR" dirty="0"/>
              <a:t> (Yeniden Temel Alma): </a:t>
            </a:r>
            <a:r>
              <a:rPr lang="tr-TR" dirty="0" err="1"/>
              <a:t>Rebase</a:t>
            </a:r>
            <a:r>
              <a:rPr lang="tr-TR" dirty="0"/>
              <a:t> işlemi, mevcut dalınızı hedef dala "tekrar temel alır" ve mevcut dalınızdaki değişiklikleri hedef dalın üzerine uygular. Sonuç olarak, tarihçe daha temiz ve düzenli olur çünkü değişiklikler düzgün bir şekilde sıralanır. </a:t>
            </a:r>
            <a:r>
              <a:rPr lang="tr-TR" dirty="0" err="1"/>
              <a:t>Rebase</a:t>
            </a:r>
            <a:r>
              <a:rPr lang="tr-TR" dirty="0"/>
              <a:t> işlemi, genellikle lineer tarihçe tutmaya ihtiyaç duyduğunuzda veya daha temiz bir tarihçe elde etmek istediğinizde tercih edilir.</a:t>
            </a:r>
          </a:p>
          <a:p>
            <a:endParaRPr lang="tr-TR" dirty="0"/>
          </a:p>
          <a:p>
            <a:r>
              <a:rPr lang="tr-TR" dirty="0"/>
              <a:t>Özetle, </a:t>
            </a:r>
            <a:r>
              <a:rPr lang="tr-TR" dirty="0" err="1"/>
              <a:t>merge</a:t>
            </a:r>
            <a:r>
              <a:rPr lang="tr-TR" dirty="0"/>
              <a:t> işlemi değişiklikleri birleştirirken, </a:t>
            </a:r>
            <a:r>
              <a:rPr lang="tr-TR" dirty="0" err="1"/>
              <a:t>rebase</a:t>
            </a:r>
            <a:r>
              <a:rPr lang="tr-TR" dirty="0"/>
              <a:t> işlemi mevcut dalınızı hedef dala tekrar temel alır ve değişiklikleri </a:t>
            </a:r>
            <a:r>
              <a:rPr lang="tr-TR"/>
              <a:t>uygular.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488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B406B-7E16-4D6A-91C1-4BAD5C32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Conflict</a:t>
            </a:r>
            <a:r>
              <a:rPr lang="tr-TR" dirty="0"/>
              <a:t>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7C0E8-9FD6-4B8C-BD0E-A7097C9A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 </a:t>
            </a:r>
            <a:r>
              <a:rPr lang="tr-TR" dirty="0" err="1"/>
              <a:t>Conflict</a:t>
            </a:r>
            <a:r>
              <a:rPr lang="tr-TR" dirty="0"/>
              <a:t> (Çakışma): Git </a:t>
            </a:r>
            <a:r>
              <a:rPr lang="tr-TR" dirty="0" err="1"/>
              <a:t>conflict</a:t>
            </a:r>
            <a:r>
              <a:rPr lang="tr-TR" dirty="0"/>
              <a:t> veya çakışma, iki farklı kaynaktan gelen değişikliklerin uyumlu olmadığı durumlardır. Örneğin, aynı dosyanın aynı satırında farklı değişiklikler yapıldığında veya farklı daldan gelen değişiklikler çakıştığında bir </a:t>
            </a:r>
            <a:r>
              <a:rPr lang="tr-TR" dirty="0" err="1"/>
              <a:t>conflict</a:t>
            </a:r>
            <a:r>
              <a:rPr lang="tr-TR" dirty="0"/>
              <a:t> meydana gelir. Git, bu durumda otomatik birleştirme yapamaz ve kullanıcıdan bir karar almasını ister.</a:t>
            </a:r>
          </a:p>
        </p:txBody>
      </p:sp>
    </p:spTree>
    <p:extLst>
      <p:ext uri="{BB962C8B-B14F-4D97-AF65-F5344CB8AC3E}">
        <p14:creationId xmlns:p14="http://schemas.microsoft.com/office/powerpoint/2010/main" val="4185889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B36D95-672F-4EB1-AF14-63B0ADDF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Bir </a:t>
            </a:r>
            <a:r>
              <a:rPr lang="tr-TR" dirty="0" err="1"/>
              <a:t>Conflict</a:t>
            </a:r>
            <a:r>
              <a:rPr lang="tr-TR" dirty="0"/>
              <a:t> Yediğimizde Ne Yapmamız Gerekiyor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F4C61B-1596-4B4D-904A-46C4E603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İlk adım, </a:t>
            </a:r>
            <a:r>
              <a:rPr lang="tr-TR" dirty="0" err="1"/>
              <a:t>conflict'i</a:t>
            </a:r>
            <a:r>
              <a:rPr lang="tr-TR" dirty="0"/>
              <a:t> tespit etmektir. Git size </a:t>
            </a:r>
            <a:r>
              <a:rPr lang="tr-TR" dirty="0" err="1"/>
              <a:t>conflict</a:t>
            </a:r>
            <a:r>
              <a:rPr lang="tr-TR" dirty="0"/>
              <a:t> olduğunu belirten bir uyarı verecektir.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Conflict</a:t>
            </a:r>
            <a:r>
              <a:rPr lang="tr-TR" dirty="0"/>
              <a:t> durumunda, öncelikle çakışan dosyaları elle düzeltmeniz gerekecektir. Bu, çakışan dosyaları açarak, </a:t>
            </a:r>
            <a:r>
              <a:rPr lang="tr-TR" dirty="0" err="1"/>
              <a:t>conflict'in</a:t>
            </a:r>
            <a:r>
              <a:rPr lang="tr-TR" dirty="0"/>
              <a:t> olduğu satırları düzenlemeniz veya çözmeniz anlamına gelir.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Daha sonra, </a:t>
            </a:r>
            <a:r>
              <a:rPr lang="tr-TR" dirty="0" err="1"/>
              <a:t>conflict'i</a:t>
            </a:r>
            <a:r>
              <a:rPr lang="tr-TR" dirty="0"/>
              <a:t> çözdüğünüz dosyaları işaretleyip, "git </a:t>
            </a:r>
            <a:r>
              <a:rPr lang="tr-TR" dirty="0" err="1"/>
              <a:t>add</a:t>
            </a:r>
            <a:r>
              <a:rPr lang="tr-TR" dirty="0"/>
              <a:t>" komutunu kullanarak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eklemeniz gerekir.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Son adımda, "git </a:t>
            </a:r>
            <a:r>
              <a:rPr lang="tr-TR" dirty="0" err="1"/>
              <a:t>commit</a:t>
            </a:r>
            <a:r>
              <a:rPr lang="tr-TR" dirty="0"/>
              <a:t>" komutunu kullanarak </a:t>
            </a:r>
            <a:r>
              <a:rPr lang="tr-TR" dirty="0" err="1"/>
              <a:t>conflict'i</a:t>
            </a:r>
            <a:r>
              <a:rPr lang="tr-TR" dirty="0"/>
              <a:t> çözmüş ve düzeltmiş olduğunuz dosyaları </a:t>
            </a:r>
            <a:r>
              <a:rPr lang="tr-TR" dirty="0" err="1"/>
              <a:t>commit</a:t>
            </a:r>
            <a:r>
              <a:rPr lang="tr-TR" dirty="0"/>
              <a:t> etmelisiniz.</a:t>
            </a:r>
          </a:p>
        </p:txBody>
      </p:sp>
    </p:spTree>
    <p:extLst>
      <p:ext uri="{BB962C8B-B14F-4D97-AF65-F5344CB8AC3E}">
        <p14:creationId xmlns:p14="http://schemas.microsoft.com/office/powerpoint/2010/main" val="393943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869</Words>
  <Application>Microsoft Office PowerPoint</Application>
  <PresentationFormat>Geniş ekran</PresentationFormat>
  <Paragraphs>53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  <vt:lpstr>Branch Frontend ve Merge No-fast-forward</vt:lpstr>
      <vt:lpstr>Git Stash Nedir?</vt:lpstr>
      <vt:lpstr>Git Stash Uyguluma</vt:lpstr>
      <vt:lpstr>Alias Kullanarak Kod Kısaltma</vt:lpstr>
      <vt:lpstr>Rebesa ile Merge Arasındaki Fark Nedir ?</vt:lpstr>
      <vt:lpstr>Git Conflict Nedir ? </vt:lpstr>
      <vt:lpstr>Bir Conflict Yediğimizde Ne Yapmamız Gerekiyor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24</cp:revision>
  <dcterms:created xsi:type="dcterms:W3CDTF">2024-03-10T18:50:05Z</dcterms:created>
  <dcterms:modified xsi:type="dcterms:W3CDTF">2024-03-13T12:19:08Z</dcterms:modified>
</cp:coreProperties>
</file>