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0" r:id="rId44"/>
    <p:sldId id="298" r:id="rId45"/>
    <p:sldId id="299" r:id="rId46"/>
    <p:sldId id="301" r:id="rId47"/>
    <p:sldId id="302" r:id="rId48"/>
    <p:sldId id="304" r:id="rId49"/>
    <p:sldId id="303" r:id="rId50"/>
    <p:sldId id="305" r:id="rId5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46C4C-9E52-4272-9220-0C150F57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2569D6-F3CF-41FB-9426-9DFE320D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AB299-9EE7-4DAB-AA52-37D290D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6D7B9-FEA9-46BA-A398-6E1543B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CEC755-6259-41D7-8F4E-EDE0EF9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1D16-524D-424B-B189-F15D2C4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C158BB-7750-4720-B2FD-BFE2329B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9FD7C-8CEA-4129-9E2E-6FA4D85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1AE107-A244-41B4-BFF0-7C05EC4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6ED8F-2278-401D-B667-BE91581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86223C-8D68-42B7-9429-A54DAA5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97650F-2FD0-4268-B916-FEB0E06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EBA21A-0F9D-432B-B520-52F91DC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A855D-B2CD-4919-B424-064737A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D86E-8AF8-46C1-8153-CCE67A9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89C7D-F35C-4527-B734-CA28857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ED158-57B2-429B-8E2B-D64D8E6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669EC4-FCC7-4E4C-8490-4FCF9A2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9C781A-224C-4FAD-ABB8-874AF68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0D1C87-C4B9-42EE-A765-F878A40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9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5807F-58AE-4296-AFD6-3C71831C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395EC2-3AB7-4919-ADF3-44C621E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6ABFD-9D5B-4625-AEFF-A800EE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C134F-9155-483E-88BC-C4105BB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2C3D-728E-44B8-8AF2-1FD66D3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3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583B3-0395-4BEE-BB61-26477E9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AD718-08B6-4C06-90FF-54EA5297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B445-1C71-44F0-B5C5-AFF8796B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24F115-5C68-4E8F-A512-9B5957C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DFC93-DA8E-4BE8-BF02-B335999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23582A-604F-45C1-9BAC-7D24E87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A4A02-399F-4D08-BB2C-22D7E84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B7F364-6079-4016-94B8-2E19E1EA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5B19A2-3382-44B6-A16D-8DD8FD6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20BDB-CE8A-4F27-8638-93AB3E56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814393-40E8-4F16-BA8F-9FA864A0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7D7C92-79BB-4401-98FF-B3B6C0D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7C606-763E-458A-B4CB-9295446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52255F-97A0-44A4-84A0-678096D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DA82-2766-4ED2-A7CF-1DDBEAA8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796CB1-0677-43DA-BD91-6DC671D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FACDE4-9B4F-432D-94E5-390551C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2A1E31-E0BD-434B-8761-9DD862D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28007E-EF3B-42D4-8882-4754655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08DF51D-21B2-435B-A6E2-71ECDBF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2DC84E-C346-471E-9FB1-802A5E7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6DBF-ECC6-40A6-BAF0-20C0D3C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BFF974-B5E0-4E3A-B8BD-0C62B39B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7DE92-0866-4D2F-A14E-555B9AB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4408E-CED1-48DE-B03F-1192A82C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CD8DE6-59C2-4ED8-B046-1668895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D57CD9-6D07-4ECA-8B20-7AFA67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14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1A45E-0411-40C2-B84A-1A4E42E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AE31B-5EB7-4483-95EC-0CD4BBE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46C1E-4C38-4E3B-A611-B6E127C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E91DD4-0000-45C8-8AB6-107E516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472C79-9ACF-4503-B326-6AA711C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A2E555-040E-4D38-BE51-BF0B5DF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2042A9-F6E0-4CFE-BC7F-6C509BA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193EAB-2A2D-4CA0-B4F9-5E05CE5F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079022-494C-4AC0-BC6C-5D64749B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08B4E4-F909-4AD0-A59F-9D7EE97B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AAD3-70AE-4115-9D08-8931483B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F44B4-469E-47AC-8463-41C37A21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0"/>
            <a:ext cx="9144000" cy="1251284"/>
          </a:xfrm>
        </p:spPr>
        <p:txBody>
          <a:bodyPr/>
          <a:lstStyle/>
          <a:p>
            <a:r>
              <a:rPr lang="tr-TR" dirty="0"/>
              <a:t>Linux </a:t>
            </a:r>
            <a:r>
              <a:rPr lang="tr-TR" dirty="0" err="1"/>
              <a:t>Ubuntu</a:t>
            </a:r>
            <a:r>
              <a:rPr lang="tr-TR" dirty="0"/>
              <a:t> Kurulumu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D317F2-97B8-406B-B9FA-82A6CEA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708317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94A174-22FB-4E87-897D-70DDDAF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5D55FB-76E1-448B-B6BF-B0B202A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47687"/>
            <a:ext cx="9191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63631F-E614-456E-90B1-2702E557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62"/>
            <a:ext cx="7620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86B9C59-97E1-4900-AFEA-FA9BFC31D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1" y="0"/>
            <a:ext cx="791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536A2A-1B04-4B6F-8335-88973CA4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03FB96-31A0-4D39-8AD9-55BEA3ED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B482FA-14AC-425B-8836-24353BE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631E78-D1A6-4E22-939F-63CB329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1E0F1-895A-4BAA-856D-5AEB4F7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F24B3A-D729-4532-A04B-BC2A201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6" y="0"/>
            <a:ext cx="794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5BC520A-DAC6-462B-895C-AA91B481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8940D4-2611-4F75-AA9B-69616CF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8" y="0"/>
            <a:ext cx="792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F1A065-5D9A-43BF-B7E5-A0C9F12B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42975"/>
            <a:ext cx="6867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AE8817-8389-4F79-9296-A1A0C70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5" y="0"/>
            <a:ext cx="959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3F8A2F-751C-4D59-AF1D-9690BBE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5D5DB8-5CAA-49CE-AB84-B676C337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A5A65-7DFB-4EE0-BBDC-B386A904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2" y="0"/>
            <a:ext cx="957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23011B-2C64-477E-B6B0-385EF547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0"/>
            <a:ext cx="955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F8CF921-E22A-48EB-B2AA-8CB02AD4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" y="0"/>
            <a:ext cx="956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43BEE6-D0F9-4C6D-BEEB-4D735359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2" y="0"/>
            <a:ext cx="958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08440-8BFC-411E-B09F-0CD28B4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B41F3-6520-4CDF-8DEC-155437A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5" y="1690688"/>
            <a:ext cx="53889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3E15B22-D1DC-4D45-9878-76E5BF01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90637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FACD7C-B7D2-4CD3-B500-83BB3AEF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025"/>
            <a:ext cx="780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24F76-7779-4651-8965-C9A464F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A615E7-9CE1-409F-A101-6A7DD9B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Git, yazılım geliştirme süreçlerinde kullanılan bir versiyon kontrol sistemi (VCS) olarak bilinir. </a:t>
            </a:r>
          </a:p>
          <a:p>
            <a:r>
              <a:rPr lang="tr-TR" dirty="0"/>
              <a:t>Kodun tarihçesini takip etmek, değişiklikleri yönetmek, paralel geliştirmeyi desteklemek gibi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B6EDB-07E6-48DD-913A-EADCC5F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VCS açılımı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E7644-317F-4A69-97CE-93F91CF0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VCS, "</a:t>
            </a:r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r>
              <a:rPr lang="tr-TR" dirty="0"/>
              <a:t>" kelimesinin kısaltmasıdır. Türkçe karşılığı "Versiyon Kontrol </a:t>
            </a:r>
            <a:r>
              <a:rPr lang="tr-TR" dirty="0" err="1"/>
              <a:t>Sistemi"dir</a:t>
            </a:r>
            <a:r>
              <a:rPr lang="tr-TR" dirty="0"/>
              <a:t>. </a:t>
            </a:r>
          </a:p>
          <a:p>
            <a:r>
              <a:rPr lang="tr-TR" dirty="0"/>
              <a:t>Yazılım geliştirme süreçlerinde kodun yönetimini, değişikliklerin izlenmesini ve kodun farklı versiyonlarının saklanmasını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6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A575F-4E16-491E-B24F-E0B194C0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İyi Bir </a:t>
            </a:r>
            <a:r>
              <a:rPr lang="tr-TR" dirty="0" err="1"/>
              <a:t>Commit</a:t>
            </a:r>
            <a:r>
              <a:rPr lang="tr-TR" dirty="0"/>
              <a:t> Özellikleri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2F407-0D5E-487B-BE76-96B4C180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Anlamlı ve açıklayıcı </a:t>
            </a:r>
            <a:r>
              <a:rPr lang="tr-TR" b="1" dirty="0" err="1"/>
              <a:t>mesajler</a:t>
            </a:r>
            <a:r>
              <a:rPr lang="tr-TR" b="1" dirty="0"/>
              <a:t>: </a:t>
            </a:r>
            <a:r>
              <a:rPr lang="tr-TR" dirty="0" err="1"/>
              <a:t>Commit</a:t>
            </a:r>
            <a:r>
              <a:rPr lang="tr-TR" dirty="0"/>
              <a:t> mesajları, yapılan değişiklikleri net bir şekilde açıklamalıdır.</a:t>
            </a:r>
          </a:p>
          <a:p>
            <a:r>
              <a:rPr lang="tr-TR" b="1" dirty="0"/>
              <a:t>Küçük ve öz değişiklikler: </a:t>
            </a:r>
            <a:r>
              <a:rPr lang="tr-TR" dirty="0"/>
              <a:t>Her </a:t>
            </a:r>
            <a:r>
              <a:rPr lang="tr-TR" dirty="0" err="1"/>
              <a:t>commit</a:t>
            </a:r>
            <a:r>
              <a:rPr lang="tr-TR" dirty="0"/>
              <a:t>, tek bir mantıklı değişikliği içermelidir. </a:t>
            </a:r>
          </a:p>
          <a:p>
            <a:r>
              <a:rPr lang="tr-TR" b="1" dirty="0"/>
              <a:t>İnceleme için temiz kod: </a:t>
            </a:r>
            <a:r>
              <a:rPr lang="tr-TR" dirty="0" err="1"/>
              <a:t>Commit</a:t>
            </a:r>
            <a:r>
              <a:rPr lang="tr-TR" dirty="0"/>
              <a:t> edilen kod, derleyici hataları içermemeli ve kod kalitesine önem verilmelidir.</a:t>
            </a:r>
          </a:p>
          <a:p>
            <a:r>
              <a:rPr lang="tr-TR" b="1" dirty="0"/>
              <a:t>İlgili dosyaları içermeli: </a:t>
            </a:r>
            <a:r>
              <a:rPr lang="tr-TR" dirty="0" err="1"/>
              <a:t>Commit</a:t>
            </a:r>
            <a:r>
              <a:rPr lang="tr-TR" dirty="0"/>
              <a:t> edilen değişiklikler, ilgili dosyalara odaklanmalıdır. Gereksiz dosyaları içermemelidir.</a:t>
            </a:r>
          </a:p>
          <a:p>
            <a:r>
              <a:rPr lang="tr-TR" b="1" dirty="0"/>
              <a:t>Mevcut kod tabanına uygunluk: </a:t>
            </a:r>
            <a:r>
              <a:rPr lang="tr-TR" dirty="0"/>
              <a:t>Yeni </a:t>
            </a:r>
            <a:r>
              <a:rPr lang="tr-TR" dirty="0" err="1"/>
              <a:t>commit</a:t>
            </a:r>
            <a:r>
              <a:rPr lang="tr-TR" dirty="0"/>
              <a:t>, mevcut kod tabanı ile uyumlu olmalıdır. Çakışmaları ve sorunları minimize etmelidir.</a:t>
            </a:r>
          </a:p>
        </p:txBody>
      </p:sp>
    </p:spTree>
    <p:extLst>
      <p:ext uri="{BB962C8B-B14F-4D97-AF65-F5344CB8AC3E}">
        <p14:creationId xmlns:p14="http://schemas.microsoft.com/office/powerpoint/2010/main" val="76255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738179-D0F4-4083-9B37-8F7CEE9F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466850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5D02AF-FBD4-414C-8942-FEF8945C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8DB0-CCB3-4615-A29F-DD3B944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 Alan)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7D1B-6466-4D1E-BF00-2206BA2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</a:t>
            </a:r>
            <a:r>
              <a:rPr lang="tr-TR" dirty="0" err="1"/>
              <a:t>Git'in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 için hazırlandığı alandır.</a:t>
            </a:r>
          </a:p>
          <a:p>
            <a:r>
              <a:rPr lang="tr-TR" dirty="0"/>
              <a:t>Bu alanda, değişikliklerin </a:t>
            </a:r>
            <a:r>
              <a:rPr lang="tr-TR" dirty="0" err="1"/>
              <a:t>commit</a:t>
            </a:r>
            <a:r>
              <a:rPr lang="tr-TR" dirty="0"/>
              <a:t> edilmesi istenen dosyaları bulunur.</a:t>
            </a:r>
          </a:p>
          <a:p>
            <a:r>
              <a:rPr lang="tr-TR" dirty="0"/>
              <a:t>`git </a:t>
            </a:r>
            <a:r>
              <a:rPr lang="tr-TR" dirty="0" err="1"/>
              <a:t>add</a:t>
            </a:r>
            <a:r>
              <a:rPr lang="tr-TR" dirty="0"/>
              <a:t>` komutuyla değişiklikleri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77569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5764-15A9-410F-A57B-F0319320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(Hazırlanmamış Alan)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5ADB4D-0CAE-496C-84F8-786F437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değişikliklerin henüz </a:t>
            </a:r>
            <a:r>
              <a:rPr lang="tr-TR" dirty="0" err="1"/>
              <a:t>commit</a:t>
            </a:r>
            <a:r>
              <a:rPr lang="tr-TR" dirty="0"/>
              <a:t> edilmemiş olduğu alandır.</a:t>
            </a:r>
          </a:p>
          <a:p>
            <a:r>
              <a:rPr lang="tr-TR" dirty="0"/>
              <a:t>Bu alanda, değişiklikler yapılmış ancak henüz </a:t>
            </a:r>
            <a:r>
              <a:rPr lang="tr-TR" dirty="0" err="1"/>
              <a:t>commit</a:t>
            </a:r>
            <a:r>
              <a:rPr lang="tr-TR" dirty="0"/>
              <a:t> işlemine dahil edilmemiş dosyalar bulunur.</a:t>
            </a:r>
          </a:p>
          <a:p>
            <a:r>
              <a:rPr lang="tr-TR" dirty="0"/>
              <a:t>`git </a:t>
            </a:r>
            <a:r>
              <a:rPr lang="tr-TR" dirty="0" err="1"/>
              <a:t>status</a:t>
            </a:r>
            <a:r>
              <a:rPr lang="tr-TR" dirty="0"/>
              <a:t>` komutuyla </a:t>
            </a:r>
            <a:r>
              <a:rPr lang="tr-TR" dirty="0" err="1"/>
              <a:t>unstaged</a:t>
            </a:r>
            <a:r>
              <a:rPr lang="tr-TR" dirty="0"/>
              <a:t> dosyaları görebilirsiniz.</a:t>
            </a:r>
          </a:p>
        </p:txBody>
      </p:sp>
    </p:spTree>
    <p:extLst>
      <p:ext uri="{BB962C8B-B14F-4D97-AF65-F5344CB8AC3E}">
        <p14:creationId xmlns:p14="http://schemas.microsoft.com/office/powerpoint/2010/main" val="4293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737D35-4C5B-4401-8E11-D98F0FEB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97" y="1269242"/>
            <a:ext cx="4230806" cy="55887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5D3091A-B0DF-4B7B-9F68-586CBF4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4903"/>
          </a:xfrm>
        </p:spPr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İlk </a:t>
            </a:r>
            <a:r>
              <a:rPr lang="tr-TR" dirty="0" err="1"/>
              <a:t>Commit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70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9D0F90-F477-471E-838C-76AC5F64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92728"/>
            <a:ext cx="5543550" cy="401002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821357DE-F3A5-48A9-93F7-FB22A0C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Clone</a:t>
            </a:r>
            <a:r>
              <a:rPr lang="tr-TR" dirty="0"/>
              <a:t> Alma</a:t>
            </a:r>
          </a:p>
        </p:txBody>
      </p:sp>
    </p:spTree>
    <p:extLst>
      <p:ext uri="{BB962C8B-B14F-4D97-AF65-F5344CB8AC3E}">
        <p14:creationId xmlns:p14="http://schemas.microsoft.com/office/powerpoint/2010/main" val="13629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D6CF8D-B3F1-48F3-BE99-5DC6605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A0ADA-63A4-436B-8D6E-C3C359B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Commit</a:t>
            </a:r>
            <a:r>
              <a:rPr lang="tr-TR" dirty="0"/>
              <a:t> İçeriği Değiştirme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2D2EEC-C84A-4DBD-AFFF-0BC45CCF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848846"/>
            <a:ext cx="5572125" cy="47529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CDF98ED-32A5-4087-B3D6-B85A6689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846"/>
            <a:ext cx="5543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1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9A9026-7479-4996-B898-125C7ABB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log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75DB1-0BD0-4A7C-9A6C-1F1189ED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tarihçesini gösterir. Yani, projenizdeki yapılan her bir </a:t>
            </a:r>
            <a:r>
              <a:rPr lang="tr-TR" dirty="0" err="1"/>
              <a:t>commit'in</a:t>
            </a:r>
            <a:r>
              <a:rPr lang="tr-TR" dirty="0"/>
              <a:t> listesini ve bunların detaylarını gösterir. </a:t>
            </a:r>
            <a:r>
              <a:rPr lang="tr-TR" dirty="0" err="1"/>
              <a:t>Commitlerin</a:t>
            </a:r>
            <a:r>
              <a:rPr lang="tr-TR" dirty="0"/>
              <a:t> </a:t>
            </a:r>
            <a:r>
              <a:rPr lang="tr-TR" dirty="0" err="1"/>
              <a:t>hash'leri</a:t>
            </a:r>
            <a:r>
              <a:rPr lang="tr-TR" dirty="0"/>
              <a:t>, yazarları, tarihleri ve </a:t>
            </a:r>
            <a:r>
              <a:rPr lang="tr-TR" dirty="0" err="1"/>
              <a:t>commit</a:t>
            </a:r>
            <a:r>
              <a:rPr lang="tr-TR" dirty="0"/>
              <a:t> mesajları gibi bilgileri sağlar. Bu komut, projenin gelişimini takip etmek ve yapılan değişiklikleri incelemek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91637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5419AF-7C35-4B71-BF59-151441A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status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FDC72-C048-4A7A-A1C4-F1C64DDB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mevcut durumu hakkında bilgi verir. Hangi dosyaların değiştirildiğini, hangilerinin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eklenmiş olduğunu ve hangilerinin henüz takip edilmediğini (</a:t>
            </a:r>
            <a:r>
              <a:rPr lang="tr-TR" dirty="0" err="1"/>
              <a:t>untracked</a:t>
            </a:r>
            <a:r>
              <a:rPr lang="tr-TR" dirty="0"/>
              <a:t>) gösterir. Bu komut, çalışma dizininizdeki değişiklikleri gözden geçirmenize ve bunları takip etmenize yardımcı olur. Bu şekilde, hangi dosyaların </a:t>
            </a:r>
            <a:r>
              <a:rPr lang="tr-TR" dirty="0" err="1"/>
              <a:t>commit</a:t>
            </a:r>
            <a:r>
              <a:rPr lang="tr-TR" dirty="0"/>
              <a:t> edilmesi gerektiğini veya hangilerinin dikkate alınması gerektiğini belirleyebilirsiniz.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3939863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36DC2-76CA-40C4-BB07-E91474FC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7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Backend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Fast-forward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AB5F63-A190-45FD-9AFC-7D01A2280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10" y="1353670"/>
            <a:ext cx="3943180" cy="55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01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E0A89-2DDC-4A8C-8E74-3DC9457E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GUI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A2E506-5EAF-44D0-95CA-964A03AD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grafik </a:t>
            </a:r>
            <a:r>
              <a:rPr lang="tr-TR" dirty="0" err="1"/>
              <a:t>arayüzüdür</a:t>
            </a:r>
            <a:r>
              <a:rPr lang="tr-TR" dirty="0"/>
              <a:t>. Kullanıcıların </a:t>
            </a:r>
            <a:r>
              <a:rPr lang="tr-TR" dirty="0" err="1"/>
              <a:t>Git'in</a:t>
            </a:r>
            <a:r>
              <a:rPr lang="tr-TR" dirty="0"/>
              <a:t> işlevlerini görsel bir şekilde yönetmelerine olanak tanır. Bu tür araçlar, dosya değişikliklerini görsel olarak inceleme, </a:t>
            </a:r>
            <a:r>
              <a:rPr lang="tr-TR" dirty="0" err="1"/>
              <a:t>commit'ler</a:t>
            </a:r>
            <a:r>
              <a:rPr lang="tr-TR" dirty="0"/>
              <a:t> oluşturma, dal oluşturma ve birleştirme gibi temel Git işlemlerini yapmanıza yardımcı olur. Git GUI araçları, daha az teknik bilgiye sahip kullanıcılar için </a:t>
            </a:r>
            <a:r>
              <a:rPr lang="tr-TR" dirty="0" err="1"/>
              <a:t>Git'in</a:t>
            </a:r>
            <a:r>
              <a:rPr lang="tr-TR" dirty="0"/>
              <a:t> kullanımını kolaylaştırabilir.</a:t>
            </a:r>
          </a:p>
        </p:txBody>
      </p:sp>
    </p:spTree>
    <p:extLst>
      <p:ext uri="{BB962C8B-B14F-4D97-AF65-F5344CB8AC3E}">
        <p14:creationId xmlns:p14="http://schemas.microsoft.com/office/powerpoint/2010/main" val="1831105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6C72EE-8C59-4418-86AE-319E15A2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CLI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D1AF04-261A-486F-A166-25FB6833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komut satırı </a:t>
            </a:r>
            <a:r>
              <a:rPr lang="tr-TR" dirty="0" err="1"/>
              <a:t>arayüzüdür</a:t>
            </a:r>
            <a:r>
              <a:rPr lang="tr-TR" dirty="0"/>
              <a:t>. Kullanıcıların Git komutlarını doğrudan terminal veya komut istemcisinden çalıştırmalarını sağlar. Git CLI, dosya değişikliklerini izleme, </a:t>
            </a:r>
            <a:r>
              <a:rPr lang="tr-TR" dirty="0" err="1"/>
              <a:t>commit'ler</a:t>
            </a:r>
            <a:r>
              <a:rPr lang="tr-TR" dirty="0"/>
              <a:t> oluşturma, dal oluşturma, birleştirme, uzak depolarla etkileşim ve diğer Git işlemlerini gerçekleştirmek için kullanılır. Genellikle daha teknik bilgiye sahip kullanıcılar ve otomasyon için tercih edilir.</a:t>
            </a:r>
          </a:p>
        </p:txBody>
      </p:sp>
    </p:spTree>
    <p:extLst>
      <p:ext uri="{BB962C8B-B14F-4D97-AF65-F5344CB8AC3E}">
        <p14:creationId xmlns:p14="http://schemas.microsoft.com/office/powerpoint/2010/main" val="131801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991AC4-394C-4B2E-906C-011547E3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Frontend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No-</a:t>
            </a:r>
            <a:r>
              <a:rPr lang="tr-TR" dirty="0" err="1"/>
              <a:t>fast</a:t>
            </a:r>
            <a:r>
              <a:rPr lang="tr-TR" dirty="0"/>
              <a:t>-</a:t>
            </a:r>
            <a:r>
              <a:rPr lang="tr-TR" dirty="0" err="1"/>
              <a:t>forward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555CB83-3809-4043-8553-9CF5584F2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51" y="1325563"/>
            <a:ext cx="4261495" cy="55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05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7F9D46DD-72CD-4D29-8009-4D49436F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</a:t>
            </a:r>
            <a:r>
              <a:rPr lang="tr-TR" dirty="0" err="1"/>
              <a:t>Stash</a:t>
            </a:r>
            <a:r>
              <a:rPr lang="tr-TR" dirty="0"/>
              <a:t> Nedir?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7C533AD-829A-4968-B6C8-622E07A0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 </a:t>
            </a:r>
            <a:r>
              <a:rPr lang="tr-TR" dirty="0" err="1"/>
              <a:t>stash</a:t>
            </a:r>
            <a:r>
              <a:rPr lang="tr-TR" dirty="0"/>
              <a:t>, mevcut çalışma dizinindeki değişiklikleri geçici olarak saklamak için kullanılan bir mekanizmadır. Özellikle, üzerinde çalıştığınız bir dalda olmayan ve henüz </a:t>
            </a:r>
            <a:r>
              <a:rPr lang="tr-TR" dirty="0" err="1"/>
              <a:t>commit</a:t>
            </a:r>
            <a:r>
              <a:rPr lang="tr-TR" dirty="0"/>
              <a:t> etmek istemediğiniz değişiklikleri geçici olarak saklamak için kullanılır. Bu sayede, başka bir dalda çalışmak veya başka bir işle uğraşmak istediğinizde, mevcut değişikliklerinizi saklayabilir ve daha sonra geri alabilirsiniz.</a:t>
            </a:r>
          </a:p>
        </p:txBody>
      </p:sp>
    </p:spTree>
    <p:extLst>
      <p:ext uri="{BB962C8B-B14F-4D97-AF65-F5344CB8AC3E}">
        <p14:creationId xmlns:p14="http://schemas.microsoft.com/office/powerpoint/2010/main" val="3729148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6F7380-0078-4A28-A781-E99720F1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9929"/>
          </a:xfrm>
        </p:spPr>
        <p:txBody>
          <a:bodyPr/>
          <a:lstStyle/>
          <a:p>
            <a:pPr algn="ctr"/>
            <a:r>
              <a:rPr lang="tr-TR" dirty="0"/>
              <a:t>Git </a:t>
            </a:r>
            <a:r>
              <a:rPr lang="tr-TR" dirty="0" err="1"/>
              <a:t>Stash</a:t>
            </a:r>
            <a:r>
              <a:rPr lang="tr-TR" dirty="0"/>
              <a:t> </a:t>
            </a:r>
            <a:r>
              <a:rPr lang="tr-TR" dirty="0" err="1"/>
              <a:t>Uyguluma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C52B68B-3940-4A68-88D9-970EFF164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30" y="779928"/>
            <a:ext cx="4417340" cy="60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9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81FDB4-97D3-4620-9D11-96095AF8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Alias</a:t>
            </a:r>
            <a:r>
              <a:rPr lang="tr-TR" dirty="0"/>
              <a:t> Kullanarak Kod Kısaltma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F198650-F6E6-4E8A-87C0-CDDA8DBE4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8" y="2214283"/>
            <a:ext cx="5988423" cy="33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9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ACEDE9-1BDA-42C9-9FBD-86A7C03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90465160-B5F3-4281-97B3-DD147D4B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Rebesa</a:t>
            </a:r>
            <a:r>
              <a:rPr lang="tr-TR" dirty="0"/>
              <a:t> ile </a:t>
            </a:r>
            <a:r>
              <a:rPr lang="tr-TR" dirty="0" err="1"/>
              <a:t>Merge</a:t>
            </a:r>
            <a:r>
              <a:rPr lang="tr-TR" dirty="0"/>
              <a:t> Arasındaki Fark Nedir ?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7678D7A-EFA7-4549-BDCB-F86ED47C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"</a:t>
            </a:r>
            <a:r>
              <a:rPr lang="tr-TR" dirty="0" err="1"/>
              <a:t>Rebase</a:t>
            </a:r>
            <a:r>
              <a:rPr lang="tr-TR" dirty="0"/>
              <a:t>" ve "</a:t>
            </a:r>
            <a:r>
              <a:rPr lang="tr-TR" dirty="0" err="1"/>
              <a:t>merge</a:t>
            </a:r>
            <a:r>
              <a:rPr lang="tr-TR" dirty="0"/>
              <a:t>" işlemleri, bir daldaki değişiklikleri başka bir dal ile birleştirmek için kullanılan Git yöntemleridir.</a:t>
            </a:r>
          </a:p>
          <a:p>
            <a:r>
              <a:rPr lang="tr-TR" dirty="0" err="1"/>
              <a:t>Merge</a:t>
            </a:r>
            <a:r>
              <a:rPr lang="tr-TR" dirty="0"/>
              <a:t> (Birleştirme): </a:t>
            </a:r>
            <a:r>
              <a:rPr lang="tr-TR" dirty="0" err="1"/>
              <a:t>Merge</a:t>
            </a:r>
            <a:r>
              <a:rPr lang="tr-TR" dirty="0"/>
              <a:t> işlemi, iki farklı dalda yapılan değişiklikleri birleştirir ve sonuç olarak yeni bir </a:t>
            </a:r>
            <a:r>
              <a:rPr lang="tr-TR" dirty="0" err="1"/>
              <a:t>commit</a:t>
            </a:r>
            <a:r>
              <a:rPr lang="tr-TR" dirty="0"/>
              <a:t> oluşturur. Bu işlem, genellikle lineer olmayan tarihçelerde kullanılır. </a:t>
            </a:r>
            <a:r>
              <a:rPr lang="tr-TR" dirty="0" err="1"/>
              <a:t>Merge</a:t>
            </a:r>
            <a:r>
              <a:rPr lang="tr-TR" dirty="0"/>
              <a:t> işlemi, mevcut dalınıza diğer bir dalı birleştirmek istediğinizde kullanışlıdır. Birleştirme sonucunda, her iki daldaki değişikliklerin geçmişi korunur.</a:t>
            </a:r>
          </a:p>
          <a:p>
            <a:endParaRPr lang="tr-TR" dirty="0"/>
          </a:p>
          <a:p>
            <a:r>
              <a:rPr lang="tr-TR" dirty="0" err="1"/>
              <a:t>Rebase</a:t>
            </a:r>
            <a:r>
              <a:rPr lang="tr-TR" dirty="0"/>
              <a:t> (Yeniden Temel Alma): </a:t>
            </a:r>
            <a:r>
              <a:rPr lang="tr-TR" dirty="0" err="1"/>
              <a:t>Rebase</a:t>
            </a:r>
            <a:r>
              <a:rPr lang="tr-TR" dirty="0"/>
              <a:t> işlemi, mevcut dalınızı hedef dala "tekrar temel alır" ve mevcut dalınızdaki değişiklikleri hedef dalın üzerine uygular. Sonuç olarak, tarihçe daha temiz ve düzenli olur çünkü değişiklikler düzgün bir şekilde sıralanır. </a:t>
            </a:r>
            <a:r>
              <a:rPr lang="tr-TR" dirty="0" err="1"/>
              <a:t>Rebase</a:t>
            </a:r>
            <a:r>
              <a:rPr lang="tr-TR" dirty="0"/>
              <a:t> işlemi, genellikle lineer tarihçe tutmaya ihtiyaç duyduğunuzda veya daha temiz bir tarihçe elde etmek istediğinizde tercih edilir.</a:t>
            </a:r>
          </a:p>
          <a:p>
            <a:endParaRPr lang="tr-TR" dirty="0"/>
          </a:p>
          <a:p>
            <a:r>
              <a:rPr lang="tr-TR" dirty="0"/>
              <a:t>Özetle, </a:t>
            </a:r>
            <a:r>
              <a:rPr lang="tr-TR" dirty="0" err="1"/>
              <a:t>merge</a:t>
            </a:r>
            <a:r>
              <a:rPr lang="tr-TR" dirty="0"/>
              <a:t> işlemi değişiklikleri birleştirirken, </a:t>
            </a:r>
            <a:r>
              <a:rPr lang="tr-TR" dirty="0" err="1"/>
              <a:t>rebase</a:t>
            </a:r>
            <a:r>
              <a:rPr lang="tr-TR" dirty="0"/>
              <a:t> işlemi mevcut dalınızı hedef dala tekrar temel alır ve değişiklikleri </a:t>
            </a:r>
            <a:r>
              <a:rPr lang="tr-TR"/>
              <a:t>uygular.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448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BCE22A-24A0-468B-AB8C-E27BD3D1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6E5D8CA-FE3C-40F2-88C3-C21C588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4837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AFEE0A-C022-4DCD-B490-925228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19511D-DE1C-4DC1-88F4-9ADF43BE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0075"/>
            <a:ext cx="914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727</Words>
  <Application>Microsoft Office PowerPoint</Application>
  <PresentationFormat>Geniş ekran</PresentationFormat>
  <Paragraphs>46</Paragraphs>
  <Slides>50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Teması</vt:lpstr>
      <vt:lpstr>Linux Ubuntu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GitHub Repository</vt:lpstr>
      <vt:lpstr>PowerPoint Sunusu</vt:lpstr>
      <vt:lpstr>Git nedir?</vt:lpstr>
      <vt:lpstr>VCS açılımı nedir?</vt:lpstr>
      <vt:lpstr>İyi Bir Commit Özellikleri Nelerdir?</vt:lpstr>
      <vt:lpstr>PowerPoint Sunusu</vt:lpstr>
      <vt:lpstr>PowerPoint Sunusu</vt:lpstr>
      <vt:lpstr>Staged Area (Hazır Alan) </vt:lpstr>
      <vt:lpstr>Unstaged Area (Hazırlanmamış Alan)</vt:lpstr>
      <vt:lpstr>Github Repository İlk Commit</vt:lpstr>
      <vt:lpstr>Local Clone Alma</vt:lpstr>
      <vt:lpstr>Commit İçeriği Değiştirme</vt:lpstr>
      <vt:lpstr>«git log» Komutu</vt:lpstr>
      <vt:lpstr>«git status» Komutu</vt:lpstr>
      <vt:lpstr>Branch Backend ve Merge Fast-forward</vt:lpstr>
      <vt:lpstr>Git GUI Nedir?</vt:lpstr>
      <vt:lpstr>Git CLI Nedir?</vt:lpstr>
      <vt:lpstr>Branch Frontend ve Merge No-fast-forward</vt:lpstr>
      <vt:lpstr>Git Stash Nedir?</vt:lpstr>
      <vt:lpstr>Git Stash Uyguluma</vt:lpstr>
      <vt:lpstr>Alias Kullanarak Kod Kısaltma</vt:lpstr>
      <vt:lpstr>Rebesa ile Merge Arasındaki Fark Nedir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 Kurulumu</dc:title>
  <dc:creator>tugay ayar</dc:creator>
  <cp:lastModifiedBy>tugay ayar</cp:lastModifiedBy>
  <cp:revision>21</cp:revision>
  <dcterms:created xsi:type="dcterms:W3CDTF">2024-03-10T18:50:05Z</dcterms:created>
  <dcterms:modified xsi:type="dcterms:W3CDTF">2024-03-13T12:13:15Z</dcterms:modified>
</cp:coreProperties>
</file>