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485</Words>
  <Application>Microsoft Office PowerPoint</Application>
  <PresentationFormat>Geniş ekran</PresentationFormat>
  <Paragraphs>33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Git GUI Nedir?</vt:lpstr>
      <vt:lpstr>Git CLI Nedir?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12</cp:revision>
  <dcterms:created xsi:type="dcterms:W3CDTF">2024-03-10T18:50:05Z</dcterms:created>
  <dcterms:modified xsi:type="dcterms:W3CDTF">2024-03-12T18:22:11Z</dcterms:modified>
</cp:coreProperties>
</file>