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298" r:id="rId45"/>
    <p:sldId id="299" r:id="rId46"/>
    <p:sldId id="301" r:id="rId4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A0ADA-63A4-436B-8D6E-C3C359B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Commit</a:t>
            </a:r>
            <a:r>
              <a:rPr lang="tr-TR" dirty="0"/>
              <a:t> İçeriği Değiştirme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2D2EEC-C84A-4DBD-AFFF-0BC45CCF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48846"/>
            <a:ext cx="5572125" cy="4752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DF98ED-32A5-4087-B3D6-B85A6689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846"/>
            <a:ext cx="554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A9026-7479-4996-B898-125C7AB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log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75DB1-0BD0-4A7C-9A6C-1F1189E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tarihçesini gösterir. Yani, projenizdeki yapılan her bir </a:t>
            </a:r>
            <a:r>
              <a:rPr lang="tr-TR" dirty="0" err="1"/>
              <a:t>commit'in</a:t>
            </a:r>
            <a:r>
              <a:rPr lang="tr-TR" dirty="0"/>
              <a:t> listesini ve bunların detaylarını gösterir. </a:t>
            </a:r>
            <a:r>
              <a:rPr lang="tr-TR" dirty="0" err="1"/>
              <a:t>Commitlerin</a:t>
            </a:r>
            <a:r>
              <a:rPr lang="tr-TR" dirty="0"/>
              <a:t> </a:t>
            </a:r>
            <a:r>
              <a:rPr lang="tr-TR" dirty="0" err="1"/>
              <a:t>hash'leri</a:t>
            </a:r>
            <a:r>
              <a:rPr lang="tr-TR" dirty="0"/>
              <a:t>, yazarları, tarihleri ve </a:t>
            </a:r>
            <a:r>
              <a:rPr lang="tr-TR" dirty="0" err="1"/>
              <a:t>commit</a:t>
            </a:r>
            <a:r>
              <a:rPr lang="tr-TR" dirty="0"/>
              <a:t> mesajları gibi bilgileri sağlar. Bu komut, projenin gelişimini takip etmek ve yapılan değişiklikleri incelemek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9163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419AF-7C35-4B71-BF59-151441A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status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FDC72-C048-4A7A-A1C4-F1C64DDB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mevcut durumu hakkında bilgi verir. Hangi dosyaların değiştirildiğini, hangilerinin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eklenmiş olduğunu ve hangilerinin henüz takip edilmediğini (</a:t>
            </a:r>
            <a:r>
              <a:rPr lang="tr-TR" dirty="0" err="1"/>
              <a:t>untracked</a:t>
            </a:r>
            <a:r>
              <a:rPr lang="tr-TR" dirty="0"/>
              <a:t>) gösterir. Bu komut, çalışma dizininizdeki değişiklikleri gözden geçirmenize ve bunları takip etmenize yardımcı olur. Bu şekilde, hangi dosyaların </a:t>
            </a:r>
            <a:r>
              <a:rPr lang="tr-TR" dirty="0" err="1"/>
              <a:t>commit</a:t>
            </a:r>
            <a:r>
              <a:rPr lang="tr-TR" dirty="0"/>
              <a:t> edilmesi gerektiğini veya hangilerinin dikkate alınması gerektiğini belirleyebilirsiniz.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939863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E36DC2-76CA-40C4-BB07-E91474FC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7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Backend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Fast-forward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FAB5F63-A190-45FD-9AFC-7D01A228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10" y="1353670"/>
            <a:ext cx="3943180" cy="55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01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E0A89-2DDC-4A8C-8E74-3DC9457E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GUI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A2E506-5EAF-44D0-95CA-964A03AD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grafik </a:t>
            </a:r>
            <a:r>
              <a:rPr lang="tr-TR" dirty="0" err="1"/>
              <a:t>arayüzüdür</a:t>
            </a:r>
            <a:r>
              <a:rPr lang="tr-TR" dirty="0"/>
              <a:t>. Kullanıcıların </a:t>
            </a:r>
            <a:r>
              <a:rPr lang="tr-TR" dirty="0" err="1"/>
              <a:t>Git'in</a:t>
            </a:r>
            <a:r>
              <a:rPr lang="tr-TR" dirty="0"/>
              <a:t> işlevlerini görsel bir şekilde yönetmelerine olanak tanır. Bu tür araçlar, dosya değişikliklerini görsel olarak inceleme, </a:t>
            </a:r>
            <a:r>
              <a:rPr lang="tr-TR" dirty="0" err="1"/>
              <a:t>commit'ler</a:t>
            </a:r>
            <a:r>
              <a:rPr lang="tr-TR" dirty="0"/>
              <a:t> oluşturma, dal oluşturma ve birleştirme gibi temel Git işlemlerini yapmanıza yardımcı olur. Git GUI araçları, daha az teknik bilgiye sahip kullanıcılar için </a:t>
            </a:r>
            <a:r>
              <a:rPr lang="tr-TR" dirty="0" err="1"/>
              <a:t>Git'in</a:t>
            </a:r>
            <a:r>
              <a:rPr lang="tr-TR" dirty="0"/>
              <a:t> kullanımını kolaylaştırabilir.</a:t>
            </a:r>
          </a:p>
        </p:txBody>
      </p:sp>
    </p:spTree>
    <p:extLst>
      <p:ext uri="{BB962C8B-B14F-4D97-AF65-F5344CB8AC3E}">
        <p14:creationId xmlns:p14="http://schemas.microsoft.com/office/powerpoint/2010/main" val="1831105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6C72EE-8C59-4418-86AE-319E15A2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CLI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D1AF04-261A-486F-A166-25FB6833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Git'in</a:t>
            </a:r>
            <a:r>
              <a:rPr lang="tr-TR" dirty="0"/>
              <a:t> komut satırı </a:t>
            </a:r>
            <a:r>
              <a:rPr lang="tr-TR" dirty="0" err="1"/>
              <a:t>arayüzüdür</a:t>
            </a:r>
            <a:r>
              <a:rPr lang="tr-TR" dirty="0"/>
              <a:t>. Kullanıcıların Git komutlarını doğrudan terminal veya komut istemcisinden çalıştırmalarını sağlar. Git CLI, dosya değişikliklerini izleme, </a:t>
            </a:r>
            <a:r>
              <a:rPr lang="tr-TR" dirty="0" err="1"/>
              <a:t>commit'ler</a:t>
            </a:r>
            <a:r>
              <a:rPr lang="tr-TR" dirty="0"/>
              <a:t> oluşturma, dal oluşturma, birleştirme, uzak depolarla etkileşim ve diğer Git işlemlerini gerçekleştirmek için kullanılır. Genellikle daha teknik bilgiye sahip kullanıcılar ve otomasyon için tercih edilir.</a:t>
            </a:r>
          </a:p>
        </p:txBody>
      </p:sp>
    </p:spTree>
    <p:extLst>
      <p:ext uri="{BB962C8B-B14F-4D97-AF65-F5344CB8AC3E}">
        <p14:creationId xmlns:p14="http://schemas.microsoft.com/office/powerpoint/2010/main" val="1318017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991AC4-394C-4B2E-906C-011547E3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tr-TR" dirty="0" err="1"/>
              <a:t>Branch</a:t>
            </a:r>
            <a:r>
              <a:rPr lang="tr-TR" dirty="0"/>
              <a:t> </a:t>
            </a:r>
            <a:r>
              <a:rPr lang="tr-TR" dirty="0" err="1"/>
              <a:t>Frontend</a:t>
            </a:r>
            <a:r>
              <a:rPr lang="tr-TR" dirty="0"/>
              <a:t> ve </a:t>
            </a:r>
            <a:r>
              <a:rPr lang="tr-TR" dirty="0" err="1"/>
              <a:t>Merge</a:t>
            </a:r>
            <a:r>
              <a:rPr lang="tr-TR" dirty="0"/>
              <a:t> No-</a:t>
            </a:r>
            <a:r>
              <a:rPr lang="tr-TR" dirty="0" err="1"/>
              <a:t>fast</a:t>
            </a:r>
            <a:r>
              <a:rPr lang="tr-TR" dirty="0"/>
              <a:t>-</a:t>
            </a:r>
            <a:r>
              <a:rPr lang="tr-TR" dirty="0" err="1"/>
              <a:t>forward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555CB83-3809-4043-8553-9CF5584F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51" y="1325563"/>
            <a:ext cx="4261495" cy="55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0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495</Words>
  <Application>Microsoft Office PowerPoint</Application>
  <PresentationFormat>Geniş ekran</PresentationFormat>
  <Paragraphs>35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  <vt:lpstr>Commit İçeriği Değiştirme</vt:lpstr>
      <vt:lpstr>«git log» Komutu</vt:lpstr>
      <vt:lpstr>«git status» Komutu</vt:lpstr>
      <vt:lpstr>Branch Backend ve Merge Fast-forward</vt:lpstr>
      <vt:lpstr>Git GUI Nedir?</vt:lpstr>
      <vt:lpstr>Git CLI Nedir?</vt:lpstr>
      <vt:lpstr>Branch Frontend ve Merge No-fast-forward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17</cp:revision>
  <dcterms:created xsi:type="dcterms:W3CDTF">2024-03-10T18:50:05Z</dcterms:created>
  <dcterms:modified xsi:type="dcterms:W3CDTF">2024-03-12T19:55:44Z</dcterms:modified>
</cp:coreProperties>
</file>