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249889-FB67-4F0D-B4D0-0DB88FB0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8643BD-4254-4EAD-97FA-3E16F7C1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5E355F-F0CD-42FD-97C5-C61D4FC3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B72ADF-FBC9-4D93-83B1-3AF92C85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BC3F70-40A4-4C9F-BCF8-E47110F9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9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45EA5-3BC6-4520-A289-2C796DCC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EB3B9E-AA94-4166-99F2-262D6040B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AC201E-2109-4B1B-ACD2-A6E6508C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0A51A17-825C-4CD7-8251-556DE76B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11AD1B-028D-4CE4-9F2C-3EE84FCE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22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52B74B0-C326-4560-9191-D73DE9EB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B34A02-B0B4-4ABC-A7FA-A5BDB45D7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5075A5-CF87-4AF8-B4C4-29619BA0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12469C-906B-4678-87D7-2FEE5858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7D6934-15A6-4E7F-8756-8FB8CD14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73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E46EBD-9CDF-40A2-8A95-5CFD4C11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C98B8A-C975-417F-897A-782ECFC1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F92CE6-0B48-4AD0-91B6-9218FDB4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D33D88-1DFF-471D-85CC-8F36EFE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BE6D56-AFEB-4293-9F44-CBB0C32B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D5294B-43D5-4D99-871C-24963B94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7D61B6-4F07-42EC-89D1-5DDCADB6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678E36-26D8-4751-89BF-4BF15B8C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145963-678D-4843-A6ED-186CE1E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7705A1-FB05-4A58-83BA-0B9098D2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0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30A93A-C4DD-448E-9D91-06161C98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DF4711-8956-4A51-8776-DFD04961B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E8687B-42FA-44BE-826D-67B8CD0F8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057834D-BE74-42A1-BE5C-69B4776E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CCC081-E29C-4BE3-9CFD-A2E4F794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8E108D2-EB01-46D3-9987-0ABC512E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94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F4A4D5-B343-4F29-82F6-3DE89A09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BED829-7DE5-4DC9-A01E-6D82E7F9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BF53DB6-755A-42A2-8FFD-975D014D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3DC4B29-4A67-4481-A681-B8EF82042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833595A-54E3-43D9-88EB-0566D71E1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1A4E910-115E-4631-A10A-76B5C564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ED6A108-2477-4389-ACEB-D05A7E08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5689ECC-01F5-4DF9-B500-CD30A991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22450F-9DDD-41E4-A281-A881B259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DAF334D-A04A-4984-9D4C-8564028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A52EA3-84A6-4194-A595-1103209F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FE37BD-B4B6-487A-96BE-6517145D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42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5356076-8576-4DE1-BAAA-DAC7192F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5AD0FE-F97F-49E0-99D5-BBD4A010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D798BC-8146-4FD4-A9EF-E248EEEB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2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FC9E9-33A1-4AAC-8B1A-2880CDC4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704C3C-37C6-4116-A0B0-1819F472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AE44CA-84D0-4D4B-B86B-4F6173547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D1CE72-840A-43EC-8E2D-3E57020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ED505CA-6251-4D04-97F7-73356654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FCC53F-6F2C-4C2B-9624-5BC0E7F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73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B7B251-FACF-4869-B5C1-860F1765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45320FC-0834-4932-B11F-F5C24DA39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E8AEA1-CEBA-4F1A-ADB8-3715C814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6731FFB-744B-4BEB-968A-6CBDCB9D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F4F407-0CB5-4D86-B1A0-5201D1E2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E5E200-A04B-4ED9-8153-BA54908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42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889B5BD-73DE-4B17-A7B2-8D2C9DD7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C5A63AF-F0A0-4E91-8EDE-F2DD468B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2DD370-9893-4F3A-9500-08E74C6EC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7FB3-79AE-4C1A-92CB-BBAABDECD8A5}" type="datetimeFigureOut">
              <a:rPr lang="tr-TR" smtClean="0"/>
              <a:t>10.04.2022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815421-C532-4977-8A96-D4882B417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227028-81EF-41F7-9941-0227F0CBB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FCE-7A27-4984-98AA-A90F0EB9C5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04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4BF891-C3D6-4094-B792-0961CC0D5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Mission</a:t>
            </a:r>
            <a:r>
              <a:rPr lang="tr-TR" dirty="0"/>
              <a:t> </a:t>
            </a:r>
            <a:r>
              <a:rPr lang="tr-TR" dirty="0" err="1"/>
              <a:t>Proposal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4ADE630-FEF2-4453-A371-F3C3C67F5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33D35A-EA63-4DC3-A475-A1F6ED3D6D91}"/>
              </a:ext>
            </a:extLst>
          </p:cNvPr>
          <p:cNvSpPr txBox="1"/>
          <p:nvPr/>
        </p:nvSpPr>
        <p:spPr>
          <a:xfrm>
            <a:off x="9351264" y="5779008"/>
            <a:ext cx="224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Enes Arslan</a:t>
            </a:r>
          </a:p>
          <a:p>
            <a:r>
              <a:rPr lang="tr-TR" dirty="0"/>
              <a:t>Tuğba Ergen</a:t>
            </a:r>
          </a:p>
          <a:p>
            <a:r>
              <a:rPr lang="tr-TR" dirty="0"/>
              <a:t>Ali Bayramcı</a:t>
            </a:r>
          </a:p>
        </p:txBody>
      </p:sp>
    </p:spTree>
    <p:extLst>
      <p:ext uri="{BB962C8B-B14F-4D97-AF65-F5344CB8AC3E}">
        <p14:creationId xmlns:p14="http://schemas.microsoft.com/office/powerpoint/2010/main" val="13964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Resim 36">
            <a:extLst>
              <a:ext uri="{FF2B5EF4-FFF2-40B4-BE49-F238E27FC236}">
                <a16:creationId xmlns:a16="http://schemas.microsoft.com/office/drawing/2014/main" id="{6EC10954-03E5-4621-A0AE-C480415DC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7EA9E49-2965-4FC0-82FB-84A02794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3" y="733304"/>
            <a:ext cx="1815513" cy="1192865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D05E3363-D107-438B-98CA-CBE133F13225}"/>
              </a:ext>
            </a:extLst>
          </p:cNvPr>
          <p:cNvCxnSpPr>
            <a:cxnSpLocks/>
          </p:cNvCxnSpPr>
          <p:nvPr/>
        </p:nvCxnSpPr>
        <p:spPr>
          <a:xfrm flipH="1" flipV="1">
            <a:off x="2407534" y="1643605"/>
            <a:ext cx="752355" cy="7870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7E022FD2-4830-43F0-A827-2B72457D1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59" y="4723488"/>
            <a:ext cx="3017180" cy="192616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5828E96-7532-4264-AA4E-C00591716F34}"/>
              </a:ext>
            </a:extLst>
          </p:cNvPr>
          <p:cNvSpPr/>
          <p:nvPr/>
        </p:nvSpPr>
        <p:spPr>
          <a:xfrm>
            <a:off x="5772898" y="5635486"/>
            <a:ext cx="458938" cy="2420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1" name="Resim 30">
            <a:extLst>
              <a:ext uri="{FF2B5EF4-FFF2-40B4-BE49-F238E27FC236}">
                <a16:creationId xmlns:a16="http://schemas.microsoft.com/office/drawing/2014/main" id="{886A68E5-F310-4BB3-850B-0178A75F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5600">
            <a:off x="12097257" y="6837610"/>
            <a:ext cx="1815513" cy="1192865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091DDF38-BD4C-4724-9E4D-07D23DD99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34162" y="4427317"/>
            <a:ext cx="4094051" cy="23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1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046 L -0.00482 -0.00023 C -0.02904 -0.08981 -0.00964 -0.00787 -0.0267 -0.12708 C -0.03412 -0.17963 -0.03842 -0.18495 -0.05039 -0.23356 C -0.05404 -0.24861 -0.05769 -0.26366 -0.06081 -0.27917 C -0.06472 -0.29861 -0.07123 -0.33819 -0.07123 -0.33796 C -0.07214 -0.34884 -0.07461 -0.35949 -0.07409 -0.37014 C -0.07045 -0.44583 -0.06836 -0.43472 -0.0599 -0.48495 C -0.04883 -0.54954 -0.06016 -0.4919 -0.05417 -0.51713 C -0.05378 -0.51875 -0.05378 -0.5206 -0.05326 -0.52222 C -0.05209 -0.52523 -0.04506 -0.53495 -0.04467 -0.53565 C -0.02995 -0.55926 -0.05065 -0.52662 -0.03802 -0.54907 C -0.03724 -0.55069 -0.03607 -0.55116 -0.03516 -0.55255 C -0.03282 -0.55625 -0.03073 -0.56042 -0.02852 -0.56435 C -0.02513 -0.57037 -0.02422 -0.57361 -0.01901 -0.57616 C -0.01667 -0.57731 -0.01394 -0.57708 -0.01146 -0.57778 C 0.00481 -0.58241 -0.0069 -0.58125 0.01028 -0.58125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-29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63" presetClass="path" presetSubtype="0" accel="3333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023 L 0.71771 -0.02755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77" y="-136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46154" decel="5384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213 L 0.62708 -0.0213 " pathEditMode="relative" rAng="0" ptsTypes="AA">
                                      <p:cBhvr>
                                        <p:cTn id="23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5400000">
                                      <p:cBhvr>
                                        <p:cTn id="25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CE5F8D-8B0F-477C-9E5C-032F9282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İHA Sistemlerinin Kullanım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E7F38-69E2-45E4-8153-CD69C7C7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Gözetleme</a:t>
            </a:r>
          </a:p>
          <a:p>
            <a:r>
              <a:rPr lang="tr-TR" dirty="0"/>
              <a:t>Keşif</a:t>
            </a:r>
          </a:p>
          <a:p>
            <a:r>
              <a:rPr lang="tr-TR" dirty="0"/>
              <a:t>Askeri Amaçlar</a:t>
            </a:r>
          </a:p>
          <a:p>
            <a:r>
              <a:rPr lang="tr-TR" dirty="0"/>
              <a:t>Kargo Teslimatı</a:t>
            </a:r>
          </a:p>
          <a:p>
            <a:r>
              <a:rPr lang="tr-TR" dirty="0"/>
              <a:t>Zirai ve Tarımsal Faaliyetler</a:t>
            </a:r>
          </a:p>
          <a:p>
            <a:r>
              <a:rPr lang="tr-TR" dirty="0"/>
              <a:t>Yangın Tespiti ve Söndürme</a:t>
            </a:r>
          </a:p>
          <a:p>
            <a:r>
              <a:rPr lang="tr-TR" dirty="0"/>
              <a:t>Haritalama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920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9C6BC4-DF42-41AA-9037-75B8E36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Görev Şeması(Algoritma)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AF944-F908-4EC6-8628-67EA6EC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92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026299-BCC5-4C9F-9E24-758EBCCC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Seçtiğimiz Bu Görevin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BA9369-0209-4EB5-9D58-E3F702C1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216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86C578-4391-4963-A508-3C384699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tr-TR" dirty="0"/>
              <a:t>Sistem Mimarisi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6961F2E-9F0D-4FE6-9990-5FF72CE1A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3449"/>
            <a:ext cx="10235184" cy="5548340"/>
          </a:xfrm>
        </p:spPr>
      </p:pic>
    </p:spTree>
    <p:extLst>
      <p:ext uri="{BB962C8B-B14F-4D97-AF65-F5344CB8AC3E}">
        <p14:creationId xmlns:p14="http://schemas.microsoft.com/office/powerpoint/2010/main" val="352429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46B371-0E52-4D0F-9296-2EBF7F7D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915400" cy="502920"/>
          </a:xfrm>
        </p:spPr>
        <p:txBody>
          <a:bodyPr>
            <a:normAutofit/>
          </a:bodyPr>
          <a:lstStyle/>
          <a:p>
            <a:r>
              <a:rPr lang="tr-TR" sz="2000" dirty="0"/>
              <a:t>Seçilen Ekipman Analizi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2BAE456-E688-46B1-90F8-8049646C8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52020"/>
              </p:ext>
            </p:extLst>
          </p:nvPr>
        </p:nvGraphicFramePr>
        <p:xfrm>
          <a:off x="0" y="438913"/>
          <a:ext cx="12192000" cy="5593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528">
                  <a:extLst>
                    <a:ext uri="{9D8B030D-6E8A-4147-A177-3AD203B41FA5}">
                      <a16:colId xmlns:a16="http://schemas.microsoft.com/office/drawing/2014/main" val="2642727067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244378098"/>
                    </a:ext>
                  </a:extLst>
                </a:gridCol>
                <a:gridCol w="2203704">
                  <a:extLst>
                    <a:ext uri="{9D8B030D-6E8A-4147-A177-3AD203B41FA5}">
                      <a16:colId xmlns:a16="http://schemas.microsoft.com/office/drawing/2014/main" val="273287591"/>
                    </a:ext>
                  </a:extLst>
                </a:gridCol>
                <a:gridCol w="2715768">
                  <a:extLst>
                    <a:ext uri="{9D8B030D-6E8A-4147-A177-3AD203B41FA5}">
                      <a16:colId xmlns:a16="http://schemas.microsoft.com/office/drawing/2014/main" val="3766329249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324909703"/>
                    </a:ext>
                  </a:extLst>
                </a:gridCol>
              </a:tblGrid>
              <a:tr h="380137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Aviyonik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Komponent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Fiyat(USD)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Ağırlık(gr)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Boyut(mm)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48869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Uçuş Kontrol Kartı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Pixhawk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Cube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Orange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87637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Görev Bilgisayarı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Jetson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Nano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42713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9731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Telemetri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RFD 900X Plus 915MHZ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97562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Vericisi(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Transmitter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 T&amp;R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72190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AirSpeed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Sensörü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Pitot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Tüpü)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51801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Lipo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Batarya(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Aviyonik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X2 | İtki 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25870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BLDC Motor(x2)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SunnySky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X3520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Brushless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Motors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15260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Gimbal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68238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9508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Motor(X7 X8)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37219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MN8 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3740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OSD Modülü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84838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UPEC(Gerilim Regülatörü)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59461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Güç Dağıtım Kartı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Pixhawk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03359"/>
                  </a:ext>
                </a:extLst>
              </a:tr>
              <a:tr h="286074">
                <a:tc>
                  <a:txBody>
                    <a:bodyPr/>
                    <a:lstStyle/>
                    <a:p>
                      <a:r>
                        <a:rPr lang="tr-T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ESC(X2 X3)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8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1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FD8AC1-1735-4138-84F9-9FACFAFE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A25C84-6484-416B-9FDA-02AE45F3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BİZİ DİNLEDİĞİNİZ İÇİN TEŞEKKÜR EDERİZ.</a:t>
            </a:r>
          </a:p>
        </p:txBody>
      </p:sp>
    </p:spTree>
    <p:extLst>
      <p:ext uri="{BB962C8B-B14F-4D97-AF65-F5344CB8AC3E}">
        <p14:creationId xmlns:p14="http://schemas.microsoft.com/office/powerpoint/2010/main" val="175743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E5330E1F-1EAF-4471-9D4E-8A9CED9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6" y="5870981"/>
            <a:ext cx="1048135" cy="688667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A0DDFDE-06F2-48C2-AF0D-9C5C822FA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9110">
            <a:off x="-653032" y="2068595"/>
            <a:ext cx="2638793" cy="1733792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EB71F7B-7066-4A2C-985B-C060912BB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9" y="733304"/>
            <a:ext cx="1815513" cy="119286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F2BA7187-D006-43A7-8B41-220375DA3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30" y="4956090"/>
            <a:ext cx="1433100" cy="914891"/>
          </a:xfrm>
          <a:prstGeom prst="rect">
            <a:avLst/>
          </a:prstGeom>
        </p:spPr>
      </p:pic>
      <p:cxnSp>
        <p:nvCxnSpPr>
          <p:cNvPr id="54" name="Düz Bağlayıcı 53">
            <a:extLst>
              <a:ext uri="{FF2B5EF4-FFF2-40B4-BE49-F238E27FC236}">
                <a16:creationId xmlns:a16="http://schemas.microsoft.com/office/drawing/2014/main" id="{F6A3BF66-041F-4DA6-A6EF-E50B92EA6814}"/>
              </a:ext>
            </a:extLst>
          </p:cNvPr>
          <p:cNvCxnSpPr>
            <a:cxnSpLocks/>
          </p:cNvCxnSpPr>
          <p:nvPr/>
        </p:nvCxnSpPr>
        <p:spPr>
          <a:xfrm>
            <a:off x="2893671" y="1452384"/>
            <a:ext cx="2513216" cy="38153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üz Bağlayıcı 56">
            <a:extLst>
              <a:ext uri="{FF2B5EF4-FFF2-40B4-BE49-F238E27FC236}">
                <a16:creationId xmlns:a16="http://schemas.microsoft.com/office/drawing/2014/main" id="{A4337543-B17F-4030-B8FE-F9EEBF7C27B0}"/>
              </a:ext>
            </a:extLst>
          </p:cNvPr>
          <p:cNvCxnSpPr>
            <a:cxnSpLocks/>
          </p:cNvCxnSpPr>
          <p:nvPr/>
        </p:nvCxnSpPr>
        <p:spPr>
          <a:xfrm>
            <a:off x="3449256" y="1452384"/>
            <a:ext cx="2110031" cy="39677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Bağlayıcı 62">
            <a:extLst>
              <a:ext uri="{FF2B5EF4-FFF2-40B4-BE49-F238E27FC236}">
                <a16:creationId xmlns:a16="http://schemas.microsoft.com/office/drawing/2014/main" id="{03DFDBE2-4623-4496-96AF-05C04F032415}"/>
              </a:ext>
            </a:extLst>
          </p:cNvPr>
          <p:cNvCxnSpPr>
            <a:cxnSpLocks/>
          </p:cNvCxnSpPr>
          <p:nvPr/>
        </p:nvCxnSpPr>
        <p:spPr>
          <a:xfrm>
            <a:off x="4027990" y="1452384"/>
            <a:ext cx="1531297" cy="39677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Bağlayıcı 64">
            <a:extLst>
              <a:ext uri="{FF2B5EF4-FFF2-40B4-BE49-F238E27FC236}">
                <a16:creationId xmlns:a16="http://schemas.microsoft.com/office/drawing/2014/main" id="{0DC7A619-661F-414D-993D-B56C8C449FC0}"/>
              </a:ext>
            </a:extLst>
          </p:cNvPr>
          <p:cNvCxnSpPr>
            <a:cxnSpLocks/>
          </p:cNvCxnSpPr>
          <p:nvPr/>
        </p:nvCxnSpPr>
        <p:spPr>
          <a:xfrm>
            <a:off x="4653023" y="1452384"/>
            <a:ext cx="906264" cy="39677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Düz Bağlayıcı 66">
            <a:extLst>
              <a:ext uri="{FF2B5EF4-FFF2-40B4-BE49-F238E27FC236}">
                <a16:creationId xmlns:a16="http://schemas.microsoft.com/office/drawing/2014/main" id="{1904CA4D-A0B5-4B62-86F9-B8369E4E313B}"/>
              </a:ext>
            </a:extLst>
          </p:cNvPr>
          <p:cNvCxnSpPr>
            <a:cxnSpLocks/>
          </p:cNvCxnSpPr>
          <p:nvPr/>
        </p:nvCxnSpPr>
        <p:spPr>
          <a:xfrm>
            <a:off x="5312780" y="1452384"/>
            <a:ext cx="246507" cy="39677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Bağlayıcı 68">
            <a:extLst>
              <a:ext uri="{FF2B5EF4-FFF2-40B4-BE49-F238E27FC236}">
                <a16:creationId xmlns:a16="http://schemas.microsoft.com/office/drawing/2014/main" id="{13B9197C-4097-41CE-A440-EA9E8B3D5286}"/>
              </a:ext>
            </a:extLst>
          </p:cNvPr>
          <p:cNvCxnSpPr>
            <a:cxnSpLocks/>
          </p:cNvCxnSpPr>
          <p:nvPr/>
        </p:nvCxnSpPr>
        <p:spPr>
          <a:xfrm flipH="1">
            <a:off x="5559287" y="1452384"/>
            <a:ext cx="424824" cy="39677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29BFE318-5D86-4576-B59F-EB6A718FAD8B}"/>
              </a:ext>
            </a:extLst>
          </p:cNvPr>
          <p:cNvCxnSpPr>
            <a:cxnSpLocks/>
          </p:cNvCxnSpPr>
          <p:nvPr/>
        </p:nvCxnSpPr>
        <p:spPr>
          <a:xfrm flipH="1">
            <a:off x="5559287" y="1452384"/>
            <a:ext cx="1073428" cy="39677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>
            <a:extLst>
              <a:ext uri="{FF2B5EF4-FFF2-40B4-BE49-F238E27FC236}">
                <a16:creationId xmlns:a16="http://schemas.microsoft.com/office/drawing/2014/main" id="{5176F33F-E451-42CA-AB98-EC26A2B7FCB5}"/>
              </a:ext>
            </a:extLst>
          </p:cNvPr>
          <p:cNvCxnSpPr>
            <a:cxnSpLocks/>
          </p:cNvCxnSpPr>
          <p:nvPr/>
        </p:nvCxnSpPr>
        <p:spPr>
          <a:xfrm flipH="1">
            <a:off x="5559287" y="1452384"/>
            <a:ext cx="1883235" cy="39677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7B1C9C9F-93A7-4D75-A467-0CB973C789A1}"/>
              </a:ext>
            </a:extLst>
          </p:cNvPr>
          <p:cNvCxnSpPr>
            <a:cxnSpLocks/>
          </p:cNvCxnSpPr>
          <p:nvPr/>
        </p:nvCxnSpPr>
        <p:spPr>
          <a:xfrm flipH="1">
            <a:off x="5559287" y="1452384"/>
            <a:ext cx="3005979" cy="39677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Bağlayıcı 76">
            <a:extLst>
              <a:ext uri="{FF2B5EF4-FFF2-40B4-BE49-F238E27FC236}">
                <a16:creationId xmlns:a16="http://schemas.microsoft.com/office/drawing/2014/main" id="{AD4C257E-EA06-49D3-92C6-3EA279412481}"/>
              </a:ext>
            </a:extLst>
          </p:cNvPr>
          <p:cNvCxnSpPr>
            <a:cxnSpLocks/>
          </p:cNvCxnSpPr>
          <p:nvPr/>
        </p:nvCxnSpPr>
        <p:spPr>
          <a:xfrm flipH="1">
            <a:off x="5559287" y="1452384"/>
            <a:ext cx="3827781" cy="39677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>
            <a:extLst>
              <a:ext uri="{FF2B5EF4-FFF2-40B4-BE49-F238E27FC236}">
                <a16:creationId xmlns:a16="http://schemas.microsoft.com/office/drawing/2014/main" id="{F6754BE2-5A85-428D-B6ED-D5647EF79B19}"/>
              </a:ext>
            </a:extLst>
          </p:cNvPr>
          <p:cNvCxnSpPr>
            <a:cxnSpLocks/>
          </p:cNvCxnSpPr>
          <p:nvPr/>
        </p:nvCxnSpPr>
        <p:spPr>
          <a:xfrm flipH="1">
            <a:off x="5559287" y="1437861"/>
            <a:ext cx="4800055" cy="39822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46 -0.00023 L -0.06146 0.00046 C -0.06094 -0.01042 -0.06041 -0.02014 -0.06015 -0.03009 C -0.06015 -0.03287 -0.06015 -0.03657 -0.05989 -0.03981 C -0.05989 -0.04236 -0.05989 -0.04468 -0.05989 -0.04769 C -0.05963 -0.06458 -0.05989 -0.05278 -0.05963 -0.06458 C -0.05963 -0.06782 -0.05963 -0.07106 -0.05937 -0.07407 C -0.05937 -0.0794 -0.05898 -0.08958 -0.05898 -0.08935 C -0.05898 -0.09606 -0.05898 -0.10231 -0.05898 -0.1088 C -0.05898 -0.12384 -0.05898 -0.13912 -0.05898 -0.1544 C -0.05898 -0.15671 -0.05898 -0.15972 -0.05898 -0.16204 C -0.05898 -0.16667 -0.05898 -0.17153 -0.05898 -0.17639 C -0.05937 -0.23241 -0.05898 -0.20069 -0.05963 -0.22986 C -0.05963 -0.23565 -0.05963 -0.23657 -0.05989 -0.24213 C -0.05989 -0.24398 -0.05989 -0.24514 -0.05989 -0.24699 C -0.06041 -0.28565 -0.05989 -0.24699 -0.06041 -0.27477 C -0.06041 -0.27685 -0.06041 -0.2794 -0.06068 -0.28125 C -0.06068 -0.28333 -0.06068 -0.28565 -0.06068 -0.2875 C -0.06094 -0.29537 -0.06094 -0.29444 -0.06094 -0.30208 C -0.0612 -0.33333 -0.06094 -0.30671 -0.0612 -0.32384 C -0.0612 -0.33588 -0.0612 -0.33009 -0.06146 -0.33796 C -0.06146 -0.35 -0.0612 -0.34213 -0.06172 -0.35185 C -0.06172 -0.35394 -0.06211 -0.35602 -0.06211 -0.35833 C -0.06211 -0.36088 -0.06211 -0.36366 -0.06237 -0.36597 C -0.06237 -0.36829 -0.06263 -0.37014 -0.06263 -0.37245 C -0.06289 -0.37477 -0.06289 -0.37755 -0.06289 -0.38009 C -0.06341 -0.38912 -0.06341 -0.38819 -0.06367 -0.40069 C -0.06367 -0.40231 -0.06367 -0.4037 -0.06367 -0.40532 C -0.06393 -0.41134 -0.06393 -0.41806 -0.06393 -0.42407 C -0.06393 -0.42569 -0.06393 -0.42731 -0.06419 -0.42894 C -0.06419 -0.43032 -0.06419 -0.43218 -0.06419 -0.4338 C -0.06419 -0.43912 -0.06445 -0.43912 -0.06484 -0.44444 C -0.06484 -0.44583 -0.06484 -0.44792 -0.06484 -0.44931 C -0.0651 -0.45116 -0.0651 -0.45278 -0.0651 -0.45394 C -0.06562 -0.46019 -0.06562 -0.46204 -0.06614 -0.46667 C -0.06614 -0.46806 -0.06614 -0.47014 -0.06614 -0.47153 C -0.0664 -0.47431 -0.06666 -0.47569 -0.06666 -0.47894 L -0.06693 -0.48009 " pathEditMode="relative" rAng="0" ptsTypes="AAAAAAAAA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2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7153 L -0.00664 -0.07153 C -0.00365 -0.11273 -0.0069 -0.07963 -0.00339 -0.10208 C -0.00222 -0.11019 -0.00287 -0.11204 -0.00104 -0.12083 C -0.00039 -0.12361 0.00052 -0.12593 0.00143 -0.12824 C 0.00273 -0.13171 0.00403 -0.13519 0.00547 -0.1382 C 0.0112 -0.14954 0.01237 -0.15093 0.01771 -0.15857 C 0.02213 -0.17153 0.01797 -0.16065 0.02513 -0.17454 C 0.0263 -0.17685 0.02708 -0.17963 0.02838 -0.18171 C 0.0306 -0.18542 0.03307 -0.18889 0.03567 -0.1919 C 0.03646 -0.19282 0.03737 -0.19375 0.03815 -0.19491 C 0.03906 -0.19607 0.03971 -0.19792 0.04062 -0.19907 C 0.04297 -0.20278 0.04622 -0.20625 0.0487 -0.20926 C 0.04987 -0.21065 0.05078 -0.2125 0.05208 -0.21366 C 0.05377 -0.21551 0.05586 -0.21644 0.05768 -0.21806 C 0.05885 -0.21898 0.05989 -0.21991 0.06094 -0.22083 C 0.06523 -0.225 0.06797 -0.2294 0.07317 -0.23102 L 0.07812 -0.23241 C 0.07864 -0.23357 0.07916 -0.23472 0.07969 -0.23542 C 0.08073 -0.23657 0.08424 -0.2382 0.08307 -0.2382 C 0.08125 -0.2382 0.07838 -0.23565 0.07643 -0.23403 " pathEditMode="relative" ptsTypes="AAAAAAAAAAAAAAAAAAA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36364" decel="636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77556E-17 L 0.64271 0.01806 " pathEditMode="relative" rAng="0" ptsTypes="AA">
                                      <p:cBhvr>
                                        <p:cTn id="22" dur="5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5" y="9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F7EA9E49-2965-4FC0-82FB-84A027941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3" y="733304"/>
            <a:ext cx="1815513" cy="1192865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D05E3363-D107-438B-98CA-CBE133F13225}"/>
              </a:ext>
            </a:extLst>
          </p:cNvPr>
          <p:cNvCxnSpPr>
            <a:cxnSpLocks/>
          </p:cNvCxnSpPr>
          <p:nvPr/>
        </p:nvCxnSpPr>
        <p:spPr>
          <a:xfrm flipH="1" flipV="1">
            <a:off x="2882096" y="1689904"/>
            <a:ext cx="2430684" cy="32419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B520144D-5167-465D-8D60-C8D7824F4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77" y="5071837"/>
            <a:ext cx="1433100" cy="91489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972CCDE-6E5E-4715-83F6-9D8C875A2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64381" y="4372845"/>
            <a:ext cx="4094051" cy="23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6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046 L -0.00482 -0.00023 C -0.02904 -0.08981 -0.00963 -0.00787 -0.02669 -0.12708 C -0.03411 -0.17963 -0.03841 -0.18495 -0.05039 -0.23356 C -0.05404 -0.24861 -0.05768 -0.26366 -0.06081 -0.27917 C -0.06471 -0.29861 -0.07122 -0.33819 -0.07122 -0.33796 C -0.07213 -0.34884 -0.07461 -0.35949 -0.07409 -0.37014 C -0.07044 -0.44583 -0.06836 -0.43472 -0.05989 -0.48495 C -0.04883 -0.54954 -0.06015 -0.4919 -0.05417 -0.51713 C -0.05377 -0.51875 -0.05377 -0.5206 -0.05325 -0.52222 C -0.05208 -0.52523 -0.04505 -0.53495 -0.04466 -0.53565 C -0.02995 -0.55926 -0.05065 -0.52662 -0.03802 -0.54907 C -0.03724 -0.55069 -0.03607 -0.55116 -0.03515 -0.55255 C -0.03281 -0.55625 -0.03073 -0.56042 -0.02851 -0.56435 C -0.02513 -0.57037 -0.02422 -0.57361 -0.01901 -0.57616 C -0.01667 -0.57731 -0.01393 -0.57708 -0.01146 -0.57778 C 0.00482 -0.58241 -0.0069 -0.58125 0.01029 -0.58125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-29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3" presetClass="path" presetSubtype="0" accel="3333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023 L 0.65886 0.02894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34" y="145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27929 0.02662 " pathEditMode="relative" rAng="0" ptsTypes="AA">
                                      <p:cBhvr>
                                        <p:cTn id="15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13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7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143</Words>
  <Application>Microsoft Office PowerPoint</Application>
  <PresentationFormat>Geniş ekran</PresentationFormat>
  <Paragraphs>44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Teması</vt:lpstr>
      <vt:lpstr>Mission Proposal</vt:lpstr>
      <vt:lpstr>İHA Sistemlerinin Kullanım Alanları</vt:lpstr>
      <vt:lpstr>Görev Şeması(Algoritma)</vt:lpstr>
      <vt:lpstr>Seçtiğimiz Bu Görevin Amacı</vt:lpstr>
      <vt:lpstr>Sistem Mimarisi</vt:lpstr>
      <vt:lpstr>Seçilen Ekipman Analizi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Proposal</dc:title>
  <dc:creator>Bayramcı</dc:creator>
  <cp:lastModifiedBy>Enes Arslan</cp:lastModifiedBy>
  <cp:revision>4</cp:revision>
  <dcterms:created xsi:type="dcterms:W3CDTF">2022-04-05T20:11:48Z</dcterms:created>
  <dcterms:modified xsi:type="dcterms:W3CDTF">2022-04-10T15:22:45Z</dcterms:modified>
</cp:coreProperties>
</file>