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53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43EA3A-BAA1-43A0-82D4-D687FB94A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13F71DD-4B0D-4239-8AB7-DFC70FFBE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F38002A-75C5-496F-941A-CD164B8E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3ADA-DB71-491B-B407-6F2ED18389FD}" type="datetimeFigureOut">
              <a:rPr lang="tr-TR" smtClean="0"/>
              <a:t>10.04.2022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1F9EF87-D6FB-4F8A-9089-C0DABDB4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696127A-ECF4-46BA-9D22-55FD8FE9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C833-47D4-4871-B352-8EF501C502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33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9072C3-BEA4-4C52-B676-D7F1A29F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010DA02-48ED-40AE-8BC1-C49D80A61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7CE1394-B007-40A4-9800-9E003FE0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3ADA-DB71-491B-B407-6F2ED18389FD}" type="datetimeFigureOut">
              <a:rPr lang="tr-TR" smtClean="0"/>
              <a:t>10.04.2022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8DD6568-4ECC-4119-8D89-0EA068B6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8941F1A-8596-42DC-957F-F865B7B0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C833-47D4-4871-B352-8EF501C502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824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0D2CCDC-DDE4-43F9-8A7E-33A6156BB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5CE90A1-5872-43F2-B321-7649A9AE3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9700AC6-0886-4D46-ADDF-D8B64D5A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3ADA-DB71-491B-B407-6F2ED18389FD}" type="datetimeFigureOut">
              <a:rPr lang="tr-TR" smtClean="0"/>
              <a:t>10.04.2022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C882C16-AC5C-4AA6-ADD2-70BCDC4F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3C3C825-B52C-4024-A8B0-7E49A82FB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C833-47D4-4871-B352-8EF501C502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503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635F39-D654-4462-9973-AB3CF1FE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BD6A6D-D14C-460C-812C-18649CE24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0E3FDD2-D6DD-4067-9AC2-36BC7144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3ADA-DB71-491B-B407-6F2ED18389FD}" type="datetimeFigureOut">
              <a:rPr lang="tr-TR" smtClean="0"/>
              <a:t>10.04.2022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70EB269-B9D1-452C-8B26-64BFC6D0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6B034DF-C0C1-4447-8B74-BF2E625C7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C833-47D4-4871-B352-8EF501C502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695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3E1F20-8FC4-4BA4-ADE6-EEBABAC4A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FBBB922-1948-4C0F-8609-E8F3810D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B005424-D6C4-4824-8B2B-FF40790A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3ADA-DB71-491B-B407-6F2ED18389FD}" type="datetimeFigureOut">
              <a:rPr lang="tr-TR" smtClean="0"/>
              <a:t>10.04.2022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EBEDBCC-347A-46FE-A6D5-98FCD09E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90151E9-4373-4243-8E8C-D6A6E7ED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C833-47D4-4871-B352-8EF501C502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725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834D6F-71A7-4BCF-87B0-B79064D3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B046D4-563C-4177-8128-E54BEAE92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081CB8D-1240-48F3-9CAF-5535CCBB0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65672C7-8B61-4E9E-A0C9-38C6AE20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3ADA-DB71-491B-B407-6F2ED18389FD}" type="datetimeFigureOut">
              <a:rPr lang="tr-TR" smtClean="0"/>
              <a:t>10.04.2022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8420258-9860-4BC0-8C3D-0E00D233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EF5F4DF-D7D0-4C47-8B86-324EFA40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C833-47D4-4871-B352-8EF501C502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010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7C777F-D113-43C9-84B4-95EE9A620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062F83-4E9F-492F-A5B5-AEAF08DF7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CF35362-1622-48A0-9822-749B86797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78114B4-AE5F-40A8-B895-5856DD3FF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FD22A5F-532E-4731-B2E7-F38C33F9E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C392B75-C65C-4CFA-A333-EF993E3A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3ADA-DB71-491B-B407-6F2ED18389FD}" type="datetimeFigureOut">
              <a:rPr lang="tr-TR" smtClean="0"/>
              <a:t>10.04.2022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1487182-DB50-4ACE-8EE7-AC1784DB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2273A59-6FCD-4E53-AAA7-0FF02AEB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C833-47D4-4871-B352-8EF501C502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291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6353FF-E041-4182-91AB-2179293B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0012C2F-A8A6-4BB9-81D4-5F0AF738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3ADA-DB71-491B-B407-6F2ED18389FD}" type="datetimeFigureOut">
              <a:rPr lang="tr-TR" smtClean="0"/>
              <a:t>10.04.2022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8601534-9A3C-4E94-B637-6FE1A8BF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B868E42-653E-40E1-8AA4-CAED32EC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C833-47D4-4871-B352-8EF501C502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354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4907776-8BF8-43A4-8F8D-00C1526E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3ADA-DB71-491B-B407-6F2ED18389FD}" type="datetimeFigureOut">
              <a:rPr lang="tr-TR" smtClean="0"/>
              <a:t>10.04.2022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6D8A139-B846-4CC8-9B32-49DCA3D9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22C1301-0263-4A7E-B726-759EE8B9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C833-47D4-4871-B352-8EF501C502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523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BAD4B0-5463-439B-A5E6-20B71B63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43DCF0-0221-4CF2-AA2C-874B5E793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9F2E616-3B1B-48E8-A91E-F44DA9A5D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AE51F3F-B65E-408D-AEE7-15360674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3ADA-DB71-491B-B407-6F2ED18389FD}" type="datetimeFigureOut">
              <a:rPr lang="tr-TR" smtClean="0"/>
              <a:t>10.04.2022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ACA3811-C972-4B78-BB57-AE0ACCD5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74E1167-E069-416B-8FB2-8B480654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C833-47D4-4871-B352-8EF501C502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10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60CA85-DC82-465D-888B-8B34F2B21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1979966-816E-464F-BA7A-B4B034E71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CCBB51E-CE25-4A0F-B254-9EE811ED0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E09EC08-986B-4F6D-B6A9-600E9FF0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3ADA-DB71-491B-B407-6F2ED18389FD}" type="datetimeFigureOut">
              <a:rPr lang="tr-TR" smtClean="0"/>
              <a:t>10.04.2022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7B98430-71C5-425B-874B-57EE3093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A0DC909-F34F-4087-AAA1-91DE748D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C833-47D4-4871-B352-8EF501C502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895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FDA3E4E-575F-4D3C-8428-F7DA1371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4B94CA9-E94A-454A-9FB2-5A142059D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8782E65-DE40-4823-808F-F0F71755E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13ADA-DB71-491B-B407-6F2ED18389FD}" type="datetimeFigureOut">
              <a:rPr lang="tr-TR" smtClean="0"/>
              <a:t>10.04.2022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E4348EE-5CB0-463D-84B4-25E1A6F94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EF21921-71E7-4DD3-BAAC-1C6EAC2CD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C833-47D4-4871-B352-8EF501C502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695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Resim 36">
            <a:extLst>
              <a:ext uri="{FF2B5EF4-FFF2-40B4-BE49-F238E27FC236}">
                <a16:creationId xmlns:a16="http://schemas.microsoft.com/office/drawing/2014/main" id="{6EC10954-03E5-4621-A0AE-C480415DC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F7EA9E49-2965-4FC0-82FB-84A027941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03" y="733304"/>
            <a:ext cx="1815513" cy="1192865"/>
          </a:xfrm>
          <a:prstGeom prst="rect">
            <a:avLst/>
          </a:prstGeom>
        </p:spPr>
      </p:pic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D05E3363-D107-438B-98CA-CBE133F13225}"/>
              </a:ext>
            </a:extLst>
          </p:cNvPr>
          <p:cNvCxnSpPr>
            <a:cxnSpLocks/>
          </p:cNvCxnSpPr>
          <p:nvPr/>
        </p:nvCxnSpPr>
        <p:spPr>
          <a:xfrm flipH="1" flipV="1">
            <a:off x="2407534" y="1643605"/>
            <a:ext cx="752355" cy="7870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Resim 2">
            <a:extLst>
              <a:ext uri="{FF2B5EF4-FFF2-40B4-BE49-F238E27FC236}">
                <a16:creationId xmlns:a16="http://schemas.microsoft.com/office/drawing/2014/main" id="{7E022FD2-4830-43F0-A827-2B72457D1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59" y="4723488"/>
            <a:ext cx="3017180" cy="1926168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5828E96-7532-4264-AA4E-C00591716F34}"/>
              </a:ext>
            </a:extLst>
          </p:cNvPr>
          <p:cNvSpPr/>
          <p:nvPr/>
        </p:nvSpPr>
        <p:spPr>
          <a:xfrm>
            <a:off x="5772898" y="5635486"/>
            <a:ext cx="458938" cy="2420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1" name="Resim 30">
            <a:extLst>
              <a:ext uri="{FF2B5EF4-FFF2-40B4-BE49-F238E27FC236}">
                <a16:creationId xmlns:a16="http://schemas.microsoft.com/office/drawing/2014/main" id="{886A68E5-F310-4BB3-850B-0178A75FE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5600">
            <a:off x="12097257" y="6837610"/>
            <a:ext cx="1815513" cy="1192865"/>
          </a:xfrm>
          <a:prstGeom prst="rect">
            <a:avLst/>
          </a:prstGeom>
        </p:spPr>
      </p:pic>
      <p:pic>
        <p:nvPicPr>
          <p:cNvPr id="35" name="Resim 34">
            <a:extLst>
              <a:ext uri="{FF2B5EF4-FFF2-40B4-BE49-F238E27FC236}">
                <a16:creationId xmlns:a16="http://schemas.microsoft.com/office/drawing/2014/main" id="{091DDF38-BD4C-4724-9E4D-07D23DD99D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34162" y="4427317"/>
            <a:ext cx="4094051" cy="2312873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528229E-84F4-45AD-AD9C-E3C922709F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8391160">
            <a:off x="8441752" y="68766"/>
            <a:ext cx="4094051" cy="231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1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2 -0.00046 L -0.00482 -0.00023 C -0.02904 -0.08981 -0.00964 -0.00787 -0.0267 -0.12708 C -0.03412 -0.17963 -0.03842 -0.18495 -0.05039 -0.23356 C -0.05404 -0.24861 -0.05769 -0.26366 -0.06081 -0.27917 C -0.06472 -0.29861 -0.07123 -0.33819 -0.07123 -0.33796 C -0.07214 -0.34884 -0.07461 -0.35949 -0.07409 -0.37014 C -0.07045 -0.44583 -0.06836 -0.43472 -0.0599 -0.48495 C -0.04883 -0.54954 -0.06016 -0.4919 -0.05417 -0.51713 C -0.05378 -0.51875 -0.05378 -0.5206 -0.05326 -0.52222 C -0.05209 -0.52523 -0.04506 -0.53495 -0.04467 -0.53565 C -0.02995 -0.55926 -0.05065 -0.52662 -0.03802 -0.54907 C -0.03724 -0.55069 -0.03607 -0.55116 -0.03516 -0.55255 C -0.03282 -0.55625 -0.03073 -0.56042 -0.02852 -0.56435 C -0.02513 -0.57037 -0.02422 -0.57361 -0.01901 -0.57616 C -0.01667 -0.57731 -0.01394 -0.57708 -0.01146 -0.57778 C 0.00481 -0.58241 -0.0069 -0.58125 0.01028 -0.58125 " pathEditMode="relative" rAng="0" ptsTypes="AAAAAAAAAAAAAAA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1" y="-290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63" presetClass="path" presetSubtype="0" accel="3333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00023 L 0.71771 -0.02755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77" y="-136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Rot by="900000">
                                      <p:cBhvr>
                                        <p:cTn id="26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63" presetClass="path" presetSubtype="0" accel="46154" decel="5384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1 -0.0213 L 0.62708 -0.0213 " pathEditMode="relative" rAng="0" ptsTypes="AA">
                                      <p:cBhvr>
                                        <p:cTn id="28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15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5400000">
                                      <p:cBhvr>
                                        <p:cTn id="30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2 0.03033 L 0.0332 0.03033 C 0.04987 0.04884 0.04935 0.04722 0.07148 0.08959 C 0.09596 0.13681 0.09713 0.14306 0.11132 0.18519 C 0.11458 0.20857 0.11953 0.23102 0.12109 0.25486 C 0.122 0.26644 0.12291 0.27801 0.12356 0.28959 C 0.12395 0.2963 0.12409 0.30324 0.12435 0.30996 C 0.12552 0.33125 0.12604 0.33634 0.12773 0.35625 C 0.12369 0.3919 0.12395 0.38287 0.12278 0.40857 C 0.12174 0.43079 0.12265 0.42477 0.12031 0.44468 C 0.11823 0.46297 0.11497 0.48102 0.1138 0.49977 C 0.11354 0.50417 0.11354 0.50857 0.11302 0.51273 C 0.11172 0.52153 0.10455 0.5507 0.10325 0.55486 C 0.10208 0.55834 0.10091 0.56158 0.1 0.56505 C 0.09804 0.57153 0.10052 0.56875 0.09674 0.57662 C 0.09557 0.57894 0.09388 0.58033 0.09257 0.58241 C 0.09179 0.5838 0.09088 0.58519 0.09023 0.58681 C 0.08802 0.59121 0.08828 0.59306 0.08528 0.59537 C 0.0819 0.59815 0.07981 0.59861 0.0763 0.59977 C 0.07031 0.60509 0.07552 0.59977 0.07057 0.60695 C 0.06992 0.6081 0.06888 0.6088 0.06823 0.60996 C 0.06757 0.61065 0.06718 0.61227 0.06653 0.61273 C 0.06497 0.61412 0.06172 0.61574 0.06172 0.61574 C 0.05872 0.61922 0.06015 0.61852 0.05755 0.61852 " pathEditMode="relative" ptsTypes="AAAAAAAAAAAAAAAAAAAAAAAA"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393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Geniş ekran</PresentationFormat>
  <Paragraphs>0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Teması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Enes Arslan</dc:creator>
  <cp:lastModifiedBy>Enes Arslan</cp:lastModifiedBy>
  <cp:revision>1</cp:revision>
  <dcterms:created xsi:type="dcterms:W3CDTF">2022-04-10T15:51:38Z</dcterms:created>
  <dcterms:modified xsi:type="dcterms:W3CDTF">2022-04-10T15:56:25Z</dcterms:modified>
</cp:coreProperties>
</file>