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49889-FB67-4F0D-B4D0-0DB88FB0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8643BD-4254-4EAD-97FA-3E16F7C1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5E355F-F0CD-42FD-97C5-C61D4FC3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B72ADF-FBC9-4D93-83B1-3AF92C8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BC3F70-40A4-4C9F-BCF8-E47110F9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9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45EA5-3BC6-4520-A289-2C796DC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EB3B9E-AA94-4166-99F2-262D6040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AC201E-2109-4B1B-ACD2-A6E6508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A51A17-825C-4CD7-8251-556DE76B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11AD1B-028D-4CE4-9F2C-3EE84FCE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2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52B74B0-C326-4560-9191-D73DE9E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B34A02-B0B4-4ABC-A7FA-A5BDB45D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5075A5-CF87-4AF8-B4C4-29619BA0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12469C-906B-4678-87D7-2FEE5858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7D6934-15A6-4E7F-8756-8FB8CD14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7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E46EBD-9CDF-40A2-8A95-5CFD4C11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C98B8A-C975-417F-897A-782ECFC1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F92CE6-0B48-4AD0-91B6-9218FDB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D33D88-1DFF-471D-85CC-8F36EFE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E6D56-AFEB-4293-9F44-CBB0C32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D5294B-43D5-4D99-871C-24963B94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7D61B6-4F07-42EC-89D1-5DDCADB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678E36-26D8-4751-89BF-4BF15B8C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145963-678D-4843-A6ED-186CE1E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705A1-FB05-4A58-83BA-0B9098D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0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30A93A-C4DD-448E-9D91-06161C9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DF4711-8956-4A51-8776-DFD04961B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E8687B-42FA-44BE-826D-67B8CD0F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57834D-BE74-42A1-BE5C-69B4776E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CCC081-E29C-4BE3-9CFD-A2E4F794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E108D2-EB01-46D3-9987-0ABC512E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94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4A4D5-B343-4F29-82F6-3DE89A09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BED829-7DE5-4DC9-A01E-6D82E7F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BF53DB6-755A-42A2-8FFD-975D014D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DC4B29-4A67-4481-A681-B8EF82042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833595A-54E3-43D9-88EB-0566D71E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A4E910-115E-4631-A10A-76B5C56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D6A108-2477-4389-ACEB-D05A7E08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689ECC-01F5-4DF9-B500-CD30A991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2450F-9DDD-41E4-A281-A881B259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DAF334D-A04A-4984-9D4C-8564028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A52EA3-84A6-4194-A595-1103209F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FE37BD-B4B6-487A-96BE-6517145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4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5356076-8576-4DE1-BAAA-DAC7192F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5AD0FE-F97F-49E0-99D5-BBD4A01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D798BC-8146-4FD4-A9EF-E248EEE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2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FC9E9-33A1-4AAC-8B1A-2880CDC4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04C3C-37C6-4116-A0B0-1819F472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AE44CA-84D0-4D4B-B86B-4F617354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D1CE72-840A-43EC-8E2D-3E57020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D505CA-6251-4D04-97F7-73356654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FCC53F-6F2C-4C2B-9624-5BC0E7F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7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7B251-FACF-4869-B5C1-860F1765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5320FC-0834-4932-B11F-F5C24DA39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E8AEA1-CEBA-4F1A-ADB8-3715C814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731FFB-744B-4BEB-968A-6CBDCB9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F4F407-0CB5-4D86-B1A0-5201D1E2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E5E200-A04B-4ED9-8153-BA54908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4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889B5BD-73DE-4B17-A7B2-8D2C9DD7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5A63AF-F0A0-4E91-8EDE-F2DD468B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DD370-9893-4F3A-9500-08E74C6EC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7FB3-79AE-4C1A-92CB-BBAABDECD8A5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815421-C532-4977-8A96-D4882B41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227028-81EF-41F7-9941-0227F0CBB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04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BF891-C3D6-4094-B792-0961CC0D5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Mission</a:t>
            </a:r>
            <a:r>
              <a:rPr lang="tr-TR" dirty="0"/>
              <a:t> </a:t>
            </a:r>
            <a:r>
              <a:rPr lang="tr-TR" dirty="0" err="1"/>
              <a:t>Proposal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ADE630-FEF2-4453-A371-F3C3C67F5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3D35A-EA63-4DC3-A475-A1F6ED3D6D91}"/>
              </a:ext>
            </a:extLst>
          </p:cNvPr>
          <p:cNvSpPr txBox="1"/>
          <p:nvPr/>
        </p:nvSpPr>
        <p:spPr>
          <a:xfrm>
            <a:off x="9351264" y="5779008"/>
            <a:ext cx="224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Enes Arslan</a:t>
            </a:r>
          </a:p>
          <a:p>
            <a:r>
              <a:rPr lang="tr-TR" dirty="0"/>
              <a:t>Tuğba Ergen</a:t>
            </a:r>
          </a:p>
          <a:p>
            <a:r>
              <a:rPr lang="tr-TR" dirty="0"/>
              <a:t>Ali Bayramcı</a:t>
            </a:r>
          </a:p>
        </p:txBody>
      </p:sp>
    </p:spTree>
    <p:extLst>
      <p:ext uri="{BB962C8B-B14F-4D97-AF65-F5344CB8AC3E}">
        <p14:creationId xmlns:p14="http://schemas.microsoft.com/office/powerpoint/2010/main" val="13964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E5F8D-8B0F-477C-9E5C-032F9282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İHA Sistemlerinin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E7F38-69E2-45E4-8153-CD69C7C7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Gözetleme</a:t>
            </a:r>
          </a:p>
          <a:p>
            <a:r>
              <a:rPr lang="tr-TR" dirty="0"/>
              <a:t>Keşif</a:t>
            </a:r>
          </a:p>
          <a:p>
            <a:r>
              <a:rPr lang="tr-TR" dirty="0"/>
              <a:t>Askeri Amaçlar</a:t>
            </a:r>
          </a:p>
          <a:p>
            <a:r>
              <a:rPr lang="tr-TR" dirty="0"/>
              <a:t>Kargo Teslimatı</a:t>
            </a:r>
          </a:p>
          <a:p>
            <a:r>
              <a:rPr lang="tr-TR" dirty="0"/>
              <a:t>Zirai ve Tarımsal Faaliyetler</a:t>
            </a:r>
          </a:p>
          <a:p>
            <a:r>
              <a:rPr lang="tr-TR" dirty="0"/>
              <a:t>Yangın Tespiti ve Söndürme</a:t>
            </a:r>
          </a:p>
          <a:p>
            <a:r>
              <a:rPr lang="tr-TR" dirty="0"/>
              <a:t>Haritalama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2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C6BC4-DF42-41AA-9037-75B8E36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 Şeması(Algoritma)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AF944-F908-4EC6-8628-67EA6EC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92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26299-BCC5-4C9F-9E24-758EBCC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Seçtiğimiz Bu Görevin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BA9369-0209-4EB5-9D58-E3F702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1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86C578-4391-4963-A508-3C384699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tr-TR" dirty="0"/>
              <a:t>Sistem Mimarisi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6961F2E-9F0D-4FE6-9990-5FF72CE1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449"/>
            <a:ext cx="10235184" cy="5548340"/>
          </a:xfrm>
        </p:spPr>
      </p:pic>
    </p:spTree>
    <p:extLst>
      <p:ext uri="{BB962C8B-B14F-4D97-AF65-F5344CB8AC3E}">
        <p14:creationId xmlns:p14="http://schemas.microsoft.com/office/powerpoint/2010/main" val="35242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6B371-0E52-4D0F-9296-2EBF7F7D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15400" cy="502920"/>
          </a:xfrm>
        </p:spPr>
        <p:txBody>
          <a:bodyPr>
            <a:normAutofit/>
          </a:bodyPr>
          <a:lstStyle/>
          <a:p>
            <a:r>
              <a:rPr lang="tr-TR" sz="2000" dirty="0"/>
              <a:t>Seçilen Ekipman Analizi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2BAE456-E688-46B1-90F8-8049646C8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52020"/>
              </p:ext>
            </p:extLst>
          </p:nvPr>
        </p:nvGraphicFramePr>
        <p:xfrm>
          <a:off x="0" y="438913"/>
          <a:ext cx="12192000" cy="559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528">
                  <a:extLst>
                    <a:ext uri="{9D8B030D-6E8A-4147-A177-3AD203B41FA5}">
                      <a16:colId xmlns:a16="http://schemas.microsoft.com/office/drawing/2014/main" val="2642727067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244378098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273287591"/>
                    </a:ext>
                  </a:extLst>
                </a:gridCol>
                <a:gridCol w="2715768">
                  <a:extLst>
                    <a:ext uri="{9D8B030D-6E8A-4147-A177-3AD203B41FA5}">
                      <a16:colId xmlns:a16="http://schemas.microsoft.com/office/drawing/2014/main" val="3766329249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324909703"/>
                    </a:ext>
                  </a:extLst>
                </a:gridCol>
              </a:tblGrid>
              <a:tr h="380137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Aviyonik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Fiyat(USD)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Ağırlık(gr)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Boyut(mm)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4886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Uçuş Kontrol Kartı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Pixhawk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Cube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Orange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87637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Görev Bilgisayarı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Jetson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42713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9731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RFD 900X Plus 915MHZ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97562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Vericisi(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 T&amp;R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2190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AirSpeed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Sensörü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Pitot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Tüpü)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1801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Lipo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Batarya(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Aviyonik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X2 | İtki 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2587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BLDC Motor(x2)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SunnySky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X3520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Brushless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Motors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1526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Gimbal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6823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50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Motor(X7 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3721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MN8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374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OSD Modülü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8483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UPEC(Gerilim Regülatörü)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59461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Güç Dağıtım Kartı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Pixhawk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0335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ESC(X2 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1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FD8AC1-1735-4138-84F9-9FACFAFE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A25C84-6484-416B-9FDA-02AE45F3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BİZİ DİNLEDİĞİNİZ İÇİN TEŞEKKÜR EDERİZ.</a:t>
            </a:r>
          </a:p>
        </p:txBody>
      </p:sp>
    </p:spTree>
    <p:extLst>
      <p:ext uri="{BB962C8B-B14F-4D97-AF65-F5344CB8AC3E}">
        <p14:creationId xmlns:p14="http://schemas.microsoft.com/office/powerpoint/2010/main" val="175743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Geniş ekran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Teması</vt:lpstr>
      <vt:lpstr>Mission Proposal</vt:lpstr>
      <vt:lpstr>İHA Sistemlerinin Kullanım Alanları</vt:lpstr>
      <vt:lpstr>Görev Şeması(Algoritma)</vt:lpstr>
      <vt:lpstr>Seçtiğimiz Bu Görevin Amacı</vt:lpstr>
      <vt:lpstr>Sistem Mimarisi</vt:lpstr>
      <vt:lpstr>Seçilen Ekipman Analizi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Proposal</dc:title>
  <dc:creator>Bayramcı</dc:creator>
  <cp:lastModifiedBy>Bayramcı</cp:lastModifiedBy>
  <cp:revision>1</cp:revision>
  <dcterms:created xsi:type="dcterms:W3CDTF">2022-04-05T20:11:48Z</dcterms:created>
  <dcterms:modified xsi:type="dcterms:W3CDTF">2022-04-05T20:11:52Z</dcterms:modified>
</cp:coreProperties>
</file>