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37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880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72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3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946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78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6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01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79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43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4790A8-C939-4A54-BB3B-2A2B8EA49927}" type="datetimeFigureOut">
              <a:rPr lang="tr-TR" smtClean="0"/>
              <a:t>25.9.2018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0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tr-TR" dirty="0" smtClean="0"/>
              <a:t>CMPE 321 </a:t>
            </a:r>
            <a:br>
              <a:rPr lang="tr-TR" dirty="0" smtClean="0"/>
            </a:br>
            <a:r>
              <a:rPr lang="tr-TR" dirty="0" smtClean="0"/>
              <a:t>COMPUTER ARCHITECTURE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TA: Selek Ceren Çelik</a:t>
            </a:r>
          </a:p>
          <a:p>
            <a:r>
              <a:rPr lang="tr-TR" dirty="0" smtClean="0"/>
              <a:t>Office </a:t>
            </a:r>
            <a:r>
              <a:rPr lang="tr-TR" dirty="0" err="1" smtClean="0"/>
              <a:t>LocatIon</a:t>
            </a:r>
            <a:r>
              <a:rPr lang="tr-TR" dirty="0" smtClean="0"/>
              <a:t>: E3- 202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88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9353"/>
            <a:ext cx="10515600" cy="982287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smtClean="0"/>
              <a:t>NOTES</a:t>
            </a:r>
            <a:endParaRPr lang="tr-T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3448" y="2438202"/>
            <a:ext cx="6125430" cy="2838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4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10946"/>
            <a:ext cx="9720072" cy="95783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smtClean="0"/>
              <a:t>NOTES</a:t>
            </a:r>
            <a:endParaRPr lang="tr-T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3782" y="2557625"/>
            <a:ext cx="6304762" cy="2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2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1"/>
          <p:cNvSpPr>
            <a:spLocks noGrp="1"/>
          </p:cNvSpPr>
          <p:nvPr>
            <p:ph type="title"/>
          </p:nvPr>
        </p:nvSpPr>
        <p:spPr>
          <a:xfrm>
            <a:off x="1024128" y="733806"/>
            <a:ext cx="9720072" cy="102641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tr-TR" i="1" dirty="0" err="1" smtClean="0">
                <a:solidFill>
                  <a:schemeClr val="bg1"/>
                </a:solidFill>
              </a:rPr>
              <a:t>Example</a:t>
            </a:r>
            <a:r>
              <a:rPr lang="tr-TR" i="1" dirty="0" smtClean="0">
                <a:solidFill>
                  <a:schemeClr val="bg1"/>
                </a:solidFill>
              </a:rPr>
              <a:t> </a:t>
            </a:r>
            <a:r>
              <a:rPr lang="tr-TR" b="1" i="1" dirty="0" smtClean="0">
                <a:solidFill>
                  <a:schemeClr val="bg1"/>
                </a:solidFill>
              </a:rPr>
              <a:t>1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700" y="2895600"/>
            <a:ext cx="81629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1791"/>
            <a:ext cx="10515600" cy="986999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err="1" smtClean="0"/>
              <a:t>Make</a:t>
            </a:r>
            <a:r>
              <a:rPr lang="tr-TR" dirty="0" smtClean="0"/>
              <a:t> a </a:t>
            </a:r>
            <a:r>
              <a:rPr lang="tr-TR" dirty="0" err="1" smtClean="0"/>
              <a:t>Truth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125" y="2143125"/>
            <a:ext cx="44100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1062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mtClean="0"/>
              <a:t>NOTES</a:t>
            </a: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28108"/>
            <a:ext cx="10515600" cy="4989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r-TR" dirty="0" smtClean="0"/>
          </a:p>
          <a:p>
            <a:pPr algn="ctr"/>
            <a:r>
              <a:rPr lang="tr-TR" dirty="0" smtClean="0"/>
              <a:t>2^8  = 256</a:t>
            </a:r>
          </a:p>
          <a:p>
            <a:pPr algn="ctr"/>
            <a:r>
              <a:rPr lang="tr-TR" dirty="0" smtClean="0"/>
              <a:t>2^10 = 1024 = 1 KB</a:t>
            </a:r>
          </a:p>
          <a:p>
            <a:pPr algn="ctr"/>
            <a:r>
              <a:rPr lang="tr-TR" dirty="0" smtClean="0"/>
              <a:t>2^20 = 1 MB</a:t>
            </a:r>
          </a:p>
          <a:p>
            <a:pPr algn="ctr"/>
            <a:r>
              <a:rPr lang="tr-TR" dirty="0" smtClean="0"/>
              <a:t>2^30 = 1 GB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 smtClean="0"/>
          </a:p>
          <a:p>
            <a:r>
              <a:rPr lang="tr-TR" dirty="0" smtClean="0"/>
              <a:t>1 </a:t>
            </a:r>
            <a:r>
              <a:rPr lang="tr-TR" dirty="0" err="1" smtClean="0"/>
              <a:t>byte</a:t>
            </a:r>
            <a:r>
              <a:rPr lang="tr-TR" dirty="0" smtClean="0"/>
              <a:t> = 8 </a:t>
            </a:r>
            <a:r>
              <a:rPr lang="tr-TR" dirty="0" err="1" smtClean="0"/>
              <a:t>bits</a:t>
            </a:r>
            <a:endParaRPr lang="tr-TR" dirty="0" smtClean="0"/>
          </a:p>
          <a:p>
            <a:r>
              <a:rPr lang="tr-TR" dirty="0" smtClean="0"/>
              <a:t>1 </a:t>
            </a:r>
            <a:r>
              <a:rPr lang="tr-TR" dirty="0" err="1" smtClean="0"/>
              <a:t>kilobyte</a:t>
            </a:r>
            <a:r>
              <a:rPr lang="tr-TR" dirty="0" smtClean="0"/>
              <a:t> (K / </a:t>
            </a:r>
            <a:r>
              <a:rPr lang="tr-TR" dirty="0" err="1" smtClean="0"/>
              <a:t>Kb</a:t>
            </a:r>
            <a:r>
              <a:rPr lang="tr-TR" dirty="0" smtClean="0"/>
              <a:t>) = 2^10 </a:t>
            </a:r>
            <a:r>
              <a:rPr lang="tr-TR" dirty="0" err="1" smtClean="0"/>
              <a:t>bytes</a:t>
            </a:r>
            <a:r>
              <a:rPr lang="tr-TR" dirty="0" smtClean="0"/>
              <a:t> = 1,024 </a:t>
            </a:r>
            <a:r>
              <a:rPr lang="tr-TR" dirty="0" err="1" smtClean="0"/>
              <a:t>bytes</a:t>
            </a:r>
            <a:endParaRPr lang="tr-TR" dirty="0" smtClean="0"/>
          </a:p>
          <a:p>
            <a:r>
              <a:rPr lang="tr-TR" dirty="0" smtClean="0"/>
              <a:t>1 </a:t>
            </a:r>
            <a:r>
              <a:rPr lang="tr-TR" dirty="0" err="1" smtClean="0"/>
              <a:t>megabyte</a:t>
            </a:r>
            <a:r>
              <a:rPr lang="tr-TR" dirty="0" smtClean="0"/>
              <a:t> (M / MB) = 2^20 </a:t>
            </a:r>
            <a:r>
              <a:rPr lang="tr-TR" dirty="0" err="1" smtClean="0"/>
              <a:t>bytes</a:t>
            </a:r>
            <a:r>
              <a:rPr lang="tr-TR" dirty="0" smtClean="0"/>
              <a:t> = 1,048,576 </a:t>
            </a:r>
            <a:r>
              <a:rPr lang="tr-TR" dirty="0" err="1" smtClean="0"/>
              <a:t>bytes</a:t>
            </a:r>
            <a:endParaRPr lang="tr-TR" dirty="0" smtClean="0"/>
          </a:p>
          <a:p>
            <a:r>
              <a:rPr lang="tr-TR" dirty="0" smtClean="0"/>
              <a:t>1 </a:t>
            </a:r>
            <a:r>
              <a:rPr lang="tr-TR" dirty="0" err="1" smtClean="0"/>
              <a:t>gigabyte</a:t>
            </a:r>
            <a:r>
              <a:rPr lang="tr-TR" dirty="0" smtClean="0"/>
              <a:t> (G / GB) = 2^30 </a:t>
            </a:r>
            <a:r>
              <a:rPr lang="tr-TR" dirty="0" err="1" smtClean="0"/>
              <a:t>bytes</a:t>
            </a:r>
            <a:r>
              <a:rPr lang="tr-TR" dirty="0" smtClean="0"/>
              <a:t> = 1,073,741,824 </a:t>
            </a:r>
            <a:r>
              <a:rPr lang="tr-TR" dirty="0" err="1" smtClean="0"/>
              <a:t>bytes</a:t>
            </a:r>
            <a:endParaRPr lang="tr-TR" dirty="0" smtClean="0"/>
          </a:p>
          <a:p>
            <a:r>
              <a:rPr lang="tr-TR" dirty="0" smtClean="0"/>
              <a:t>1 </a:t>
            </a:r>
            <a:r>
              <a:rPr lang="tr-TR" dirty="0" err="1" smtClean="0"/>
              <a:t>terabyte</a:t>
            </a:r>
            <a:r>
              <a:rPr lang="tr-TR" dirty="0" smtClean="0"/>
              <a:t> (T / TB) = 2^40 </a:t>
            </a:r>
            <a:r>
              <a:rPr lang="tr-TR" dirty="0" err="1" smtClean="0"/>
              <a:t>bytes</a:t>
            </a:r>
            <a:r>
              <a:rPr lang="tr-TR" dirty="0" smtClean="0"/>
              <a:t> = 1,099,511,627,776 </a:t>
            </a:r>
            <a:r>
              <a:rPr lang="tr-TR" dirty="0" err="1" smtClean="0"/>
              <a:t>bytes</a:t>
            </a:r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43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05472"/>
          </a:xfrm>
          <a:solidFill>
            <a:schemeClr val="accent2"/>
          </a:solidFill>
        </p:spPr>
        <p:txBody>
          <a:bodyPr/>
          <a:lstStyle/>
          <a:p>
            <a:r>
              <a:rPr lang="tr-TR" i="1" dirty="0" smtClean="0">
                <a:solidFill>
                  <a:schemeClr val="bg1"/>
                </a:solidFill>
              </a:rPr>
              <a:t>Example of Conversion</a:t>
            </a:r>
            <a:endParaRPr lang="tr-TR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855075"/>
            <a:ext cx="722947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4" y="3016251"/>
            <a:ext cx="10180912" cy="26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/>
        </p:nvSpPr>
        <p:spPr>
          <a:xfrm>
            <a:off x="838200" y="818995"/>
            <a:ext cx="10515600" cy="102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i="1" dirty="0" smtClean="0">
                <a:solidFill>
                  <a:schemeClr val="bg1"/>
                </a:solidFill>
              </a:rPr>
              <a:t>QUESTION</a:t>
            </a:r>
            <a:r>
              <a:rPr lang="tr-TR" b="1" i="1" dirty="0" smtClean="0">
                <a:solidFill>
                  <a:schemeClr val="bg1"/>
                </a:solidFill>
              </a:rPr>
              <a:t> 1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İçerik Yer Tutucusu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692"/>
            <a:ext cx="10515600" cy="14878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4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9499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tr-TR" i="1" dirty="0" err="1" smtClean="0">
                <a:solidFill>
                  <a:schemeClr val="bg1"/>
                </a:solidFill>
              </a:rPr>
              <a:t>Answer</a:t>
            </a:r>
            <a:r>
              <a:rPr lang="tr-TR" b="1" i="1" dirty="0" smtClean="0">
                <a:solidFill>
                  <a:schemeClr val="bg1"/>
                </a:solidFill>
              </a:rPr>
              <a:t> 1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2021932"/>
            <a:ext cx="10515600" cy="2977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8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0642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tr-TR" i="1" dirty="0" err="1" smtClean="0">
                <a:solidFill>
                  <a:schemeClr val="bg1"/>
                </a:solidFill>
              </a:rPr>
              <a:t>Question</a:t>
            </a:r>
            <a:r>
              <a:rPr lang="tr-TR" b="1" i="1" dirty="0" smtClean="0">
                <a:solidFill>
                  <a:schemeClr val="bg1"/>
                </a:solidFill>
              </a:rPr>
              <a:t> 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64" y="1988820"/>
            <a:ext cx="10515600" cy="40119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7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24128" y="699516"/>
            <a:ext cx="9720072" cy="114071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tr-TR" i="1" dirty="0" err="1" smtClean="0">
                <a:solidFill>
                  <a:schemeClr val="bg1"/>
                </a:solidFill>
              </a:rPr>
              <a:t>Answer</a:t>
            </a:r>
            <a:r>
              <a:rPr lang="tr-TR" b="1" i="1" dirty="0" smtClean="0">
                <a:solidFill>
                  <a:schemeClr val="bg1"/>
                </a:solidFill>
              </a:rPr>
              <a:t> 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268731"/>
            <a:ext cx="10538460" cy="50975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4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53" y="365125"/>
            <a:ext cx="10515600" cy="1325563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smtClean="0"/>
              <a:t>NOTES</a:t>
            </a:r>
            <a:endParaRPr lang="tr-T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8396" y="2719229"/>
            <a:ext cx="4715533" cy="2276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4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8703"/>
            <a:ext cx="10515600" cy="1008658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smtClean="0"/>
              <a:t>NOTES</a:t>
            </a:r>
            <a:endParaRPr lang="tr-T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2000" y="2314360"/>
            <a:ext cx="6268325" cy="3086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108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CMPE 321  COMPUTER ARCHITECTURE </vt:lpstr>
      <vt:lpstr>PowerPoint Presentation</vt:lpstr>
      <vt:lpstr>Example of Conversion</vt:lpstr>
      <vt:lpstr>PowerPoint Presentation</vt:lpstr>
      <vt:lpstr>Answer 1</vt:lpstr>
      <vt:lpstr>Question 2</vt:lpstr>
      <vt:lpstr>Answer 2</vt:lpstr>
      <vt:lpstr>NOTES</vt:lpstr>
      <vt:lpstr>NOTES</vt:lpstr>
      <vt:lpstr>NOTES</vt:lpstr>
      <vt:lpstr>NOTES</vt:lpstr>
      <vt:lpstr>Example 1</vt:lpstr>
      <vt:lpstr>Make a Truth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321  COMPUTER ARCHITECTURE </dc:title>
  <dc:creator>Selek Ceren Celik</dc:creator>
  <cp:lastModifiedBy>Selek Ceren Celik</cp:lastModifiedBy>
  <cp:revision>1</cp:revision>
  <dcterms:created xsi:type="dcterms:W3CDTF">2018-09-25T09:43:15Z</dcterms:created>
  <dcterms:modified xsi:type="dcterms:W3CDTF">2018-09-25T09:45:07Z</dcterms:modified>
</cp:coreProperties>
</file>