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080625" cy="5670550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1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2000" cy="300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360" y="360"/>
            <a:ext cx="10078920" cy="56732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1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48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lang="en-US" sz="209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96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ECEFD95-0162-4B34-A369-2479A3646CD7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exercise.asp" TargetMode="External"/><Relationship Id="rId2" Type="http://schemas.openxmlformats.org/officeDocument/2006/relationships/hyperlink" Target="https://www.w3schools.com/sql/sql_select.asp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create_table.as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trysql.asp?filename=trysql_select_al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300" b="1" strike="noStrike" spc="-1" dirty="0">
                <a:solidFill>
                  <a:srgbClr val="FFFFFF"/>
                </a:solidFill>
                <a:latin typeface="Arial"/>
              </a:rPr>
              <a:t>CMPE </a:t>
            </a:r>
            <a:r>
              <a:rPr lang="tr-TR" sz="3300" b="1" strike="noStrike" spc="-1" dirty="0" smtClean="0">
                <a:solidFill>
                  <a:srgbClr val="FFFFFF"/>
                </a:solidFill>
                <a:latin typeface="Arial"/>
              </a:rPr>
              <a:t>351</a:t>
            </a:r>
            <a:r>
              <a:rPr lang="en-US" sz="3300" b="1" strike="noStrike" spc="-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300" b="1" strike="noStrike" spc="-1" dirty="0">
                <a:solidFill>
                  <a:srgbClr val="FFFFFF"/>
                </a:solidFill>
                <a:latin typeface="Arial"/>
              </a:rPr>
              <a:t>LAB2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PRACTICE ON W3SCHOOLS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300" b="1" strike="noStrike" spc="-1">
                <a:solidFill>
                  <a:srgbClr val="FFFFFF"/>
                </a:solidFill>
                <a:latin typeface="Arial"/>
              </a:rPr>
              <a:t>Data retrieval and manipulation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Go to </a:t>
            </a:r>
            <a:r>
              <a:rPr lang="en-US" sz="2400" b="0" strike="noStrike" spc="-1">
                <a:latin typeface="Arial"/>
                <a:hlinkClick r:id="rId2"/>
              </a:rPr>
              <a:t>https://www.w3schools.com/sql/sql_select.asp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Read the tutorials from “SQL Select” to “SQL Delete”</a:t>
            </a: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Try the examples on our own, keep the exercises until you finish all sections and examples.</a:t>
            </a: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After completing the examples, go to </a:t>
            </a:r>
            <a:r>
              <a:rPr lang="en-US" sz="2400" b="0" strike="noStrike" spc="-1">
                <a:latin typeface="Arial"/>
                <a:hlinkClick r:id="rId3"/>
              </a:rPr>
              <a:t>https://www.w3schools.com/sql/exercise.asp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Solve all exercises from Select to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300" b="1" strike="noStrike" spc="-1">
                <a:solidFill>
                  <a:srgbClr val="FFFFFF"/>
                </a:solidFill>
                <a:latin typeface="Arial"/>
              </a:rPr>
              <a:t>Create, alter and drop tables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Go to </a:t>
            </a:r>
            <a:r>
              <a:rPr lang="en-US" sz="2400" b="0" strike="noStrike" spc="-1">
                <a:latin typeface="Arial"/>
                <a:hlinkClick r:id="rId2"/>
              </a:rPr>
              <a:t>https://www.w3schools.com/sql/sql_create_table.asp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Read the tutorials from “SQL Create DB” to “SQL Foreign Key”</a:t>
            </a: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Try the examples on our own, keep the exercises until you finish all sections and examples.</a:t>
            </a: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After completing the examples, go to the exercises page and solve the exercises from 1 to 7 on SQL Database (last exercises on the page)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300" b="1" strike="noStrike" spc="-1">
                <a:solidFill>
                  <a:srgbClr val="FFFFFF"/>
                </a:solidFill>
                <a:latin typeface="Arial"/>
              </a:rPr>
              <a:t>More practice on queries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After completing the tasks on the previous slides, go to SQL Tryit editor page of w3schools:</a:t>
            </a: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  <a:hlinkClick r:id="rId2"/>
              </a:rPr>
              <a:t>https://www.w3schools.com/sql/trysql.asp?filename=trysql_select_all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It is also possible to reach this editor from any example on the tutorial pages.</a:t>
            </a: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You can see the content of sample database by clicking the tablenames listed on the right side of the window.</a:t>
            </a: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Solve the questions on the next slide, save your answers to a txt file and submit.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300" b="1" strike="noStrike" spc="-1">
                <a:solidFill>
                  <a:srgbClr val="FFFFFF"/>
                </a:solidFill>
                <a:latin typeface="Arial"/>
              </a:rPr>
              <a:t>Queries to submit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432000" indent="-324000">
              <a:spcAft>
                <a:spcPts val="1060"/>
              </a:spcAft>
              <a:buClr>
                <a:srgbClr val="006600"/>
              </a:buClr>
              <a:buFont typeface="StarSymbol"/>
              <a:buAutoNum type="arabicParenR"/>
            </a:pPr>
            <a:r>
              <a:rPr lang="en-US" sz="2400" b="0" strike="noStrike" spc="-1">
                <a:latin typeface="Arial"/>
              </a:rPr>
              <a:t>Query all the columns for all products with CategoryID 8.</a:t>
            </a: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Font typeface="StarSymbol"/>
              <a:buAutoNum type="arabicParenR"/>
            </a:pPr>
            <a:r>
              <a:rPr lang="en-US" sz="2400" b="0" strike="noStrike" spc="-1">
                <a:latin typeface="Arial"/>
              </a:rPr>
              <a:t>Query the phone numbers of the suppliers which are located in USA.</a:t>
            </a: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Font typeface="StarSymbol"/>
              <a:buAutoNum type="arabicParenR"/>
            </a:pPr>
            <a:r>
              <a:rPr lang="en-US" sz="2400" b="0" strike="noStrike" spc="-1">
                <a:latin typeface="Arial"/>
              </a:rPr>
              <a:t>Query the name of the products with a price higher than 25.</a:t>
            </a: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Font typeface="StarSymbol"/>
              <a:buAutoNum type="arabicParenR"/>
            </a:pPr>
            <a:r>
              <a:rPr lang="en-US" sz="2400" b="0" strike="noStrike" spc="-1">
                <a:latin typeface="Arial"/>
              </a:rPr>
              <a:t>Create a new table with at least 4 fields. One field must be reserved for ID and be an integer. The other fields can be varchar, date, int etc.</a:t>
            </a: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Font typeface="StarSymbol"/>
              <a:buAutoNum type="arabicParenR"/>
            </a:pPr>
            <a:r>
              <a:rPr lang="en-US" sz="2400" b="0" strike="noStrike" spc="-1">
                <a:latin typeface="Arial"/>
              </a:rPr>
              <a:t>Create a primary key constraint on the ID column of the table you created on the previous question using ALTER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313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DejaVu Sans</vt:lpstr>
      <vt:lpstr>StarSymbol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Student</cp:lastModifiedBy>
  <cp:revision>3</cp:revision>
  <dcterms:created xsi:type="dcterms:W3CDTF">2018-10-02T02:43:56Z</dcterms:created>
  <dcterms:modified xsi:type="dcterms:W3CDTF">2018-10-02T08:26:27Z</dcterms:modified>
  <dc:language>en-US</dc:language>
</cp:coreProperties>
</file>