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10078200" cy="56725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280" cy="647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2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10078200" cy="56725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w3schools.com/sql/sql_top.asp" TargetMode="External"/><Relationship Id="rId2" Type="http://schemas.openxmlformats.org/officeDocument/2006/relationships/hyperlink" Target="https://www.w3schools.com/sql/trysql.asp?filename=trysql_select_all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300" spc="-1" strike="noStrike">
                <a:solidFill>
                  <a:srgbClr val="ffffff"/>
                </a:solidFill>
                <a:latin typeface="Arial"/>
                <a:ea typeface="DejaVu Sans"/>
              </a:rPr>
              <a:t>CMPE 351 LAB3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PRACTICE ON W3SCHOOLS DATABASE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PART II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300" spc="-1" strike="noStrike">
                <a:solidFill>
                  <a:srgbClr val="ffffff"/>
                </a:solidFill>
                <a:latin typeface="Arial"/>
                <a:ea typeface="DejaVu Sans"/>
              </a:rPr>
              <a:t>More on SQL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Go to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https://www.w3schools.com/sql/sql_top.asp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Complete the tutorials from “SQL Top” to “SQL Comments”.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Run the examples on your own and solve the exercises on the website.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Go to SQL Tryit editor page of w3schools: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https://www.w3schools.com/sql/trysql.asp?filename=trysql_select_all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It is also possible to reach this editor from any example on the tutorial pages.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can see the content of sample database by clicking the tablenames listed on the right side of the window.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Solve the questions on the next slides, save your answers to a txt file and submit.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300" spc="-1" strike="noStrike">
                <a:solidFill>
                  <a:srgbClr val="ffffff"/>
                </a:solidFill>
                <a:latin typeface="Arial"/>
                <a:ea typeface="DejaVu Sans"/>
              </a:rPr>
              <a:t>Exercises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Font typeface="StarSymbol"/>
              <a:buAutoNum type="arabicParenR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Query all product names and their supplier id’s with their category names (ordered by supplier id). The result should look like this: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365760" y="2097000"/>
            <a:ext cx="9073440" cy="329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Font typeface="Liberation Serif"/>
              <a:buAutoNum type="arabicParenR" startAt="2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List the number of products in each category in descending order along with the category names, the result should look like this: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329400" y="2103120"/>
            <a:ext cx="8996760" cy="319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Font typeface="Liberation Serif"/>
              <a:buAutoNum type="arabicParenR" startAt="3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Query the product names, units and supplier names of the products contained in bottle(s).(Hint: use wildcards on Unit column)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40080" y="2011680"/>
            <a:ext cx="8731080" cy="347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Font typeface="Liberation Serif"/>
              <a:buAutoNum type="arabicParenR" startAt="4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Query the names and the number of orders(as NumberOfOrders) of the top 10 customers that have more than 3 orders (in descending order).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822960" y="2011680"/>
            <a:ext cx="8137440" cy="355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LibreOffice/5.4.1.2$Windows_X86_64 LibreOffice_project/ea7cb86e6eeb2bf3a5af73a8f7777ac570321527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2018-10-08T23:12:48Z</dcterms:created>
  <dc:creator/>
  <dc:description/>
  <dc:language>en-US</dc:language>
  <cp:lastModifiedBy/>
  <dcterms:modified xsi:type="dcterms:W3CDTF">2018-10-09T01:10:11Z</dcterms:modified>
  <cp:revision>7</cp:revision>
  <dc:subject/>
  <dc:title>Lush Green</dc:title>
</cp:coreProperties>
</file>