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1T18:14:15.41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0,'50'0,"4"0,-22 0,28 0,-25 0,36 0,-31 0,27 0,-4 0,7 0,7 0,-7 0,30 0,-37 0,-10 0,0 0,13 0,11 0,-8 0,-14 0,-1 0,-12 0,-1 0,-10 0,-2 0,-5 0,0 0,1 0,-1 0,-4 0,3 0,-3 0,5 0,-1 0,0 0,0 0,0 0,1 0,-1 0,0 0,5 0,-3 0,3 0,0 0,-3 0,8 0,-9 0,10 0,-5 0,0 0,5 0,-10 0,4 0,-4 0,-1 0,0 0,0 0,-3 0,2 0,-7 0,3 0,0 0,-4 0,9 0,2 0,0 0,5 0,-7 0,1 0,-5 0,3 0,-3 0,4 0,1 0,-1 0,0 0,-4 0,3 0,-7 0,3 0,-4 0,0 0,4 0,-3 0,7 0,-3 0,9 0,2 0,4 0,6 0,-4 0,9 0,-9 0,9 0,-9 0,9 0,-9 0,4 0,-11 0,4 0,-8 0,8 0,-9 0,0 0,-2 0,-7 0,3 0,-4 0,0 0,5 0,-7 0,6 0,-5 0,1 0,4 0,-4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1T18:14:23.89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0,'46'0,"-1"0,-30 0,14 0,-8 0,8 0,0 0,2 0,4 0,0 0,1 0,-1 0,0 0,-4 0,3 0,-8 0,-2 0,-5 0,-4 0,0 0,3 0,-3 0,2 0,0 0,2 0,4 0,-5 0,1 0,0 0,1 0,5 0,-1 0,0 0,0 0,1 0,4 0,-4 0,9 0,-3 0,-1 0,4 0,-3 0,-1 0,4 0,-4 0,1 0,-2 0,0 0,-3 0,3 0,-5 0,-4 0,3 0,-7 0,7 0,-7 0,3 0,0 0,-3 0,7 0,-7 0,3 0,0 0,-3 0,7 0,-8 0,8 0,-7 0,7 0,-7 0,7 0,-7 0,7 0,-7 0,8 0,-9 0,9 4,-9-3,9 2,-8-3,7 4,-3-3,4 2,0 1,1-3,-1 2,-4-3,3 0,-7 4,3-3,-4 2,0-3,6 0,-4 3,4-2,-3 2,-3-3,3 0,-3 3,2-2,-1 3,2-4,-4 0,1 3,3-2,-3 2,3-3,-3 0,0 0,2 3,-1-2,5 2,-6-3,-1 0,7 0,-12 3,14-2,-8 5,0-5,4 2,-7 0,4-2,-1 5,1-3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1T18:15:49.53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8 998,'-4'-55,"1"-4,3-4,0 0,0-6,0 7,0-6,8 16,13-15,11 14,22-3,-2-3,19 12,-8-2,15 9,-13 3,-8 15,9-3,-15 14,40-11,-17 15,19-4,-17 11,1 0,7 0,-12 0,13 20,-33-7,33 38,-43-25,31 30,-33-21,6 16,-11-7,-1 1,-11-4,0 1,-9-5,0 3,-6-4,1-1,-4 6,-1 1,-4 0,0 11,0-9,0 10,0-6,-9-1,-2 7,-8-4,-5 4,-1-7,-8-3,3 3,-14 4,8-6,-5 0,10-14,4-5,-5 2,4-1,-3 0,-1 1,3 4,-8-3,7 8,-7-3,8-1,-8 4,4-8,0 3,1-5,1 1,4-6,-4-1,2-8,7 2,-6-6,12 2,-3-3,8-1,-3 0,3 6,3-2,-1 6,8 3,-2 0,3 3,0 0,0-3,0 4,0 0,0 1,0 4,0-8,0 12,0-11,0 7,0-5,0 0,0 5,0 2,4-1,0 4,1-4,3 5,-7-4,7 3,-7-9,6 10,-2-14,-1 7,0-12,-4 3,0-5,0 0,0-1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1T18:15:50.78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1,'0'48,"0"-2,0-31,0 9,0-9,0 4,0-4,0-1,0 3,0-3,0 5,0-5,0 2,0 0,0-2,0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37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880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72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3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946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78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6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01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4790A8-C939-4A54-BB3B-2A2B8EA4992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79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90A8-C939-4A54-BB3B-2A2B8EA4992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43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4790A8-C939-4A54-BB3B-2A2B8EA4992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26DC14-0145-4BB6-A077-AA2E2F3DC70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0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tr-TR" dirty="0"/>
              <a:t>CMPE 321 </a:t>
            </a:r>
            <a:br>
              <a:rPr lang="tr-TR" dirty="0"/>
            </a:br>
            <a:r>
              <a:rPr lang="tr-TR" dirty="0"/>
              <a:t>COMPUTER ARCHITECTURE</a:t>
            </a:r>
            <a:br>
              <a:rPr lang="tr-TR" dirty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TA: Selek Ceren Çelik</a:t>
            </a:r>
          </a:p>
          <a:p>
            <a:r>
              <a:rPr lang="tr-TR" dirty="0"/>
              <a:t>Office </a:t>
            </a:r>
            <a:r>
              <a:rPr lang="tr-TR" dirty="0" err="1"/>
              <a:t>LocatIon</a:t>
            </a:r>
            <a:r>
              <a:rPr lang="tr-TR" dirty="0"/>
              <a:t>: E3- 202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889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9353"/>
            <a:ext cx="10515600" cy="982287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/>
              <a:t>NOTES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3448" y="2438202"/>
            <a:ext cx="6125430" cy="2838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43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10946"/>
            <a:ext cx="9720072" cy="957834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/>
              <a:t>NOTES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3782" y="2557625"/>
            <a:ext cx="6304762" cy="2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28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1"/>
          <p:cNvSpPr>
            <a:spLocks noGrp="1"/>
          </p:cNvSpPr>
          <p:nvPr>
            <p:ph type="title"/>
          </p:nvPr>
        </p:nvSpPr>
        <p:spPr>
          <a:xfrm>
            <a:off x="1024128" y="733806"/>
            <a:ext cx="9720072" cy="1026414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tr-TR" i="1" dirty="0" err="1">
                <a:solidFill>
                  <a:schemeClr val="bg1"/>
                </a:solidFill>
              </a:rPr>
              <a:t>Example</a:t>
            </a:r>
            <a:r>
              <a:rPr lang="tr-TR" i="1" dirty="0">
                <a:solidFill>
                  <a:schemeClr val="bg1"/>
                </a:solidFill>
              </a:rPr>
              <a:t> </a:t>
            </a:r>
            <a:r>
              <a:rPr lang="tr-TR" b="1" i="1" dirty="0">
                <a:solidFill>
                  <a:schemeClr val="bg1"/>
                </a:solidFill>
              </a:rPr>
              <a:t>1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700" y="2895600"/>
            <a:ext cx="8162925" cy="1924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97B01B-8CC4-F845-87C8-3AE0A7E19B16}"/>
                  </a:ext>
                </a:extLst>
              </p14:cNvPr>
              <p14:cNvContentPartPr/>
              <p14:nvPr/>
            </p14:nvContentPartPr>
            <p14:xfrm>
              <a:off x="1024935" y="2135623"/>
              <a:ext cx="640080" cy="101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97B01B-8CC4-F845-87C8-3AE0A7E19B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295" y="2027983"/>
                <a:ext cx="747720" cy="12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4EB8F7-2736-BF44-BF5B-2F076E32BD1B}"/>
                  </a:ext>
                </a:extLst>
              </p14:cNvPr>
              <p14:cNvContentPartPr/>
              <p14:nvPr/>
            </p14:nvContentPartPr>
            <p14:xfrm>
              <a:off x="1312935" y="3470503"/>
              <a:ext cx="360" cy="1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4EB8F7-2736-BF44-BF5B-2F076E32BD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8935" y="3362863"/>
                <a:ext cx="108000" cy="3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85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1791"/>
            <a:ext cx="10515600" cy="986999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err="1"/>
              <a:t>Make</a:t>
            </a:r>
            <a:r>
              <a:rPr lang="tr-TR" dirty="0"/>
              <a:t> a </a:t>
            </a:r>
            <a:r>
              <a:rPr lang="tr-TR" dirty="0" err="1"/>
              <a:t>Truth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125" y="2143125"/>
            <a:ext cx="44100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8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1062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/>
              <a:t>NOTES</a:t>
            </a:r>
            <a:endParaRPr lang="tr-T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28108"/>
            <a:ext cx="10515600" cy="4989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r-TR" dirty="0"/>
          </a:p>
          <a:p>
            <a:pPr algn="ctr"/>
            <a:r>
              <a:rPr lang="tr-TR" dirty="0"/>
              <a:t>2^8  = 256</a:t>
            </a:r>
          </a:p>
          <a:p>
            <a:pPr algn="ctr"/>
            <a:r>
              <a:rPr lang="tr-TR" dirty="0"/>
              <a:t>2^10 = 1024 = 1 KB</a:t>
            </a:r>
          </a:p>
          <a:p>
            <a:pPr algn="ctr"/>
            <a:r>
              <a:rPr lang="tr-TR" dirty="0"/>
              <a:t>2^20 = 1 MB</a:t>
            </a:r>
          </a:p>
          <a:p>
            <a:pPr algn="ctr"/>
            <a:r>
              <a:rPr lang="tr-TR" dirty="0"/>
              <a:t>2^30 = 1 GB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r>
              <a:rPr lang="tr-TR" dirty="0"/>
              <a:t>1 </a:t>
            </a:r>
            <a:r>
              <a:rPr lang="tr-TR" dirty="0" err="1"/>
              <a:t>byte</a:t>
            </a:r>
            <a:r>
              <a:rPr lang="tr-TR" dirty="0"/>
              <a:t> = 8 </a:t>
            </a:r>
            <a:r>
              <a:rPr lang="tr-TR" dirty="0" err="1"/>
              <a:t>bits</a:t>
            </a:r>
            <a:endParaRPr lang="tr-TR" dirty="0"/>
          </a:p>
          <a:p>
            <a:r>
              <a:rPr lang="tr-TR" dirty="0"/>
              <a:t>1 </a:t>
            </a:r>
            <a:r>
              <a:rPr lang="tr-TR" dirty="0" err="1"/>
              <a:t>kilobyte</a:t>
            </a:r>
            <a:r>
              <a:rPr lang="tr-TR" dirty="0"/>
              <a:t> (K / </a:t>
            </a:r>
            <a:r>
              <a:rPr lang="tr-TR" dirty="0" err="1"/>
              <a:t>Kb</a:t>
            </a:r>
            <a:r>
              <a:rPr lang="tr-TR" dirty="0"/>
              <a:t>) = 2^10 </a:t>
            </a:r>
            <a:r>
              <a:rPr lang="tr-TR" dirty="0" err="1"/>
              <a:t>bytes</a:t>
            </a:r>
            <a:r>
              <a:rPr lang="tr-TR" dirty="0"/>
              <a:t> = 1,024 </a:t>
            </a:r>
            <a:r>
              <a:rPr lang="tr-TR" dirty="0" err="1"/>
              <a:t>bytes</a:t>
            </a:r>
            <a:endParaRPr lang="tr-TR" dirty="0"/>
          </a:p>
          <a:p>
            <a:r>
              <a:rPr lang="tr-TR" dirty="0"/>
              <a:t>1 </a:t>
            </a:r>
            <a:r>
              <a:rPr lang="tr-TR" dirty="0" err="1"/>
              <a:t>megabyte</a:t>
            </a:r>
            <a:r>
              <a:rPr lang="tr-TR" dirty="0"/>
              <a:t> (M / MB) = 2^20 </a:t>
            </a:r>
            <a:r>
              <a:rPr lang="tr-TR" dirty="0" err="1"/>
              <a:t>bytes</a:t>
            </a:r>
            <a:r>
              <a:rPr lang="tr-TR" dirty="0"/>
              <a:t> = 1,048,576 </a:t>
            </a:r>
            <a:r>
              <a:rPr lang="tr-TR" dirty="0" err="1"/>
              <a:t>bytes</a:t>
            </a:r>
            <a:endParaRPr lang="tr-TR" dirty="0"/>
          </a:p>
          <a:p>
            <a:r>
              <a:rPr lang="tr-TR" dirty="0"/>
              <a:t>1 </a:t>
            </a:r>
            <a:r>
              <a:rPr lang="tr-TR" dirty="0" err="1"/>
              <a:t>gigabyte</a:t>
            </a:r>
            <a:r>
              <a:rPr lang="tr-TR" dirty="0"/>
              <a:t> (G / GB) = 2^30 </a:t>
            </a:r>
            <a:r>
              <a:rPr lang="tr-TR" dirty="0" err="1"/>
              <a:t>bytes</a:t>
            </a:r>
            <a:r>
              <a:rPr lang="tr-TR" dirty="0"/>
              <a:t> = 1,073,741,824 </a:t>
            </a:r>
            <a:r>
              <a:rPr lang="tr-TR" dirty="0" err="1"/>
              <a:t>bytes</a:t>
            </a:r>
            <a:endParaRPr lang="tr-TR" dirty="0"/>
          </a:p>
          <a:p>
            <a:r>
              <a:rPr lang="tr-TR" dirty="0"/>
              <a:t>1 </a:t>
            </a:r>
            <a:r>
              <a:rPr lang="tr-TR" dirty="0" err="1"/>
              <a:t>terabyte</a:t>
            </a:r>
            <a:r>
              <a:rPr lang="tr-TR" dirty="0"/>
              <a:t> (T / TB) = 2^40 </a:t>
            </a:r>
            <a:r>
              <a:rPr lang="tr-TR" dirty="0" err="1"/>
              <a:t>bytes</a:t>
            </a:r>
            <a:r>
              <a:rPr lang="tr-TR" dirty="0"/>
              <a:t> = 1,099,511,627,776 </a:t>
            </a:r>
            <a:r>
              <a:rPr lang="tr-TR" dirty="0" err="1"/>
              <a:t>bytes</a:t>
            </a: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435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05472"/>
          </a:xfrm>
          <a:solidFill>
            <a:schemeClr val="accent2"/>
          </a:solidFill>
        </p:spPr>
        <p:txBody>
          <a:bodyPr/>
          <a:lstStyle/>
          <a:p>
            <a:r>
              <a:rPr lang="tr-TR" i="1" dirty="0">
                <a:solidFill>
                  <a:schemeClr val="bg1"/>
                </a:solidFill>
              </a:rPr>
              <a:t>Example of Conversion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855075"/>
            <a:ext cx="7229475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4" y="3016251"/>
            <a:ext cx="10180912" cy="26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/>
        </p:nvSpPr>
        <p:spPr>
          <a:xfrm>
            <a:off x="838200" y="818995"/>
            <a:ext cx="10515600" cy="102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i="1" dirty="0">
                <a:solidFill>
                  <a:schemeClr val="bg1"/>
                </a:solidFill>
              </a:rPr>
              <a:t>QUESTION</a:t>
            </a:r>
            <a:r>
              <a:rPr lang="tr-TR" b="1" i="1" dirty="0">
                <a:solidFill>
                  <a:schemeClr val="bg1"/>
                </a:solidFill>
              </a:rPr>
              <a:t> 1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İçerik Yer Tutucusu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4692"/>
            <a:ext cx="10515600" cy="14878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042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94994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tr-TR" i="1" dirty="0" err="1">
                <a:solidFill>
                  <a:schemeClr val="bg1"/>
                </a:solidFill>
              </a:rPr>
              <a:t>Answer</a:t>
            </a:r>
            <a:r>
              <a:rPr lang="tr-TR" b="1" i="1" dirty="0">
                <a:solidFill>
                  <a:schemeClr val="bg1"/>
                </a:solidFill>
              </a:rPr>
              <a:t> 1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2021932"/>
            <a:ext cx="10515600" cy="2977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86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06424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tr-TR" i="1" dirty="0" err="1">
                <a:solidFill>
                  <a:schemeClr val="bg1"/>
                </a:solidFill>
              </a:rPr>
              <a:t>Question</a:t>
            </a:r>
            <a:r>
              <a:rPr lang="tr-TR" b="1" i="1" dirty="0">
                <a:solidFill>
                  <a:schemeClr val="bg1"/>
                </a:solidFill>
              </a:rPr>
              <a:t> 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64" y="1988820"/>
            <a:ext cx="10515600" cy="40119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74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24128" y="699516"/>
            <a:ext cx="9720072" cy="1140714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tr-TR" i="1" dirty="0" err="1">
                <a:solidFill>
                  <a:schemeClr val="bg1"/>
                </a:solidFill>
              </a:rPr>
              <a:t>Answer</a:t>
            </a:r>
            <a:r>
              <a:rPr lang="tr-TR" b="1" i="1" dirty="0">
                <a:solidFill>
                  <a:schemeClr val="bg1"/>
                </a:solidFill>
              </a:rPr>
              <a:t> 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268731"/>
            <a:ext cx="10538460" cy="50975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41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53" y="365125"/>
            <a:ext cx="10515600" cy="1325563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/>
              <a:t>NOTES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8396" y="2719229"/>
            <a:ext cx="4715533" cy="2276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41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8703"/>
            <a:ext cx="10515600" cy="1008658"/>
          </a:xfr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/>
              <a:t>NOTES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2000" y="2314360"/>
            <a:ext cx="6268325" cy="308653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9E5525-B6F5-2A49-B263-7E2DC553C175}"/>
                  </a:ext>
                </a:extLst>
              </p14:cNvPr>
              <p14:cNvContentPartPr/>
              <p14:nvPr/>
            </p14:nvContentPartPr>
            <p14:xfrm>
              <a:off x="3149655" y="4990636"/>
              <a:ext cx="134172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9E5525-B6F5-2A49-B263-7E2DC553C1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5655" y="4882636"/>
                <a:ext cx="1449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F473C5-B3EC-4C4F-A03E-2F0229F029E0}"/>
                  </a:ext>
                </a:extLst>
              </p14:cNvPr>
              <p14:cNvContentPartPr/>
              <p14:nvPr/>
            </p14:nvContentPartPr>
            <p14:xfrm>
              <a:off x="6139815" y="4975876"/>
              <a:ext cx="973800" cy="32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F473C5-B3EC-4C4F-A03E-2F0229F029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6175" y="4867876"/>
                <a:ext cx="108144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7891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108</Words>
  <Application>Microsoft Macintosh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CMPE 321  COMPUTER ARCHITECTURE </vt:lpstr>
      <vt:lpstr>PowerPoint Presentation</vt:lpstr>
      <vt:lpstr>Example of Conversion</vt:lpstr>
      <vt:lpstr>PowerPoint Presentation</vt:lpstr>
      <vt:lpstr>Answer 1</vt:lpstr>
      <vt:lpstr>Question 2</vt:lpstr>
      <vt:lpstr>Answer 2</vt:lpstr>
      <vt:lpstr>NOTES</vt:lpstr>
      <vt:lpstr>NOTES</vt:lpstr>
      <vt:lpstr>NOTES</vt:lpstr>
      <vt:lpstr>NOTES</vt:lpstr>
      <vt:lpstr>Example 1</vt:lpstr>
      <vt:lpstr>Make a Truth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321  COMPUTER ARCHITECTURE </dc:title>
  <dc:creator>Selek Ceren Celik</dc:creator>
  <cp:lastModifiedBy>Tuğberk Göç</cp:lastModifiedBy>
  <cp:revision>3</cp:revision>
  <dcterms:created xsi:type="dcterms:W3CDTF">2018-09-25T09:43:15Z</dcterms:created>
  <dcterms:modified xsi:type="dcterms:W3CDTF">2018-11-11T18:15:51Z</dcterms:modified>
</cp:coreProperties>
</file>