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84" r:id="rId3"/>
    <p:sldMasterId id="2147483696" r:id="rId4"/>
  </p:sldMasterIdLst>
  <p:notesMasterIdLst>
    <p:notesMasterId r:id="rId64"/>
  </p:notesMasterIdLst>
  <p:sldIdLst>
    <p:sldId id="259" r:id="rId5"/>
    <p:sldId id="414" r:id="rId6"/>
    <p:sldId id="296" r:id="rId7"/>
    <p:sldId id="437" r:id="rId8"/>
    <p:sldId id="443" r:id="rId9"/>
    <p:sldId id="442" r:id="rId10"/>
    <p:sldId id="445" r:id="rId11"/>
    <p:sldId id="429" r:id="rId12"/>
    <p:sldId id="444" r:id="rId13"/>
    <p:sldId id="299" r:id="rId14"/>
    <p:sldId id="426" r:id="rId15"/>
    <p:sldId id="406" r:id="rId16"/>
    <p:sldId id="339" r:id="rId17"/>
    <p:sldId id="441" r:id="rId18"/>
    <p:sldId id="409" r:id="rId19"/>
    <p:sldId id="436" r:id="rId20"/>
    <p:sldId id="421" r:id="rId21"/>
    <p:sldId id="318" r:id="rId22"/>
    <p:sldId id="300" r:id="rId23"/>
    <p:sldId id="381" r:id="rId24"/>
    <p:sldId id="378" r:id="rId25"/>
    <p:sldId id="352" r:id="rId26"/>
    <p:sldId id="380" r:id="rId27"/>
    <p:sldId id="423" r:id="rId28"/>
    <p:sldId id="348" r:id="rId29"/>
    <p:sldId id="379" r:id="rId30"/>
    <p:sldId id="396" r:id="rId31"/>
    <p:sldId id="407" r:id="rId32"/>
    <p:sldId id="418" r:id="rId33"/>
    <p:sldId id="342" r:id="rId34"/>
    <p:sldId id="280" r:id="rId35"/>
    <p:sldId id="428" r:id="rId36"/>
    <p:sldId id="351" r:id="rId37"/>
    <p:sldId id="438" r:id="rId38"/>
    <p:sldId id="397" r:id="rId39"/>
    <p:sldId id="349" r:id="rId40"/>
    <p:sldId id="314" r:id="rId41"/>
    <p:sldId id="358" r:id="rId42"/>
    <p:sldId id="412" r:id="rId43"/>
    <p:sldId id="440" r:id="rId44"/>
    <p:sldId id="302" r:id="rId45"/>
    <p:sldId id="328" r:id="rId46"/>
    <p:sldId id="417" r:id="rId47"/>
    <p:sldId id="303" r:id="rId48"/>
    <p:sldId id="415" r:id="rId49"/>
    <p:sldId id="434" r:id="rId50"/>
    <p:sldId id="431" r:id="rId51"/>
    <p:sldId id="403" r:id="rId52"/>
    <p:sldId id="405" r:id="rId53"/>
    <p:sldId id="433" r:id="rId54"/>
    <p:sldId id="360" r:id="rId55"/>
    <p:sldId id="427" r:id="rId56"/>
    <p:sldId id="361" r:id="rId57"/>
    <p:sldId id="425" r:id="rId58"/>
    <p:sldId id="311" r:id="rId59"/>
    <p:sldId id="313" r:id="rId60"/>
    <p:sldId id="309" r:id="rId61"/>
    <p:sldId id="310" r:id="rId62"/>
    <p:sldId id="347" r:id="rId63"/>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9514" autoAdjust="0"/>
    <p:restoredTop sz="80217" autoAdjust="0"/>
  </p:normalViewPr>
  <p:slideViewPr>
    <p:cSldViewPr>
      <p:cViewPr varScale="1">
        <p:scale>
          <a:sx n="67" d="100"/>
          <a:sy n="67" d="100"/>
        </p:scale>
        <p:origin x="77" y="437"/>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1392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viewProps" Target="viewProp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47CF7AE-4A3B-4382-992D-72899F1AED1A}" type="datetimeFigureOut">
              <a:rPr lang="tr-TR" smtClean="0"/>
              <a:t>14.02.2019</a:t>
            </a:fld>
            <a:endParaRPr lang="tr-T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5B1A643-88D5-4CCF-A1CC-649556309776}" type="slidenum">
              <a:rPr lang="tr-TR" smtClean="0"/>
              <a:t>‹#›</a:t>
            </a:fld>
            <a:endParaRPr lang="tr-TR"/>
          </a:p>
        </p:txBody>
      </p:sp>
    </p:spTree>
    <p:extLst>
      <p:ext uri="{BB962C8B-B14F-4D97-AF65-F5344CB8AC3E}">
        <p14:creationId xmlns:p14="http://schemas.microsoft.com/office/powerpoint/2010/main" val="19222203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itchFamily="34" charset="0"/>
                <a:cs typeface="Arial" pitchFamily="34" charset="0"/>
              </a:defRPr>
            </a:lvl1pPr>
            <a:lvl2pPr marL="742950" indent="-285750" eaLnBrk="0" hangingPunct="0">
              <a:spcBef>
                <a:spcPct val="30000"/>
              </a:spcBef>
              <a:defRPr sz="1200">
                <a:solidFill>
                  <a:schemeClr val="tx1"/>
                </a:solidFill>
                <a:latin typeface="Arial" pitchFamily="34" charset="0"/>
                <a:cs typeface="Arial" pitchFamily="34" charset="0"/>
              </a:defRPr>
            </a:lvl2pPr>
            <a:lvl3pPr marL="1143000" indent="-228600" eaLnBrk="0" hangingPunct="0">
              <a:spcBef>
                <a:spcPct val="30000"/>
              </a:spcBef>
              <a:defRPr sz="1200">
                <a:solidFill>
                  <a:schemeClr val="tx1"/>
                </a:solidFill>
                <a:latin typeface="Arial" pitchFamily="34" charset="0"/>
                <a:cs typeface="Arial" pitchFamily="34" charset="0"/>
              </a:defRPr>
            </a:lvl3pPr>
            <a:lvl4pPr marL="1600200" indent="-228600" eaLnBrk="0" hangingPunct="0">
              <a:spcBef>
                <a:spcPct val="30000"/>
              </a:spcBef>
              <a:defRPr sz="1200">
                <a:solidFill>
                  <a:schemeClr val="tx1"/>
                </a:solidFill>
                <a:latin typeface="Arial" pitchFamily="34" charset="0"/>
                <a:cs typeface="Arial" pitchFamily="34" charset="0"/>
              </a:defRPr>
            </a:lvl4pPr>
            <a:lvl5pPr marL="2057400" indent="-228600" eaLnBrk="0" hangingPunct="0">
              <a:spcBef>
                <a:spcPct val="30000"/>
              </a:spcBef>
              <a:defRPr sz="12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cs typeface="Arial" pitchFamily="34" charset="0"/>
              </a:defRPr>
            </a:lvl9pPr>
          </a:lstStyle>
          <a:p>
            <a:pPr eaLnBrk="1" hangingPunct="1">
              <a:spcBef>
                <a:spcPct val="0"/>
              </a:spcBef>
            </a:pPr>
            <a:fld id="{3AF1A896-17B3-47F6-80FF-2DE68FDCAAC4}" type="slidenum">
              <a:rPr lang="en-US" altLang="en-US">
                <a:solidFill>
                  <a:prstClr val="black"/>
                </a:solidFill>
              </a:rPr>
              <a:pPr eaLnBrk="1" hangingPunct="1">
                <a:spcBef>
                  <a:spcPct val="0"/>
                </a:spcBef>
              </a:pPr>
              <a:t>1</a:t>
            </a:fld>
            <a:endParaRPr lang="en-US" altLang="en-US" dirty="0">
              <a:solidFill>
                <a:prstClr val="black"/>
              </a:solidFill>
            </a:endParaRP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p:spPr>
        <p:txBody>
          <a:bodyPr/>
          <a:lstStyle/>
          <a:p>
            <a:pPr eaLnBrk="1" hangingPunct="1"/>
            <a:endParaRPr lang="en-US" altLang="en-US" dirty="0" smtClean="0"/>
          </a:p>
        </p:txBody>
      </p:sp>
    </p:spTree>
    <p:extLst>
      <p:ext uri="{BB962C8B-B14F-4D97-AF65-F5344CB8AC3E}">
        <p14:creationId xmlns:p14="http://schemas.microsoft.com/office/powerpoint/2010/main" val="6183824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itchFamily="34" charset="0"/>
                <a:cs typeface="Arial" pitchFamily="34" charset="0"/>
              </a:defRPr>
            </a:lvl1pPr>
            <a:lvl2pPr marL="742950" indent="-285750" eaLnBrk="0" hangingPunct="0">
              <a:spcBef>
                <a:spcPct val="30000"/>
              </a:spcBef>
              <a:defRPr sz="1200">
                <a:solidFill>
                  <a:schemeClr val="tx1"/>
                </a:solidFill>
                <a:latin typeface="Arial" pitchFamily="34" charset="0"/>
                <a:cs typeface="Arial" pitchFamily="34" charset="0"/>
              </a:defRPr>
            </a:lvl2pPr>
            <a:lvl3pPr marL="1143000" indent="-228600" eaLnBrk="0" hangingPunct="0">
              <a:spcBef>
                <a:spcPct val="30000"/>
              </a:spcBef>
              <a:defRPr sz="1200">
                <a:solidFill>
                  <a:schemeClr val="tx1"/>
                </a:solidFill>
                <a:latin typeface="Arial" pitchFamily="34" charset="0"/>
                <a:cs typeface="Arial" pitchFamily="34" charset="0"/>
              </a:defRPr>
            </a:lvl3pPr>
            <a:lvl4pPr marL="1600200" indent="-228600" eaLnBrk="0" hangingPunct="0">
              <a:spcBef>
                <a:spcPct val="30000"/>
              </a:spcBef>
              <a:defRPr sz="1200">
                <a:solidFill>
                  <a:schemeClr val="tx1"/>
                </a:solidFill>
                <a:latin typeface="Arial" pitchFamily="34" charset="0"/>
                <a:cs typeface="Arial" pitchFamily="34" charset="0"/>
              </a:defRPr>
            </a:lvl4pPr>
            <a:lvl5pPr marL="2057400" indent="-228600" eaLnBrk="0" hangingPunct="0">
              <a:spcBef>
                <a:spcPct val="30000"/>
              </a:spcBef>
              <a:defRPr sz="12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cs typeface="Arial" pitchFamily="34" charset="0"/>
              </a:defRPr>
            </a:lvl9pPr>
          </a:lstStyle>
          <a:p>
            <a:pPr eaLnBrk="1" hangingPunct="1">
              <a:spcBef>
                <a:spcPct val="0"/>
              </a:spcBef>
            </a:pPr>
            <a:fld id="{03BB6724-7533-4F7A-AB46-C90F949A0AD0}" type="slidenum">
              <a:rPr lang="en-US" altLang="en-US">
                <a:solidFill>
                  <a:prstClr val="black"/>
                </a:solidFill>
              </a:rPr>
              <a:pPr eaLnBrk="1" hangingPunct="1">
                <a:spcBef>
                  <a:spcPct val="0"/>
                </a:spcBef>
              </a:pPr>
              <a:t>16</a:t>
            </a:fld>
            <a:endParaRPr lang="en-US" altLang="en-US">
              <a:solidFill>
                <a:prstClr val="black"/>
              </a:solidFill>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p:spPr>
        <p:txBody>
          <a:bodyPr/>
          <a:lstStyle/>
          <a:p>
            <a:pPr eaLnBrk="1" hangingPunct="1"/>
            <a:endParaRPr lang="en-US" altLang="en-US" smtClean="0">
              <a:latin typeface="Palatino-Roman" charset="0"/>
            </a:endParaRPr>
          </a:p>
          <a:p>
            <a:pPr eaLnBrk="1" hangingPunct="1"/>
            <a:r>
              <a:rPr lang="en-US" altLang="en-US" smtClean="0"/>
              <a:t>  </a:t>
            </a:r>
          </a:p>
        </p:txBody>
      </p:sp>
    </p:spTree>
    <p:extLst>
      <p:ext uri="{BB962C8B-B14F-4D97-AF65-F5344CB8AC3E}">
        <p14:creationId xmlns:p14="http://schemas.microsoft.com/office/powerpoint/2010/main" val="35336593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itchFamily="34" charset="0"/>
                <a:cs typeface="Arial" pitchFamily="34" charset="0"/>
              </a:defRPr>
            </a:lvl1pPr>
            <a:lvl2pPr marL="742950" indent="-285750" eaLnBrk="0" hangingPunct="0">
              <a:spcBef>
                <a:spcPct val="30000"/>
              </a:spcBef>
              <a:defRPr sz="1200">
                <a:solidFill>
                  <a:schemeClr val="tx1"/>
                </a:solidFill>
                <a:latin typeface="Arial" pitchFamily="34" charset="0"/>
                <a:cs typeface="Arial" pitchFamily="34" charset="0"/>
              </a:defRPr>
            </a:lvl2pPr>
            <a:lvl3pPr marL="1143000" indent="-228600" eaLnBrk="0" hangingPunct="0">
              <a:spcBef>
                <a:spcPct val="30000"/>
              </a:spcBef>
              <a:defRPr sz="1200">
                <a:solidFill>
                  <a:schemeClr val="tx1"/>
                </a:solidFill>
                <a:latin typeface="Arial" pitchFamily="34" charset="0"/>
                <a:cs typeface="Arial" pitchFamily="34" charset="0"/>
              </a:defRPr>
            </a:lvl3pPr>
            <a:lvl4pPr marL="1600200" indent="-228600" eaLnBrk="0" hangingPunct="0">
              <a:spcBef>
                <a:spcPct val="30000"/>
              </a:spcBef>
              <a:defRPr sz="1200">
                <a:solidFill>
                  <a:schemeClr val="tx1"/>
                </a:solidFill>
                <a:latin typeface="Arial" pitchFamily="34" charset="0"/>
                <a:cs typeface="Arial" pitchFamily="34" charset="0"/>
              </a:defRPr>
            </a:lvl4pPr>
            <a:lvl5pPr marL="2057400" indent="-228600" eaLnBrk="0" hangingPunct="0">
              <a:spcBef>
                <a:spcPct val="30000"/>
              </a:spcBef>
              <a:defRPr sz="12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cs typeface="Arial" pitchFamily="34" charset="0"/>
              </a:defRPr>
            </a:lvl9pPr>
          </a:lstStyle>
          <a:p>
            <a:pPr eaLnBrk="1" hangingPunct="1">
              <a:spcBef>
                <a:spcPct val="0"/>
              </a:spcBef>
            </a:pPr>
            <a:fld id="{03BB6724-7533-4F7A-AB46-C90F949A0AD0}" type="slidenum">
              <a:rPr lang="en-US" altLang="en-US">
                <a:solidFill>
                  <a:prstClr val="black"/>
                </a:solidFill>
              </a:rPr>
              <a:pPr eaLnBrk="1" hangingPunct="1">
                <a:spcBef>
                  <a:spcPct val="0"/>
                </a:spcBef>
              </a:pPr>
              <a:t>17</a:t>
            </a:fld>
            <a:endParaRPr lang="en-US" altLang="en-US">
              <a:solidFill>
                <a:prstClr val="black"/>
              </a:solidFill>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p:spPr>
        <p:txBody>
          <a:bodyPr/>
          <a:lstStyle/>
          <a:p>
            <a:pPr eaLnBrk="1" hangingPunct="1"/>
            <a:endParaRPr lang="en-US" altLang="en-US" smtClean="0">
              <a:latin typeface="Palatino-Roman" charset="0"/>
            </a:endParaRPr>
          </a:p>
          <a:p>
            <a:pPr eaLnBrk="1" hangingPunct="1"/>
            <a:r>
              <a:rPr lang="en-US" altLang="en-US" smtClean="0"/>
              <a:t>  </a:t>
            </a:r>
          </a:p>
        </p:txBody>
      </p:sp>
    </p:spTree>
    <p:extLst>
      <p:ext uri="{BB962C8B-B14F-4D97-AF65-F5344CB8AC3E}">
        <p14:creationId xmlns:p14="http://schemas.microsoft.com/office/powerpoint/2010/main" val="27379437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itchFamily="34" charset="0"/>
                <a:cs typeface="Arial" pitchFamily="34" charset="0"/>
              </a:defRPr>
            </a:lvl1pPr>
            <a:lvl2pPr marL="742950" indent="-285750" eaLnBrk="0" hangingPunct="0">
              <a:spcBef>
                <a:spcPct val="30000"/>
              </a:spcBef>
              <a:defRPr sz="1200">
                <a:solidFill>
                  <a:schemeClr val="tx1"/>
                </a:solidFill>
                <a:latin typeface="Arial" pitchFamily="34" charset="0"/>
                <a:cs typeface="Arial" pitchFamily="34" charset="0"/>
              </a:defRPr>
            </a:lvl2pPr>
            <a:lvl3pPr marL="1143000" indent="-228600" eaLnBrk="0" hangingPunct="0">
              <a:spcBef>
                <a:spcPct val="30000"/>
              </a:spcBef>
              <a:defRPr sz="1200">
                <a:solidFill>
                  <a:schemeClr val="tx1"/>
                </a:solidFill>
                <a:latin typeface="Arial" pitchFamily="34" charset="0"/>
                <a:cs typeface="Arial" pitchFamily="34" charset="0"/>
              </a:defRPr>
            </a:lvl3pPr>
            <a:lvl4pPr marL="1600200" indent="-228600" eaLnBrk="0" hangingPunct="0">
              <a:spcBef>
                <a:spcPct val="30000"/>
              </a:spcBef>
              <a:defRPr sz="1200">
                <a:solidFill>
                  <a:schemeClr val="tx1"/>
                </a:solidFill>
                <a:latin typeface="Arial" pitchFamily="34" charset="0"/>
                <a:cs typeface="Arial" pitchFamily="34" charset="0"/>
              </a:defRPr>
            </a:lvl4pPr>
            <a:lvl5pPr marL="2057400" indent="-228600" eaLnBrk="0" hangingPunct="0">
              <a:spcBef>
                <a:spcPct val="30000"/>
              </a:spcBef>
              <a:defRPr sz="12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cs typeface="Arial" pitchFamily="34" charset="0"/>
              </a:defRPr>
            </a:lvl9pPr>
          </a:lstStyle>
          <a:p>
            <a:pPr eaLnBrk="1" hangingPunct="1">
              <a:spcBef>
                <a:spcPct val="0"/>
              </a:spcBef>
            </a:pPr>
            <a:fld id="{03BB6724-7533-4F7A-AB46-C90F949A0AD0}" type="slidenum">
              <a:rPr lang="en-US" altLang="en-US">
                <a:solidFill>
                  <a:prstClr val="black"/>
                </a:solidFill>
              </a:rPr>
              <a:pPr eaLnBrk="1" hangingPunct="1">
                <a:spcBef>
                  <a:spcPct val="0"/>
                </a:spcBef>
              </a:pPr>
              <a:t>18</a:t>
            </a:fld>
            <a:endParaRPr lang="en-US" altLang="en-US">
              <a:solidFill>
                <a:prstClr val="black"/>
              </a:solidFill>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p:spPr>
        <p:txBody>
          <a:bodyPr/>
          <a:lstStyle/>
          <a:p>
            <a:pPr eaLnBrk="1" hangingPunct="1"/>
            <a:endParaRPr lang="en-US" altLang="en-US" smtClean="0">
              <a:latin typeface="Palatino-Roman" charset="0"/>
            </a:endParaRPr>
          </a:p>
          <a:p>
            <a:pPr eaLnBrk="1" hangingPunct="1"/>
            <a:r>
              <a:rPr lang="en-US" altLang="en-US" smtClean="0"/>
              <a:t>  </a:t>
            </a:r>
          </a:p>
        </p:txBody>
      </p:sp>
    </p:spTree>
    <p:extLst>
      <p:ext uri="{BB962C8B-B14F-4D97-AF65-F5344CB8AC3E}">
        <p14:creationId xmlns:p14="http://schemas.microsoft.com/office/powerpoint/2010/main" val="37485250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itchFamily="34" charset="0"/>
                <a:cs typeface="Arial" pitchFamily="34" charset="0"/>
              </a:defRPr>
            </a:lvl1pPr>
            <a:lvl2pPr marL="742950" indent="-285750" eaLnBrk="0" hangingPunct="0">
              <a:spcBef>
                <a:spcPct val="30000"/>
              </a:spcBef>
              <a:defRPr sz="1200">
                <a:solidFill>
                  <a:schemeClr val="tx1"/>
                </a:solidFill>
                <a:latin typeface="Arial" pitchFamily="34" charset="0"/>
                <a:cs typeface="Arial" pitchFamily="34" charset="0"/>
              </a:defRPr>
            </a:lvl2pPr>
            <a:lvl3pPr marL="1143000" indent="-228600" eaLnBrk="0" hangingPunct="0">
              <a:spcBef>
                <a:spcPct val="30000"/>
              </a:spcBef>
              <a:defRPr sz="1200">
                <a:solidFill>
                  <a:schemeClr val="tx1"/>
                </a:solidFill>
                <a:latin typeface="Arial" pitchFamily="34" charset="0"/>
                <a:cs typeface="Arial" pitchFamily="34" charset="0"/>
              </a:defRPr>
            </a:lvl3pPr>
            <a:lvl4pPr marL="1600200" indent="-228600" eaLnBrk="0" hangingPunct="0">
              <a:spcBef>
                <a:spcPct val="30000"/>
              </a:spcBef>
              <a:defRPr sz="1200">
                <a:solidFill>
                  <a:schemeClr val="tx1"/>
                </a:solidFill>
                <a:latin typeface="Arial" pitchFamily="34" charset="0"/>
                <a:cs typeface="Arial" pitchFamily="34" charset="0"/>
              </a:defRPr>
            </a:lvl4pPr>
            <a:lvl5pPr marL="2057400" indent="-228600" eaLnBrk="0" hangingPunct="0">
              <a:spcBef>
                <a:spcPct val="30000"/>
              </a:spcBef>
              <a:defRPr sz="12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cs typeface="Arial" pitchFamily="34" charset="0"/>
              </a:defRPr>
            </a:lvl9pPr>
          </a:lstStyle>
          <a:p>
            <a:pPr eaLnBrk="1" hangingPunct="1">
              <a:spcBef>
                <a:spcPct val="0"/>
              </a:spcBef>
            </a:pPr>
            <a:fld id="{03BB6724-7533-4F7A-AB46-C90F949A0AD0}" type="slidenum">
              <a:rPr lang="en-US" altLang="en-US">
                <a:solidFill>
                  <a:prstClr val="black"/>
                </a:solidFill>
              </a:rPr>
              <a:pPr eaLnBrk="1" hangingPunct="1">
                <a:spcBef>
                  <a:spcPct val="0"/>
                </a:spcBef>
              </a:pPr>
              <a:t>19</a:t>
            </a:fld>
            <a:endParaRPr lang="en-US" altLang="en-US">
              <a:solidFill>
                <a:prstClr val="black"/>
              </a:solidFill>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p:spPr>
        <p:txBody>
          <a:bodyPr/>
          <a:lstStyle/>
          <a:p>
            <a:pPr eaLnBrk="1" hangingPunct="1"/>
            <a:endParaRPr lang="en-US" altLang="en-US" dirty="0" smtClean="0">
              <a:latin typeface="Palatino-Roman" charset="0"/>
            </a:endParaRPr>
          </a:p>
          <a:p>
            <a:pPr eaLnBrk="1" hangingPunct="1"/>
            <a:r>
              <a:rPr lang="en-US" altLang="en-US" dirty="0" smtClean="0"/>
              <a:t>  </a:t>
            </a:r>
          </a:p>
        </p:txBody>
      </p:sp>
    </p:spTree>
    <p:extLst>
      <p:ext uri="{BB962C8B-B14F-4D97-AF65-F5344CB8AC3E}">
        <p14:creationId xmlns:p14="http://schemas.microsoft.com/office/powerpoint/2010/main" val="11694015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itchFamily="34" charset="0"/>
                <a:cs typeface="Arial" pitchFamily="34" charset="0"/>
              </a:defRPr>
            </a:lvl1pPr>
            <a:lvl2pPr marL="742950" indent="-285750" eaLnBrk="0" hangingPunct="0">
              <a:spcBef>
                <a:spcPct val="30000"/>
              </a:spcBef>
              <a:defRPr sz="1200">
                <a:solidFill>
                  <a:schemeClr val="tx1"/>
                </a:solidFill>
                <a:latin typeface="Arial" pitchFamily="34" charset="0"/>
                <a:cs typeface="Arial" pitchFamily="34" charset="0"/>
              </a:defRPr>
            </a:lvl2pPr>
            <a:lvl3pPr marL="1143000" indent="-228600" eaLnBrk="0" hangingPunct="0">
              <a:spcBef>
                <a:spcPct val="30000"/>
              </a:spcBef>
              <a:defRPr sz="1200">
                <a:solidFill>
                  <a:schemeClr val="tx1"/>
                </a:solidFill>
                <a:latin typeface="Arial" pitchFamily="34" charset="0"/>
                <a:cs typeface="Arial" pitchFamily="34" charset="0"/>
              </a:defRPr>
            </a:lvl3pPr>
            <a:lvl4pPr marL="1600200" indent="-228600" eaLnBrk="0" hangingPunct="0">
              <a:spcBef>
                <a:spcPct val="30000"/>
              </a:spcBef>
              <a:defRPr sz="1200">
                <a:solidFill>
                  <a:schemeClr val="tx1"/>
                </a:solidFill>
                <a:latin typeface="Arial" pitchFamily="34" charset="0"/>
                <a:cs typeface="Arial" pitchFamily="34" charset="0"/>
              </a:defRPr>
            </a:lvl4pPr>
            <a:lvl5pPr marL="2057400" indent="-228600" eaLnBrk="0" hangingPunct="0">
              <a:spcBef>
                <a:spcPct val="30000"/>
              </a:spcBef>
              <a:defRPr sz="12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cs typeface="Arial" pitchFamily="34" charset="0"/>
              </a:defRPr>
            </a:lvl9pPr>
          </a:lstStyle>
          <a:p>
            <a:pPr eaLnBrk="1" hangingPunct="1">
              <a:spcBef>
                <a:spcPct val="0"/>
              </a:spcBef>
            </a:pPr>
            <a:fld id="{03BB6724-7533-4F7A-AB46-C90F949A0AD0}" type="slidenum">
              <a:rPr lang="en-US" altLang="en-US">
                <a:solidFill>
                  <a:prstClr val="black"/>
                </a:solidFill>
              </a:rPr>
              <a:pPr eaLnBrk="1" hangingPunct="1">
                <a:spcBef>
                  <a:spcPct val="0"/>
                </a:spcBef>
              </a:pPr>
              <a:t>20</a:t>
            </a:fld>
            <a:endParaRPr lang="en-US" altLang="en-US">
              <a:solidFill>
                <a:prstClr val="black"/>
              </a:solidFill>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p:spPr>
        <p:txBody>
          <a:bodyPr/>
          <a:lstStyle/>
          <a:p>
            <a:pPr eaLnBrk="1" hangingPunct="1"/>
            <a:endParaRPr lang="en-US" altLang="en-US" smtClean="0">
              <a:latin typeface="Palatino-Roman" charset="0"/>
            </a:endParaRPr>
          </a:p>
          <a:p>
            <a:pPr eaLnBrk="1" hangingPunct="1"/>
            <a:r>
              <a:rPr lang="en-US" altLang="en-US" smtClean="0"/>
              <a:t>  </a:t>
            </a:r>
          </a:p>
        </p:txBody>
      </p:sp>
    </p:spTree>
    <p:extLst>
      <p:ext uri="{BB962C8B-B14F-4D97-AF65-F5344CB8AC3E}">
        <p14:creationId xmlns:p14="http://schemas.microsoft.com/office/powerpoint/2010/main" val="1759306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itchFamily="34" charset="0"/>
                <a:cs typeface="Arial" pitchFamily="34" charset="0"/>
              </a:defRPr>
            </a:lvl1pPr>
            <a:lvl2pPr marL="742950" indent="-285750" eaLnBrk="0" hangingPunct="0">
              <a:spcBef>
                <a:spcPct val="30000"/>
              </a:spcBef>
              <a:defRPr sz="1200">
                <a:solidFill>
                  <a:schemeClr val="tx1"/>
                </a:solidFill>
                <a:latin typeface="Arial" pitchFamily="34" charset="0"/>
                <a:cs typeface="Arial" pitchFamily="34" charset="0"/>
              </a:defRPr>
            </a:lvl2pPr>
            <a:lvl3pPr marL="1143000" indent="-228600" eaLnBrk="0" hangingPunct="0">
              <a:spcBef>
                <a:spcPct val="30000"/>
              </a:spcBef>
              <a:defRPr sz="1200">
                <a:solidFill>
                  <a:schemeClr val="tx1"/>
                </a:solidFill>
                <a:latin typeface="Arial" pitchFamily="34" charset="0"/>
                <a:cs typeface="Arial" pitchFamily="34" charset="0"/>
              </a:defRPr>
            </a:lvl3pPr>
            <a:lvl4pPr marL="1600200" indent="-228600" eaLnBrk="0" hangingPunct="0">
              <a:spcBef>
                <a:spcPct val="30000"/>
              </a:spcBef>
              <a:defRPr sz="1200">
                <a:solidFill>
                  <a:schemeClr val="tx1"/>
                </a:solidFill>
                <a:latin typeface="Arial" pitchFamily="34" charset="0"/>
                <a:cs typeface="Arial" pitchFamily="34" charset="0"/>
              </a:defRPr>
            </a:lvl4pPr>
            <a:lvl5pPr marL="2057400" indent="-228600" eaLnBrk="0" hangingPunct="0">
              <a:spcBef>
                <a:spcPct val="30000"/>
              </a:spcBef>
              <a:defRPr sz="12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cs typeface="Arial" pitchFamily="34" charset="0"/>
              </a:defRPr>
            </a:lvl9pPr>
          </a:lstStyle>
          <a:p>
            <a:pPr eaLnBrk="1" hangingPunct="1">
              <a:spcBef>
                <a:spcPct val="0"/>
              </a:spcBef>
            </a:pPr>
            <a:fld id="{03BB6724-7533-4F7A-AB46-C90F949A0AD0}" type="slidenum">
              <a:rPr lang="en-US" altLang="en-US">
                <a:solidFill>
                  <a:prstClr val="black"/>
                </a:solidFill>
              </a:rPr>
              <a:pPr eaLnBrk="1" hangingPunct="1">
                <a:spcBef>
                  <a:spcPct val="0"/>
                </a:spcBef>
              </a:pPr>
              <a:t>21</a:t>
            </a:fld>
            <a:endParaRPr lang="en-US" altLang="en-US">
              <a:solidFill>
                <a:prstClr val="black"/>
              </a:solidFill>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p:spPr>
        <p:txBody>
          <a:bodyPr/>
          <a:lstStyle/>
          <a:p>
            <a:pPr eaLnBrk="1" hangingPunct="1"/>
            <a:endParaRPr lang="en-US" altLang="en-US" smtClean="0">
              <a:latin typeface="Palatino-Roman" charset="0"/>
            </a:endParaRPr>
          </a:p>
          <a:p>
            <a:pPr eaLnBrk="1" hangingPunct="1"/>
            <a:r>
              <a:rPr lang="en-US" altLang="en-US" smtClean="0"/>
              <a:t>  </a:t>
            </a:r>
          </a:p>
        </p:txBody>
      </p:sp>
    </p:spTree>
    <p:extLst>
      <p:ext uri="{BB962C8B-B14F-4D97-AF65-F5344CB8AC3E}">
        <p14:creationId xmlns:p14="http://schemas.microsoft.com/office/powerpoint/2010/main" val="5616094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itchFamily="34" charset="0"/>
                <a:cs typeface="Arial" pitchFamily="34" charset="0"/>
              </a:defRPr>
            </a:lvl1pPr>
            <a:lvl2pPr marL="742950" indent="-285750" eaLnBrk="0" hangingPunct="0">
              <a:spcBef>
                <a:spcPct val="30000"/>
              </a:spcBef>
              <a:defRPr sz="1200">
                <a:solidFill>
                  <a:schemeClr val="tx1"/>
                </a:solidFill>
                <a:latin typeface="Arial" pitchFamily="34" charset="0"/>
                <a:cs typeface="Arial" pitchFamily="34" charset="0"/>
              </a:defRPr>
            </a:lvl2pPr>
            <a:lvl3pPr marL="1143000" indent="-228600" eaLnBrk="0" hangingPunct="0">
              <a:spcBef>
                <a:spcPct val="30000"/>
              </a:spcBef>
              <a:defRPr sz="1200">
                <a:solidFill>
                  <a:schemeClr val="tx1"/>
                </a:solidFill>
                <a:latin typeface="Arial" pitchFamily="34" charset="0"/>
                <a:cs typeface="Arial" pitchFamily="34" charset="0"/>
              </a:defRPr>
            </a:lvl3pPr>
            <a:lvl4pPr marL="1600200" indent="-228600" eaLnBrk="0" hangingPunct="0">
              <a:spcBef>
                <a:spcPct val="30000"/>
              </a:spcBef>
              <a:defRPr sz="1200">
                <a:solidFill>
                  <a:schemeClr val="tx1"/>
                </a:solidFill>
                <a:latin typeface="Arial" pitchFamily="34" charset="0"/>
                <a:cs typeface="Arial" pitchFamily="34" charset="0"/>
              </a:defRPr>
            </a:lvl4pPr>
            <a:lvl5pPr marL="2057400" indent="-228600" eaLnBrk="0" hangingPunct="0">
              <a:spcBef>
                <a:spcPct val="30000"/>
              </a:spcBef>
              <a:defRPr sz="12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cs typeface="Arial" pitchFamily="34" charset="0"/>
              </a:defRPr>
            </a:lvl9pPr>
          </a:lstStyle>
          <a:p>
            <a:pPr eaLnBrk="1" hangingPunct="1">
              <a:spcBef>
                <a:spcPct val="0"/>
              </a:spcBef>
            </a:pPr>
            <a:fld id="{03BB6724-7533-4F7A-AB46-C90F949A0AD0}" type="slidenum">
              <a:rPr lang="en-US" altLang="en-US">
                <a:solidFill>
                  <a:prstClr val="black"/>
                </a:solidFill>
              </a:rPr>
              <a:pPr eaLnBrk="1" hangingPunct="1">
                <a:spcBef>
                  <a:spcPct val="0"/>
                </a:spcBef>
              </a:pPr>
              <a:t>22</a:t>
            </a:fld>
            <a:endParaRPr lang="en-US" altLang="en-US">
              <a:solidFill>
                <a:prstClr val="black"/>
              </a:solidFill>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p:spPr>
        <p:txBody>
          <a:bodyPr/>
          <a:lstStyle/>
          <a:p>
            <a:pPr eaLnBrk="1" hangingPunct="1"/>
            <a:endParaRPr lang="en-US" altLang="en-US" dirty="0" smtClean="0">
              <a:latin typeface="Palatino-Roman" charset="0"/>
            </a:endParaRPr>
          </a:p>
          <a:p>
            <a:pPr eaLnBrk="1" hangingPunct="1"/>
            <a:r>
              <a:rPr lang="en-US" altLang="en-US" dirty="0" smtClean="0"/>
              <a:t>  </a:t>
            </a:r>
          </a:p>
        </p:txBody>
      </p:sp>
    </p:spTree>
    <p:extLst>
      <p:ext uri="{BB962C8B-B14F-4D97-AF65-F5344CB8AC3E}">
        <p14:creationId xmlns:p14="http://schemas.microsoft.com/office/powerpoint/2010/main" val="20784957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itchFamily="34" charset="0"/>
                <a:cs typeface="Arial" pitchFamily="34" charset="0"/>
              </a:defRPr>
            </a:lvl1pPr>
            <a:lvl2pPr marL="742950" indent="-285750" eaLnBrk="0" hangingPunct="0">
              <a:spcBef>
                <a:spcPct val="30000"/>
              </a:spcBef>
              <a:defRPr sz="1200">
                <a:solidFill>
                  <a:schemeClr val="tx1"/>
                </a:solidFill>
                <a:latin typeface="Arial" pitchFamily="34" charset="0"/>
                <a:cs typeface="Arial" pitchFamily="34" charset="0"/>
              </a:defRPr>
            </a:lvl2pPr>
            <a:lvl3pPr marL="1143000" indent="-228600" eaLnBrk="0" hangingPunct="0">
              <a:spcBef>
                <a:spcPct val="30000"/>
              </a:spcBef>
              <a:defRPr sz="1200">
                <a:solidFill>
                  <a:schemeClr val="tx1"/>
                </a:solidFill>
                <a:latin typeface="Arial" pitchFamily="34" charset="0"/>
                <a:cs typeface="Arial" pitchFamily="34" charset="0"/>
              </a:defRPr>
            </a:lvl3pPr>
            <a:lvl4pPr marL="1600200" indent="-228600" eaLnBrk="0" hangingPunct="0">
              <a:spcBef>
                <a:spcPct val="30000"/>
              </a:spcBef>
              <a:defRPr sz="1200">
                <a:solidFill>
                  <a:schemeClr val="tx1"/>
                </a:solidFill>
                <a:latin typeface="Arial" pitchFamily="34" charset="0"/>
                <a:cs typeface="Arial" pitchFamily="34" charset="0"/>
              </a:defRPr>
            </a:lvl4pPr>
            <a:lvl5pPr marL="2057400" indent="-228600" eaLnBrk="0" hangingPunct="0">
              <a:spcBef>
                <a:spcPct val="30000"/>
              </a:spcBef>
              <a:defRPr sz="12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cs typeface="Arial" pitchFamily="34" charset="0"/>
              </a:defRPr>
            </a:lvl9pPr>
          </a:lstStyle>
          <a:p>
            <a:pPr eaLnBrk="1" hangingPunct="1">
              <a:spcBef>
                <a:spcPct val="0"/>
              </a:spcBef>
            </a:pPr>
            <a:fld id="{03BB6724-7533-4F7A-AB46-C90F949A0AD0}" type="slidenum">
              <a:rPr lang="en-US" altLang="en-US">
                <a:solidFill>
                  <a:prstClr val="black"/>
                </a:solidFill>
              </a:rPr>
              <a:pPr eaLnBrk="1" hangingPunct="1">
                <a:spcBef>
                  <a:spcPct val="0"/>
                </a:spcBef>
              </a:pPr>
              <a:t>23</a:t>
            </a:fld>
            <a:endParaRPr lang="en-US" altLang="en-US">
              <a:solidFill>
                <a:prstClr val="black"/>
              </a:solidFill>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p:spPr>
        <p:txBody>
          <a:bodyPr/>
          <a:lstStyle/>
          <a:p>
            <a:pPr eaLnBrk="1" hangingPunct="1"/>
            <a:endParaRPr lang="en-US" altLang="en-US" smtClean="0">
              <a:latin typeface="Palatino-Roman" charset="0"/>
            </a:endParaRPr>
          </a:p>
          <a:p>
            <a:pPr eaLnBrk="1" hangingPunct="1"/>
            <a:r>
              <a:rPr lang="en-US" altLang="en-US" smtClean="0"/>
              <a:t>  </a:t>
            </a:r>
          </a:p>
        </p:txBody>
      </p:sp>
    </p:spTree>
    <p:extLst>
      <p:ext uri="{BB962C8B-B14F-4D97-AF65-F5344CB8AC3E}">
        <p14:creationId xmlns:p14="http://schemas.microsoft.com/office/powerpoint/2010/main" val="30753154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itchFamily="34" charset="0"/>
                <a:cs typeface="Arial" pitchFamily="34" charset="0"/>
              </a:defRPr>
            </a:lvl1pPr>
            <a:lvl2pPr marL="742950" indent="-285750" eaLnBrk="0" hangingPunct="0">
              <a:spcBef>
                <a:spcPct val="30000"/>
              </a:spcBef>
              <a:defRPr sz="1200">
                <a:solidFill>
                  <a:schemeClr val="tx1"/>
                </a:solidFill>
                <a:latin typeface="Arial" pitchFamily="34" charset="0"/>
                <a:cs typeface="Arial" pitchFamily="34" charset="0"/>
              </a:defRPr>
            </a:lvl2pPr>
            <a:lvl3pPr marL="1143000" indent="-228600" eaLnBrk="0" hangingPunct="0">
              <a:spcBef>
                <a:spcPct val="30000"/>
              </a:spcBef>
              <a:defRPr sz="1200">
                <a:solidFill>
                  <a:schemeClr val="tx1"/>
                </a:solidFill>
                <a:latin typeface="Arial" pitchFamily="34" charset="0"/>
                <a:cs typeface="Arial" pitchFamily="34" charset="0"/>
              </a:defRPr>
            </a:lvl3pPr>
            <a:lvl4pPr marL="1600200" indent="-228600" eaLnBrk="0" hangingPunct="0">
              <a:spcBef>
                <a:spcPct val="30000"/>
              </a:spcBef>
              <a:defRPr sz="1200">
                <a:solidFill>
                  <a:schemeClr val="tx1"/>
                </a:solidFill>
                <a:latin typeface="Arial" pitchFamily="34" charset="0"/>
                <a:cs typeface="Arial" pitchFamily="34" charset="0"/>
              </a:defRPr>
            </a:lvl4pPr>
            <a:lvl5pPr marL="2057400" indent="-228600" eaLnBrk="0" hangingPunct="0">
              <a:spcBef>
                <a:spcPct val="30000"/>
              </a:spcBef>
              <a:defRPr sz="12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cs typeface="Arial" pitchFamily="34" charset="0"/>
              </a:defRPr>
            </a:lvl9pPr>
          </a:lstStyle>
          <a:p>
            <a:pPr eaLnBrk="1" hangingPunct="1">
              <a:spcBef>
                <a:spcPct val="0"/>
              </a:spcBef>
            </a:pPr>
            <a:fld id="{03BB6724-7533-4F7A-AB46-C90F949A0AD0}" type="slidenum">
              <a:rPr lang="en-US" altLang="en-US">
                <a:solidFill>
                  <a:prstClr val="black"/>
                </a:solidFill>
              </a:rPr>
              <a:pPr eaLnBrk="1" hangingPunct="1">
                <a:spcBef>
                  <a:spcPct val="0"/>
                </a:spcBef>
              </a:pPr>
              <a:t>24</a:t>
            </a:fld>
            <a:endParaRPr lang="en-US" altLang="en-US">
              <a:solidFill>
                <a:prstClr val="black"/>
              </a:solidFill>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p:spPr>
        <p:txBody>
          <a:bodyPr/>
          <a:lstStyle/>
          <a:p>
            <a:pPr eaLnBrk="1" hangingPunct="1"/>
            <a:endParaRPr lang="en-US" altLang="en-US" smtClean="0">
              <a:latin typeface="Palatino-Roman" charset="0"/>
            </a:endParaRPr>
          </a:p>
          <a:p>
            <a:pPr eaLnBrk="1" hangingPunct="1"/>
            <a:r>
              <a:rPr lang="en-US" altLang="en-US" smtClean="0"/>
              <a:t>  </a:t>
            </a:r>
          </a:p>
        </p:txBody>
      </p:sp>
    </p:spTree>
    <p:extLst>
      <p:ext uri="{BB962C8B-B14F-4D97-AF65-F5344CB8AC3E}">
        <p14:creationId xmlns:p14="http://schemas.microsoft.com/office/powerpoint/2010/main" val="9234724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itchFamily="34" charset="0"/>
                <a:cs typeface="Arial" pitchFamily="34" charset="0"/>
              </a:defRPr>
            </a:lvl1pPr>
            <a:lvl2pPr marL="742950" indent="-285750" eaLnBrk="0" hangingPunct="0">
              <a:spcBef>
                <a:spcPct val="30000"/>
              </a:spcBef>
              <a:defRPr sz="1200">
                <a:solidFill>
                  <a:schemeClr val="tx1"/>
                </a:solidFill>
                <a:latin typeface="Arial" pitchFamily="34" charset="0"/>
                <a:cs typeface="Arial" pitchFamily="34" charset="0"/>
              </a:defRPr>
            </a:lvl2pPr>
            <a:lvl3pPr marL="1143000" indent="-228600" eaLnBrk="0" hangingPunct="0">
              <a:spcBef>
                <a:spcPct val="30000"/>
              </a:spcBef>
              <a:defRPr sz="1200">
                <a:solidFill>
                  <a:schemeClr val="tx1"/>
                </a:solidFill>
                <a:latin typeface="Arial" pitchFamily="34" charset="0"/>
                <a:cs typeface="Arial" pitchFamily="34" charset="0"/>
              </a:defRPr>
            </a:lvl3pPr>
            <a:lvl4pPr marL="1600200" indent="-228600" eaLnBrk="0" hangingPunct="0">
              <a:spcBef>
                <a:spcPct val="30000"/>
              </a:spcBef>
              <a:defRPr sz="1200">
                <a:solidFill>
                  <a:schemeClr val="tx1"/>
                </a:solidFill>
                <a:latin typeface="Arial" pitchFamily="34" charset="0"/>
                <a:cs typeface="Arial" pitchFamily="34" charset="0"/>
              </a:defRPr>
            </a:lvl4pPr>
            <a:lvl5pPr marL="2057400" indent="-228600" eaLnBrk="0" hangingPunct="0">
              <a:spcBef>
                <a:spcPct val="30000"/>
              </a:spcBef>
              <a:defRPr sz="12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cs typeface="Arial" pitchFamily="34" charset="0"/>
              </a:defRPr>
            </a:lvl9pPr>
          </a:lstStyle>
          <a:p>
            <a:pPr eaLnBrk="1" hangingPunct="1">
              <a:spcBef>
                <a:spcPct val="0"/>
              </a:spcBef>
            </a:pPr>
            <a:fld id="{03BB6724-7533-4F7A-AB46-C90F949A0AD0}" type="slidenum">
              <a:rPr lang="en-US" altLang="en-US">
                <a:solidFill>
                  <a:prstClr val="black"/>
                </a:solidFill>
              </a:rPr>
              <a:pPr eaLnBrk="1" hangingPunct="1">
                <a:spcBef>
                  <a:spcPct val="0"/>
                </a:spcBef>
              </a:pPr>
              <a:t>25</a:t>
            </a:fld>
            <a:endParaRPr lang="en-US" altLang="en-US">
              <a:solidFill>
                <a:prstClr val="black"/>
              </a:solidFill>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p:spPr>
        <p:txBody>
          <a:bodyPr/>
          <a:lstStyle/>
          <a:p>
            <a:pPr eaLnBrk="1" hangingPunct="1"/>
            <a:endParaRPr lang="en-US" altLang="en-US" smtClean="0">
              <a:latin typeface="Palatino-Roman" charset="0"/>
            </a:endParaRPr>
          </a:p>
          <a:p>
            <a:pPr eaLnBrk="1" hangingPunct="1"/>
            <a:r>
              <a:rPr lang="en-US" altLang="en-US" smtClean="0"/>
              <a:t>  </a:t>
            </a:r>
          </a:p>
        </p:txBody>
      </p:sp>
    </p:spTree>
    <p:extLst>
      <p:ext uri="{BB962C8B-B14F-4D97-AF65-F5344CB8AC3E}">
        <p14:creationId xmlns:p14="http://schemas.microsoft.com/office/powerpoint/2010/main" val="3966194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itchFamily="34" charset="0"/>
                <a:cs typeface="Arial" pitchFamily="34" charset="0"/>
              </a:defRPr>
            </a:lvl1pPr>
            <a:lvl2pPr marL="742950" indent="-285750" eaLnBrk="0" hangingPunct="0">
              <a:spcBef>
                <a:spcPct val="30000"/>
              </a:spcBef>
              <a:defRPr sz="1200">
                <a:solidFill>
                  <a:schemeClr val="tx1"/>
                </a:solidFill>
                <a:latin typeface="Arial" pitchFamily="34" charset="0"/>
                <a:cs typeface="Arial" pitchFamily="34" charset="0"/>
              </a:defRPr>
            </a:lvl2pPr>
            <a:lvl3pPr marL="1143000" indent="-228600" eaLnBrk="0" hangingPunct="0">
              <a:spcBef>
                <a:spcPct val="30000"/>
              </a:spcBef>
              <a:defRPr sz="1200">
                <a:solidFill>
                  <a:schemeClr val="tx1"/>
                </a:solidFill>
                <a:latin typeface="Arial" pitchFamily="34" charset="0"/>
                <a:cs typeface="Arial" pitchFamily="34" charset="0"/>
              </a:defRPr>
            </a:lvl3pPr>
            <a:lvl4pPr marL="1600200" indent="-228600" eaLnBrk="0" hangingPunct="0">
              <a:spcBef>
                <a:spcPct val="30000"/>
              </a:spcBef>
              <a:defRPr sz="1200">
                <a:solidFill>
                  <a:schemeClr val="tx1"/>
                </a:solidFill>
                <a:latin typeface="Arial" pitchFamily="34" charset="0"/>
                <a:cs typeface="Arial" pitchFamily="34" charset="0"/>
              </a:defRPr>
            </a:lvl4pPr>
            <a:lvl5pPr marL="2057400" indent="-228600" eaLnBrk="0" hangingPunct="0">
              <a:spcBef>
                <a:spcPct val="30000"/>
              </a:spcBef>
              <a:defRPr sz="12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cs typeface="Arial" pitchFamily="34" charset="0"/>
              </a:defRPr>
            </a:lvl9pPr>
          </a:lstStyle>
          <a:p>
            <a:pPr eaLnBrk="1" hangingPunct="1">
              <a:spcBef>
                <a:spcPct val="0"/>
              </a:spcBef>
            </a:pPr>
            <a:fld id="{C4C4B258-1A82-45A6-B0F8-2606ECFF7583}" type="slidenum">
              <a:rPr lang="en-US" altLang="en-US">
                <a:solidFill>
                  <a:srgbClr val="000000"/>
                </a:solidFill>
              </a:rPr>
              <a:pPr eaLnBrk="1" hangingPunct="1">
                <a:spcBef>
                  <a:spcPct val="0"/>
                </a:spcBef>
              </a:pPr>
              <a:t>2</a:t>
            </a:fld>
            <a:endParaRPr lang="en-US" altLang="en-US">
              <a:solidFill>
                <a:srgbClr val="000000"/>
              </a:solidFill>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26758575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itchFamily="34" charset="0"/>
                <a:cs typeface="Arial" pitchFamily="34" charset="0"/>
              </a:defRPr>
            </a:lvl1pPr>
            <a:lvl2pPr marL="742950" indent="-285750" eaLnBrk="0" hangingPunct="0">
              <a:spcBef>
                <a:spcPct val="30000"/>
              </a:spcBef>
              <a:defRPr sz="1200">
                <a:solidFill>
                  <a:schemeClr val="tx1"/>
                </a:solidFill>
                <a:latin typeface="Arial" pitchFamily="34" charset="0"/>
                <a:cs typeface="Arial" pitchFamily="34" charset="0"/>
              </a:defRPr>
            </a:lvl2pPr>
            <a:lvl3pPr marL="1143000" indent="-228600" eaLnBrk="0" hangingPunct="0">
              <a:spcBef>
                <a:spcPct val="30000"/>
              </a:spcBef>
              <a:defRPr sz="1200">
                <a:solidFill>
                  <a:schemeClr val="tx1"/>
                </a:solidFill>
                <a:latin typeface="Arial" pitchFamily="34" charset="0"/>
                <a:cs typeface="Arial" pitchFamily="34" charset="0"/>
              </a:defRPr>
            </a:lvl3pPr>
            <a:lvl4pPr marL="1600200" indent="-228600" eaLnBrk="0" hangingPunct="0">
              <a:spcBef>
                <a:spcPct val="30000"/>
              </a:spcBef>
              <a:defRPr sz="1200">
                <a:solidFill>
                  <a:schemeClr val="tx1"/>
                </a:solidFill>
                <a:latin typeface="Arial" pitchFamily="34" charset="0"/>
                <a:cs typeface="Arial" pitchFamily="34" charset="0"/>
              </a:defRPr>
            </a:lvl4pPr>
            <a:lvl5pPr marL="2057400" indent="-228600" eaLnBrk="0" hangingPunct="0">
              <a:spcBef>
                <a:spcPct val="30000"/>
              </a:spcBef>
              <a:defRPr sz="12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cs typeface="Arial" pitchFamily="34" charset="0"/>
              </a:defRPr>
            </a:lvl9pPr>
          </a:lstStyle>
          <a:p>
            <a:pPr eaLnBrk="1" hangingPunct="1">
              <a:spcBef>
                <a:spcPct val="0"/>
              </a:spcBef>
            </a:pPr>
            <a:fld id="{03BB6724-7533-4F7A-AB46-C90F949A0AD0}" type="slidenum">
              <a:rPr lang="en-US" altLang="en-US">
                <a:solidFill>
                  <a:prstClr val="black"/>
                </a:solidFill>
              </a:rPr>
              <a:pPr eaLnBrk="1" hangingPunct="1">
                <a:spcBef>
                  <a:spcPct val="0"/>
                </a:spcBef>
              </a:pPr>
              <a:t>26</a:t>
            </a:fld>
            <a:endParaRPr lang="en-US" altLang="en-US">
              <a:solidFill>
                <a:prstClr val="black"/>
              </a:solidFill>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p:spPr>
        <p:txBody>
          <a:bodyPr/>
          <a:lstStyle/>
          <a:p>
            <a:pPr eaLnBrk="1" hangingPunct="1"/>
            <a:endParaRPr lang="en-US" altLang="en-US" dirty="0" smtClean="0">
              <a:latin typeface="Palatino-Roman" charset="0"/>
            </a:endParaRPr>
          </a:p>
          <a:p>
            <a:pPr eaLnBrk="1" hangingPunct="1"/>
            <a:r>
              <a:rPr lang="en-US" altLang="en-US" dirty="0" smtClean="0"/>
              <a:t>  </a:t>
            </a:r>
          </a:p>
        </p:txBody>
      </p:sp>
    </p:spTree>
    <p:extLst>
      <p:ext uri="{BB962C8B-B14F-4D97-AF65-F5344CB8AC3E}">
        <p14:creationId xmlns:p14="http://schemas.microsoft.com/office/powerpoint/2010/main" val="38967488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itchFamily="34" charset="0"/>
                <a:cs typeface="Arial" pitchFamily="34" charset="0"/>
              </a:defRPr>
            </a:lvl1pPr>
            <a:lvl2pPr marL="742950" indent="-285750" eaLnBrk="0" hangingPunct="0">
              <a:spcBef>
                <a:spcPct val="30000"/>
              </a:spcBef>
              <a:defRPr sz="1200">
                <a:solidFill>
                  <a:schemeClr val="tx1"/>
                </a:solidFill>
                <a:latin typeface="Arial" pitchFamily="34" charset="0"/>
                <a:cs typeface="Arial" pitchFamily="34" charset="0"/>
              </a:defRPr>
            </a:lvl2pPr>
            <a:lvl3pPr marL="1143000" indent="-228600" eaLnBrk="0" hangingPunct="0">
              <a:spcBef>
                <a:spcPct val="30000"/>
              </a:spcBef>
              <a:defRPr sz="1200">
                <a:solidFill>
                  <a:schemeClr val="tx1"/>
                </a:solidFill>
                <a:latin typeface="Arial" pitchFamily="34" charset="0"/>
                <a:cs typeface="Arial" pitchFamily="34" charset="0"/>
              </a:defRPr>
            </a:lvl3pPr>
            <a:lvl4pPr marL="1600200" indent="-228600" eaLnBrk="0" hangingPunct="0">
              <a:spcBef>
                <a:spcPct val="30000"/>
              </a:spcBef>
              <a:defRPr sz="1200">
                <a:solidFill>
                  <a:schemeClr val="tx1"/>
                </a:solidFill>
                <a:latin typeface="Arial" pitchFamily="34" charset="0"/>
                <a:cs typeface="Arial" pitchFamily="34" charset="0"/>
              </a:defRPr>
            </a:lvl4pPr>
            <a:lvl5pPr marL="2057400" indent="-228600" eaLnBrk="0" hangingPunct="0">
              <a:spcBef>
                <a:spcPct val="30000"/>
              </a:spcBef>
              <a:defRPr sz="12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cs typeface="Arial" pitchFamily="34" charset="0"/>
              </a:defRPr>
            </a:lvl9pPr>
          </a:lstStyle>
          <a:p>
            <a:pPr eaLnBrk="1" hangingPunct="1">
              <a:spcBef>
                <a:spcPct val="0"/>
              </a:spcBef>
            </a:pPr>
            <a:fld id="{03BB6724-7533-4F7A-AB46-C90F949A0AD0}" type="slidenum">
              <a:rPr lang="en-US" altLang="en-US">
                <a:solidFill>
                  <a:prstClr val="black"/>
                </a:solidFill>
              </a:rPr>
              <a:pPr eaLnBrk="1" hangingPunct="1">
                <a:spcBef>
                  <a:spcPct val="0"/>
                </a:spcBef>
              </a:pPr>
              <a:t>27</a:t>
            </a:fld>
            <a:endParaRPr lang="en-US" altLang="en-US">
              <a:solidFill>
                <a:prstClr val="black"/>
              </a:solidFill>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p:spPr>
        <p:txBody>
          <a:bodyPr/>
          <a:lstStyle/>
          <a:p>
            <a:pPr eaLnBrk="1" hangingPunct="1"/>
            <a:endParaRPr lang="en-US" altLang="en-US" smtClean="0">
              <a:latin typeface="Palatino-Roman" charset="0"/>
            </a:endParaRPr>
          </a:p>
          <a:p>
            <a:pPr eaLnBrk="1" hangingPunct="1"/>
            <a:r>
              <a:rPr lang="en-US" altLang="en-US" smtClean="0"/>
              <a:t>  </a:t>
            </a:r>
          </a:p>
        </p:txBody>
      </p:sp>
    </p:spTree>
    <p:extLst>
      <p:ext uri="{BB962C8B-B14F-4D97-AF65-F5344CB8AC3E}">
        <p14:creationId xmlns:p14="http://schemas.microsoft.com/office/powerpoint/2010/main" val="37237862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itchFamily="34" charset="0"/>
                <a:cs typeface="Arial" pitchFamily="34" charset="0"/>
              </a:defRPr>
            </a:lvl1pPr>
            <a:lvl2pPr marL="742950" indent="-285750" eaLnBrk="0" hangingPunct="0">
              <a:spcBef>
                <a:spcPct val="30000"/>
              </a:spcBef>
              <a:defRPr sz="1200">
                <a:solidFill>
                  <a:schemeClr val="tx1"/>
                </a:solidFill>
                <a:latin typeface="Arial" pitchFamily="34" charset="0"/>
                <a:cs typeface="Arial" pitchFamily="34" charset="0"/>
              </a:defRPr>
            </a:lvl2pPr>
            <a:lvl3pPr marL="1143000" indent="-228600" eaLnBrk="0" hangingPunct="0">
              <a:spcBef>
                <a:spcPct val="30000"/>
              </a:spcBef>
              <a:defRPr sz="1200">
                <a:solidFill>
                  <a:schemeClr val="tx1"/>
                </a:solidFill>
                <a:latin typeface="Arial" pitchFamily="34" charset="0"/>
                <a:cs typeface="Arial" pitchFamily="34" charset="0"/>
              </a:defRPr>
            </a:lvl3pPr>
            <a:lvl4pPr marL="1600200" indent="-228600" eaLnBrk="0" hangingPunct="0">
              <a:spcBef>
                <a:spcPct val="30000"/>
              </a:spcBef>
              <a:defRPr sz="1200">
                <a:solidFill>
                  <a:schemeClr val="tx1"/>
                </a:solidFill>
                <a:latin typeface="Arial" pitchFamily="34" charset="0"/>
                <a:cs typeface="Arial" pitchFamily="34" charset="0"/>
              </a:defRPr>
            </a:lvl4pPr>
            <a:lvl5pPr marL="2057400" indent="-228600" eaLnBrk="0" hangingPunct="0">
              <a:spcBef>
                <a:spcPct val="30000"/>
              </a:spcBef>
              <a:defRPr sz="12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cs typeface="Arial" pitchFamily="34" charset="0"/>
              </a:defRPr>
            </a:lvl9pPr>
          </a:lstStyle>
          <a:p>
            <a:pPr eaLnBrk="1" hangingPunct="1">
              <a:spcBef>
                <a:spcPct val="0"/>
              </a:spcBef>
            </a:pPr>
            <a:fld id="{03BB6724-7533-4F7A-AB46-C90F949A0AD0}" type="slidenum">
              <a:rPr lang="en-US" altLang="en-US">
                <a:solidFill>
                  <a:prstClr val="black"/>
                </a:solidFill>
              </a:rPr>
              <a:pPr eaLnBrk="1" hangingPunct="1">
                <a:spcBef>
                  <a:spcPct val="0"/>
                </a:spcBef>
              </a:pPr>
              <a:t>28</a:t>
            </a:fld>
            <a:endParaRPr lang="en-US" altLang="en-US">
              <a:solidFill>
                <a:prstClr val="black"/>
              </a:solidFill>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p:spPr>
        <p:txBody>
          <a:bodyPr/>
          <a:lstStyle/>
          <a:p>
            <a:pPr eaLnBrk="1" hangingPunct="1"/>
            <a:endParaRPr lang="en-US" altLang="en-US" smtClean="0">
              <a:latin typeface="Palatino-Roman" charset="0"/>
            </a:endParaRPr>
          </a:p>
          <a:p>
            <a:pPr eaLnBrk="1" hangingPunct="1"/>
            <a:r>
              <a:rPr lang="en-US" altLang="en-US" smtClean="0"/>
              <a:t>  </a:t>
            </a:r>
          </a:p>
        </p:txBody>
      </p:sp>
    </p:spTree>
    <p:extLst>
      <p:ext uri="{BB962C8B-B14F-4D97-AF65-F5344CB8AC3E}">
        <p14:creationId xmlns:p14="http://schemas.microsoft.com/office/powerpoint/2010/main" val="24740086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itchFamily="34" charset="0"/>
                <a:cs typeface="Arial" pitchFamily="34" charset="0"/>
              </a:defRPr>
            </a:lvl1pPr>
            <a:lvl2pPr marL="742950" indent="-285750" eaLnBrk="0" hangingPunct="0">
              <a:spcBef>
                <a:spcPct val="30000"/>
              </a:spcBef>
              <a:defRPr sz="1200">
                <a:solidFill>
                  <a:schemeClr val="tx1"/>
                </a:solidFill>
                <a:latin typeface="Arial" pitchFamily="34" charset="0"/>
                <a:cs typeface="Arial" pitchFamily="34" charset="0"/>
              </a:defRPr>
            </a:lvl2pPr>
            <a:lvl3pPr marL="1143000" indent="-228600" eaLnBrk="0" hangingPunct="0">
              <a:spcBef>
                <a:spcPct val="30000"/>
              </a:spcBef>
              <a:defRPr sz="1200">
                <a:solidFill>
                  <a:schemeClr val="tx1"/>
                </a:solidFill>
                <a:latin typeface="Arial" pitchFamily="34" charset="0"/>
                <a:cs typeface="Arial" pitchFamily="34" charset="0"/>
              </a:defRPr>
            </a:lvl3pPr>
            <a:lvl4pPr marL="1600200" indent="-228600" eaLnBrk="0" hangingPunct="0">
              <a:spcBef>
                <a:spcPct val="30000"/>
              </a:spcBef>
              <a:defRPr sz="1200">
                <a:solidFill>
                  <a:schemeClr val="tx1"/>
                </a:solidFill>
                <a:latin typeface="Arial" pitchFamily="34" charset="0"/>
                <a:cs typeface="Arial" pitchFamily="34" charset="0"/>
              </a:defRPr>
            </a:lvl4pPr>
            <a:lvl5pPr marL="2057400" indent="-228600" eaLnBrk="0" hangingPunct="0">
              <a:spcBef>
                <a:spcPct val="30000"/>
              </a:spcBef>
              <a:defRPr sz="12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cs typeface="Arial" pitchFamily="34" charset="0"/>
              </a:defRPr>
            </a:lvl9pPr>
          </a:lstStyle>
          <a:p>
            <a:pPr eaLnBrk="1" hangingPunct="1">
              <a:spcBef>
                <a:spcPct val="0"/>
              </a:spcBef>
            </a:pPr>
            <a:fld id="{03BB6724-7533-4F7A-AB46-C90F949A0AD0}" type="slidenum">
              <a:rPr lang="en-US" altLang="en-US">
                <a:solidFill>
                  <a:prstClr val="black"/>
                </a:solidFill>
              </a:rPr>
              <a:pPr eaLnBrk="1" hangingPunct="1">
                <a:spcBef>
                  <a:spcPct val="0"/>
                </a:spcBef>
              </a:pPr>
              <a:t>29</a:t>
            </a:fld>
            <a:endParaRPr lang="en-US" altLang="en-US">
              <a:solidFill>
                <a:prstClr val="black"/>
              </a:solidFill>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p:spPr>
        <p:txBody>
          <a:bodyPr/>
          <a:lstStyle/>
          <a:p>
            <a:pPr eaLnBrk="1" hangingPunct="1"/>
            <a:endParaRPr lang="en-US" altLang="en-US" smtClean="0">
              <a:latin typeface="Palatino-Roman" charset="0"/>
            </a:endParaRPr>
          </a:p>
          <a:p>
            <a:pPr eaLnBrk="1" hangingPunct="1"/>
            <a:r>
              <a:rPr lang="en-US" altLang="en-US" smtClean="0"/>
              <a:t>  </a:t>
            </a:r>
          </a:p>
        </p:txBody>
      </p:sp>
    </p:spTree>
    <p:extLst>
      <p:ext uri="{BB962C8B-B14F-4D97-AF65-F5344CB8AC3E}">
        <p14:creationId xmlns:p14="http://schemas.microsoft.com/office/powerpoint/2010/main" val="16635385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itchFamily="34" charset="0"/>
                <a:cs typeface="Arial" pitchFamily="34" charset="0"/>
              </a:defRPr>
            </a:lvl1pPr>
            <a:lvl2pPr marL="742950" indent="-285750" eaLnBrk="0" hangingPunct="0">
              <a:spcBef>
                <a:spcPct val="30000"/>
              </a:spcBef>
              <a:defRPr sz="1200">
                <a:solidFill>
                  <a:schemeClr val="tx1"/>
                </a:solidFill>
                <a:latin typeface="Arial" pitchFamily="34" charset="0"/>
                <a:cs typeface="Arial" pitchFamily="34" charset="0"/>
              </a:defRPr>
            </a:lvl2pPr>
            <a:lvl3pPr marL="1143000" indent="-228600" eaLnBrk="0" hangingPunct="0">
              <a:spcBef>
                <a:spcPct val="30000"/>
              </a:spcBef>
              <a:defRPr sz="1200">
                <a:solidFill>
                  <a:schemeClr val="tx1"/>
                </a:solidFill>
                <a:latin typeface="Arial" pitchFamily="34" charset="0"/>
                <a:cs typeface="Arial" pitchFamily="34" charset="0"/>
              </a:defRPr>
            </a:lvl3pPr>
            <a:lvl4pPr marL="1600200" indent="-228600" eaLnBrk="0" hangingPunct="0">
              <a:spcBef>
                <a:spcPct val="30000"/>
              </a:spcBef>
              <a:defRPr sz="1200">
                <a:solidFill>
                  <a:schemeClr val="tx1"/>
                </a:solidFill>
                <a:latin typeface="Arial" pitchFamily="34" charset="0"/>
                <a:cs typeface="Arial" pitchFamily="34" charset="0"/>
              </a:defRPr>
            </a:lvl4pPr>
            <a:lvl5pPr marL="2057400" indent="-228600" eaLnBrk="0" hangingPunct="0">
              <a:spcBef>
                <a:spcPct val="30000"/>
              </a:spcBef>
              <a:defRPr sz="12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cs typeface="Arial" pitchFamily="34" charset="0"/>
              </a:defRPr>
            </a:lvl9pPr>
          </a:lstStyle>
          <a:p>
            <a:pPr eaLnBrk="1" hangingPunct="1">
              <a:spcBef>
                <a:spcPct val="0"/>
              </a:spcBef>
            </a:pPr>
            <a:fld id="{03BB6724-7533-4F7A-AB46-C90F949A0AD0}" type="slidenum">
              <a:rPr lang="en-US" altLang="en-US">
                <a:solidFill>
                  <a:prstClr val="black"/>
                </a:solidFill>
              </a:rPr>
              <a:pPr eaLnBrk="1" hangingPunct="1">
                <a:spcBef>
                  <a:spcPct val="0"/>
                </a:spcBef>
              </a:pPr>
              <a:t>30</a:t>
            </a:fld>
            <a:endParaRPr lang="en-US" altLang="en-US">
              <a:solidFill>
                <a:prstClr val="black"/>
              </a:solidFill>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p:spPr>
        <p:txBody>
          <a:bodyPr/>
          <a:lstStyle/>
          <a:p>
            <a:pPr eaLnBrk="1" hangingPunct="1"/>
            <a:endParaRPr lang="en-US" altLang="en-US" smtClean="0">
              <a:latin typeface="Palatino-Roman" charset="0"/>
            </a:endParaRPr>
          </a:p>
          <a:p>
            <a:pPr eaLnBrk="1" hangingPunct="1"/>
            <a:r>
              <a:rPr lang="en-US" altLang="en-US" smtClean="0"/>
              <a:t>  </a:t>
            </a:r>
          </a:p>
        </p:txBody>
      </p:sp>
    </p:spTree>
    <p:extLst>
      <p:ext uri="{BB962C8B-B14F-4D97-AF65-F5344CB8AC3E}">
        <p14:creationId xmlns:p14="http://schemas.microsoft.com/office/powerpoint/2010/main" val="1133613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itchFamily="34" charset="0"/>
                <a:cs typeface="Arial" pitchFamily="34" charset="0"/>
              </a:defRPr>
            </a:lvl1pPr>
            <a:lvl2pPr marL="742950" indent="-285750" eaLnBrk="0" hangingPunct="0">
              <a:spcBef>
                <a:spcPct val="30000"/>
              </a:spcBef>
              <a:defRPr sz="1200">
                <a:solidFill>
                  <a:schemeClr val="tx1"/>
                </a:solidFill>
                <a:latin typeface="Arial" pitchFamily="34" charset="0"/>
                <a:cs typeface="Arial" pitchFamily="34" charset="0"/>
              </a:defRPr>
            </a:lvl2pPr>
            <a:lvl3pPr marL="1143000" indent="-228600" eaLnBrk="0" hangingPunct="0">
              <a:spcBef>
                <a:spcPct val="30000"/>
              </a:spcBef>
              <a:defRPr sz="1200">
                <a:solidFill>
                  <a:schemeClr val="tx1"/>
                </a:solidFill>
                <a:latin typeface="Arial" pitchFamily="34" charset="0"/>
                <a:cs typeface="Arial" pitchFamily="34" charset="0"/>
              </a:defRPr>
            </a:lvl3pPr>
            <a:lvl4pPr marL="1600200" indent="-228600" eaLnBrk="0" hangingPunct="0">
              <a:spcBef>
                <a:spcPct val="30000"/>
              </a:spcBef>
              <a:defRPr sz="1200">
                <a:solidFill>
                  <a:schemeClr val="tx1"/>
                </a:solidFill>
                <a:latin typeface="Arial" pitchFamily="34" charset="0"/>
                <a:cs typeface="Arial" pitchFamily="34" charset="0"/>
              </a:defRPr>
            </a:lvl4pPr>
            <a:lvl5pPr marL="2057400" indent="-228600" eaLnBrk="0" hangingPunct="0">
              <a:spcBef>
                <a:spcPct val="30000"/>
              </a:spcBef>
              <a:defRPr sz="12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cs typeface="Arial" pitchFamily="34" charset="0"/>
              </a:defRPr>
            </a:lvl9pPr>
          </a:lstStyle>
          <a:p>
            <a:pPr eaLnBrk="1" hangingPunct="1">
              <a:spcBef>
                <a:spcPct val="0"/>
              </a:spcBef>
            </a:pPr>
            <a:fld id="{03BB6724-7533-4F7A-AB46-C90F949A0AD0}" type="slidenum">
              <a:rPr lang="en-US" altLang="en-US">
                <a:solidFill>
                  <a:prstClr val="black"/>
                </a:solidFill>
              </a:rPr>
              <a:pPr eaLnBrk="1" hangingPunct="1">
                <a:spcBef>
                  <a:spcPct val="0"/>
                </a:spcBef>
              </a:pPr>
              <a:t>31</a:t>
            </a:fld>
            <a:endParaRPr lang="en-US" altLang="en-US">
              <a:solidFill>
                <a:prstClr val="black"/>
              </a:solidFill>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p:spPr>
        <p:txBody>
          <a:bodyPr/>
          <a:lstStyle/>
          <a:p>
            <a:pPr eaLnBrk="1" hangingPunct="1"/>
            <a:endParaRPr lang="en-US" altLang="en-US" smtClean="0">
              <a:latin typeface="Palatino-Roman" charset="0"/>
            </a:endParaRPr>
          </a:p>
          <a:p>
            <a:pPr eaLnBrk="1" hangingPunct="1"/>
            <a:r>
              <a:rPr lang="en-US" altLang="en-US" smtClean="0"/>
              <a:t>  </a:t>
            </a:r>
          </a:p>
        </p:txBody>
      </p:sp>
    </p:spTree>
    <p:extLst>
      <p:ext uri="{BB962C8B-B14F-4D97-AF65-F5344CB8AC3E}">
        <p14:creationId xmlns:p14="http://schemas.microsoft.com/office/powerpoint/2010/main" val="1194400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itchFamily="34" charset="0"/>
                <a:cs typeface="Arial" pitchFamily="34" charset="0"/>
              </a:defRPr>
            </a:lvl1pPr>
            <a:lvl2pPr marL="742950" indent="-285750" eaLnBrk="0" hangingPunct="0">
              <a:spcBef>
                <a:spcPct val="30000"/>
              </a:spcBef>
              <a:defRPr sz="1200">
                <a:solidFill>
                  <a:schemeClr val="tx1"/>
                </a:solidFill>
                <a:latin typeface="Arial" pitchFamily="34" charset="0"/>
                <a:cs typeface="Arial" pitchFamily="34" charset="0"/>
              </a:defRPr>
            </a:lvl2pPr>
            <a:lvl3pPr marL="1143000" indent="-228600" eaLnBrk="0" hangingPunct="0">
              <a:spcBef>
                <a:spcPct val="30000"/>
              </a:spcBef>
              <a:defRPr sz="1200">
                <a:solidFill>
                  <a:schemeClr val="tx1"/>
                </a:solidFill>
                <a:latin typeface="Arial" pitchFamily="34" charset="0"/>
                <a:cs typeface="Arial" pitchFamily="34" charset="0"/>
              </a:defRPr>
            </a:lvl3pPr>
            <a:lvl4pPr marL="1600200" indent="-228600" eaLnBrk="0" hangingPunct="0">
              <a:spcBef>
                <a:spcPct val="30000"/>
              </a:spcBef>
              <a:defRPr sz="1200">
                <a:solidFill>
                  <a:schemeClr val="tx1"/>
                </a:solidFill>
                <a:latin typeface="Arial" pitchFamily="34" charset="0"/>
                <a:cs typeface="Arial" pitchFamily="34" charset="0"/>
              </a:defRPr>
            </a:lvl4pPr>
            <a:lvl5pPr marL="2057400" indent="-228600" eaLnBrk="0" hangingPunct="0">
              <a:spcBef>
                <a:spcPct val="30000"/>
              </a:spcBef>
              <a:defRPr sz="12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cs typeface="Arial" pitchFamily="34" charset="0"/>
              </a:defRPr>
            </a:lvl9pPr>
          </a:lstStyle>
          <a:p>
            <a:pPr eaLnBrk="1" hangingPunct="1">
              <a:spcBef>
                <a:spcPct val="0"/>
              </a:spcBef>
            </a:pPr>
            <a:fld id="{3E85D67D-A862-441C-B538-B9372F73BD84}" type="slidenum">
              <a:rPr lang="en-US" altLang="en-US">
                <a:solidFill>
                  <a:srgbClr val="000000"/>
                </a:solidFill>
              </a:rPr>
              <a:pPr eaLnBrk="1" hangingPunct="1">
                <a:spcBef>
                  <a:spcPct val="0"/>
                </a:spcBef>
              </a:pPr>
              <a:t>32</a:t>
            </a:fld>
            <a:endParaRPr lang="en-US" altLang="en-US">
              <a:solidFill>
                <a:srgbClr val="000000"/>
              </a:solidFill>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6487375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itchFamily="34" charset="0"/>
                <a:cs typeface="Arial" pitchFamily="34" charset="0"/>
              </a:defRPr>
            </a:lvl1pPr>
            <a:lvl2pPr marL="742950" indent="-285750" eaLnBrk="0" hangingPunct="0">
              <a:spcBef>
                <a:spcPct val="30000"/>
              </a:spcBef>
              <a:defRPr sz="1200">
                <a:solidFill>
                  <a:schemeClr val="tx1"/>
                </a:solidFill>
                <a:latin typeface="Arial" pitchFamily="34" charset="0"/>
                <a:cs typeface="Arial" pitchFamily="34" charset="0"/>
              </a:defRPr>
            </a:lvl2pPr>
            <a:lvl3pPr marL="1143000" indent="-228600" eaLnBrk="0" hangingPunct="0">
              <a:spcBef>
                <a:spcPct val="30000"/>
              </a:spcBef>
              <a:defRPr sz="1200">
                <a:solidFill>
                  <a:schemeClr val="tx1"/>
                </a:solidFill>
                <a:latin typeface="Arial" pitchFamily="34" charset="0"/>
                <a:cs typeface="Arial" pitchFamily="34" charset="0"/>
              </a:defRPr>
            </a:lvl3pPr>
            <a:lvl4pPr marL="1600200" indent="-228600" eaLnBrk="0" hangingPunct="0">
              <a:spcBef>
                <a:spcPct val="30000"/>
              </a:spcBef>
              <a:defRPr sz="1200">
                <a:solidFill>
                  <a:schemeClr val="tx1"/>
                </a:solidFill>
                <a:latin typeface="Arial" pitchFamily="34" charset="0"/>
                <a:cs typeface="Arial" pitchFamily="34" charset="0"/>
              </a:defRPr>
            </a:lvl4pPr>
            <a:lvl5pPr marL="2057400" indent="-228600" eaLnBrk="0" hangingPunct="0">
              <a:spcBef>
                <a:spcPct val="30000"/>
              </a:spcBef>
              <a:defRPr sz="12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cs typeface="Arial" pitchFamily="34" charset="0"/>
              </a:defRPr>
            </a:lvl9pPr>
          </a:lstStyle>
          <a:p>
            <a:pPr eaLnBrk="1" hangingPunct="1">
              <a:spcBef>
                <a:spcPct val="0"/>
              </a:spcBef>
            </a:pPr>
            <a:fld id="{03BB6724-7533-4F7A-AB46-C90F949A0AD0}" type="slidenum">
              <a:rPr lang="en-US" altLang="en-US">
                <a:solidFill>
                  <a:prstClr val="black"/>
                </a:solidFill>
              </a:rPr>
              <a:pPr eaLnBrk="1" hangingPunct="1">
                <a:spcBef>
                  <a:spcPct val="0"/>
                </a:spcBef>
              </a:pPr>
              <a:t>33</a:t>
            </a:fld>
            <a:endParaRPr lang="en-US" altLang="en-US">
              <a:solidFill>
                <a:prstClr val="black"/>
              </a:solidFill>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p:spPr>
        <p:txBody>
          <a:bodyPr/>
          <a:lstStyle/>
          <a:p>
            <a:pPr eaLnBrk="1" hangingPunct="1"/>
            <a:endParaRPr lang="en-US" altLang="en-US" smtClean="0">
              <a:latin typeface="Palatino-Roman" charset="0"/>
            </a:endParaRPr>
          </a:p>
          <a:p>
            <a:pPr eaLnBrk="1" hangingPunct="1"/>
            <a:r>
              <a:rPr lang="en-US" altLang="en-US" smtClean="0"/>
              <a:t>  </a:t>
            </a:r>
          </a:p>
        </p:txBody>
      </p:sp>
    </p:spTree>
    <p:extLst>
      <p:ext uri="{BB962C8B-B14F-4D97-AF65-F5344CB8AC3E}">
        <p14:creationId xmlns:p14="http://schemas.microsoft.com/office/powerpoint/2010/main" val="61683059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itchFamily="34" charset="0"/>
                <a:cs typeface="Arial" pitchFamily="34" charset="0"/>
              </a:defRPr>
            </a:lvl1pPr>
            <a:lvl2pPr marL="742950" indent="-285750" eaLnBrk="0" hangingPunct="0">
              <a:spcBef>
                <a:spcPct val="30000"/>
              </a:spcBef>
              <a:defRPr sz="1200">
                <a:solidFill>
                  <a:schemeClr val="tx1"/>
                </a:solidFill>
                <a:latin typeface="Arial" pitchFamily="34" charset="0"/>
                <a:cs typeface="Arial" pitchFamily="34" charset="0"/>
              </a:defRPr>
            </a:lvl2pPr>
            <a:lvl3pPr marL="1143000" indent="-228600" eaLnBrk="0" hangingPunct="0">
              <a:spcBef>
                <a:spcPct val="30000"/>
              </a:spcBef>
              <a:defRPr sz="1200">
                <a:solidFill>
                  <a:schemeClr val="tx1"/>
                </a:solidFill>
                <a:latin typeface="Arial" pitchFamily="34" charset="0"/>
                <a:cs typeface="Arial" pitchFamily="34" charset="0"/>
              </a:defRPr>
            </a:lvl3pPr>
            <a:lvl4pPr marL="1600200" indent="-228600" eaLnBrk="0" hangingPunct="0">
              <a:spcBef>
                <a:spcPct val="30000"/>
              </a:spcBef>
              <a:defRPr sz="1200">
                <a:solidFill>
                  <a:schemeClr val="tx1"/>
                </a:solidFill>
                <a:latin typeface="Arial" pitchFamily="34" charset="0"/>
                <a:cs typeface="Arial" pitchFamily="34" charset="0"/>
              </a:defRPr>
            </a:lvl4pPr>
            <a:lvl5pPr marL="2057400" indent="-228600" eaLnBrk="0" hangingPunct="0">
              <a:spcBef>
                <a:spcPct val="30000"/>
              </a:spcBef>
              <a:defRPr sz="12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cs typeface="Arial" pitchFamily="34" charset="0"/>
              </a:defRPr>
            </a:lvl9pPr>
          </a:lstStyle>
          <a:p>
            <a:pPr eaLnBrk="1" hangingPunct="1">
              <a:spcBef>
                <a:spcPct val="0"/>
              </a:spcBef>
            </a:pPr>
            <a:fld id="{03BB6724-7533-4F7A-AB46-C90F949A0AD0}" type="slidenum">
              <a:rPr lang="en-US" altLang="en-US">
                <a:solidFill>
                  <a:prstClr val="black"/>
                </a:solidFill>
              </a:rPr>
              <a:pPr eaLnBrk="1" hangingPunct="1">
                <a:spcBef>
                  <a:spcPct val="0"/>
                </a:spcBef>
              </a:pPr>
              <a:t>34</a:t>
            </a:fld>
            <a:endParaRPr lang="en-US" altLang="en-US">
              <a:solidFill>
                <a:prstClr val="black"/>
              </a:solidFill>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p:spPr>
        <p:txBody>
          <a:bodyPr/>
          <a:lstStyle/>
          <a:p>
            <a:pPr eaLnBrk="1" hangingPunct="1"/>
            <a:endParaRPr lang="en-US" altLang="en-US" smtClean="0">
              <a:latin typeface="Palatino-Roman" charset="0"/>
            </a:endParaRPr>
          </a:p>
          <a:p>
            <a:pPr eaLnBrk="1" hangingPunct="1"/>
            <a:r>
              <a:rPr lang="en-US" altLang="en-US" smtClean="0"/>
              <a:t>  </a:t>
            </a:r>
          </a:p>
        </p:txBody>
      </p:sp>
    </p:spTree>
    <p:extLst>
      <p:ext uri="{BB962C8B-B14F-4D97-AF65-F5344CB8AC3E}">
        <p14:creationId xmlns:p14="http://schemas.microsoft.com/office/powerpoint/2010/main" val="230126153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itchFamily="34" charset="0"/>
                <a:cs typeface="Arial" pitchFamily="34" charset="0"/>
              </a:defRPr>
            </a:lvl1pPr>
            <a:lvl2pPr marL="742950" indent="-285750" eaLnBrk="0" hangingPunct="0">
              <a:spcBef>
                <a:spcPct val="30000"/>
              </a:spcBef>
              <a:defRPr sz="1200">
                <a:solidFill>
                  <a:schemeClr val="tx1"/>
                </a:solidFill>
                <a:latin typeface="Arial" pitchFamily="34" charset="0"/>
                <a:cs typeface="Arial" pitchFamily="34" charset="0"/>
              </a:defRPr>
            </a:lvl2pPr>
            <a:lvl3pPr marL="1143000" indent="-228600" eaLnBrk="0" hangingPunct="0">
              <a:spcBef>
                <a:spcPct val="30000"/>
              </a:spcBef>
              <a:defRPr sz="1200">
                <a:solidFill>
                  <a:schemeClr val="tx1"/>
                </a:solidFill>
                <a:latin typeface="Arial" pitchFamily="34" charset="0"/>
                <a:cs typeface="Arial" pitchFamily="34" charset="0"/>
              </a:defRPr>
            </a:lvl3pPr>
            <a:lvl4pPr marL="1600200" indent="-228600" eaLnBrk="0" hangingPunct="0">
              <a:spcBef>
                <a:spcPct val="30000"/>
              </a:spcBef>
              <a:defRPr sz="1200">
                <a:solidFill>
                  <a:schemeClr val="tx1"/>
                </a:solidFill>
                <a:latin typeface="Arial" pitchFamily="34" charset="0"/>
                <a:cs typeface="Arial" pitchFamily="34" charset="0"/>
              </a:defRPr>
            </a:lvl4pPr>
            <a:lvl5pPr marL="2057400" indent="-228600" eaLnBrk="0" hangingPunct="0">
              <a:spcBef>
                <a:spcPct val="30000"/>
              </a:spcBef>
              <a:defRPr sz="12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cs typeface="Arial" pitchFamily="34" charset="0"/>
              </a:defRPr>
            </a:lvl9pPr>
          </a:lstStyle>
          <a:p>
            <a:pPr eaLnBrk="1" hangingPunct="1">
              <a:spcBef>
                <a:spcPct val="0"/>
              </a:spcBef>
            </a:pPr>
            <a:fld id="{03BB6724-7533-4F7A-AB46-C90F949A0AD0}" type="slidenum">
              <a:rPr lang="en-US" altLang="en-US">
                <a:solidFill>
                  <a:prstClr val="black"/>
                </a:solidFill>
              </a:rPr>
              <a:pPr eaLnBrk="1" hangingPunct="1">
                <a:spcBef>
                  <a:spcPct val="0"/>
                </a:spcBef>
              </a:pPr>
              <a:t>35</a:t>
            </a:fld>
            <a:endParaRPr lang="en-US" altLang="en-US">
              <a:solidFill>
                <a:prstClr val="black"/>
              </a:solidFill>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p:spPr>
        <p:txBody>
          <a:bodyPr/>
          <a:lstStyle/>
          <a:p>
            <a:pPr eaLnBrk="1" hangingPunct="1"/>
            <a:endParaRPr lang="en-US" altLang="en-US" smtClean="0">
              <a:latin typeface="Palatino-Roman" charset="0"/>
            </a:endParaRPr>
          </a:p>
          <a:p>
            <a:pPr eaLnBrk="1" hangingPunct="1"/>
            <a:r>
              <a:rPr lang="en-US" altLang="en-US" smtClean="0"/>
              <a:t>  </a:t>
            </a:r>
          </a:p>
        </p:txBody>
      </p:sp>
    </p:spTree>
    <p:extLst>
      <p:ext uri="{BB962C8B-B14F-4D97-AF65-F5344CB8AC3E}">
        <p14:creationId xmlns:p14="http://schemas.microsoft.com/office/powerpoint/2010/main" val="39435601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itchFamily="34" charset="0"/>
                <a:cs typeface="Arial" pitchFamily="34" charset="0"/>
              </a:defRPr>
            </a:lvl1pPr>
            <a:lvl2pPr marL="742950" indent="-285750" eaLnBrk="0" hangingPunct="0">
              <a:spcBef>
                <a:spcPct val="30000"/>
              </a:spcBef>
              <a:defRPr sz="1200">
                <a:solidFill>
                  <a:schemeClr val="tx1"/>
                </a:solidFill>
                <a:latin typeface="Arial" pitchFamily="34" charset="0"/>
                <a:cs typeface="Arial" pitchFamily="34" charset="0"/>
              </a:defRPr>
            </a:lvl2pPr>
            <a:lvl3pPr marL="1143000" indent="-228600" eaLnBrk="0" hangingPunct="0">
              <a:spcBef>
                <a:spcPct val="30000"/>
              </a:spcBef>
              <a:defRPr sz="1200">
                <a:solidFill>
                  <a:schemeClr val="tx1"/>
                </a:solidFill>
                <a:latin typeface="Arial" pitchFamily="34" charset="0"/>
                <a:cs typeface="Arial" pitchFamily="34" charset="0"/>
              </a:defRPr>
            </a:lvl3pPr>
            <a:lvl4pPr marL="1600200" indent="-228600" eaLnBrk="0" hangingPunct="0">
              <a:spcBef>
                <a:spcPct val="30000"/>
              </a:spcBef>
              <a:defRPr sz="1200">
                <a:solidFill>
                  <a:schemeClr val="tx1"/>
                </a:solidFill>
                <a:latin typeface="Arial" pitchFamily="34" charset="0"/>
                <a:cs typeface="Arial" pitchFamily="34" charset="0"/>
              </a:defRPr>
            </a:lvl4pPr>
            <a:lvl5pPr marL="2057400" indent="-228600" eaLnBrk="0" hangingPunct="0">
              <a:spcBef>
                <a:spcPct val="30000"/>
              </a:spcBef>
              <a:defRPr sz="12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cs typeface="Arial" pitchFamily="34" charset="0"/>
              </a:defRPr>
            </a:lvl9pPr>
          </a:lstStyle>
          <a:p>
            <a:pPr eaLnBrk="1" hangingPunct="1">
              <a:spcBef>
                <a:spcPct val="0"/>
              </a:spcBef>
            </a:pPr>
            <a:fld id="{3E85D67D-A862-441C-B538-B9372F73BD84}" type="slidenum">
              <a:rPr lang="en-US" altLang="en-US">
                <a:solidFill>
                  <a:srgbClr val="000000"/>
                </a:solidFill>
              </a:rPr>
              <a:pPr eaLnBrk="1" hangingPunct="1">
                <a:spcBef>
                  <a:spcPct val="0"/>
                </a:spcBef>
              </a:pPr>
              <a:t>3</a:t>
            </a:fld>
            <a:endParaRPr lang="en-US" altLang="en-US" dirty="0">
              <a:solidFill>
                <a:srgbClr val="000000"/>
              </a:solidFill>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p:spPr>
        <p:txBody>
          <a:bodyPr/>
          <a:lstStyle/>
          <a:p>
            <a:pPr eaLnBrk="1" hangingPunct="1"/>
            <a:endParaRPr lang="en-US" altLang="en-US" dirty="0" smtClean="0"/>
          </a:p>
        </p:txBody>
      </p:sp>
    </p:spTree>
    <p:extLst>
      <p:ext uri="{BB962C8B-B14F-4D97-AF65-F5344CB8AC3E}">
        <p14:creationId xmlns:p14="http://schemas.microsoft.com/office/powerpoint/2010/main" val="389662091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itchFamily="34" charset="0"/>
                <a:cs typeface="Arial" pitchFamily="34" charset="0"/>
              </a:defRPr>
            </a:lvl1pPr>
            <a:lvl2pPr marL="742950" indent="-285750" eaLnBrk="0" hangingPunct="0">
              <a:spcBef>
                <a:spcPct val="30000"/>
              </a:spcBef>
              <a:defRPr sz="1200">
                <a:solidFill>
                  <a:schemeClr val="tx1"/>
                </a:solidFill>
                <a:latin typeface="Arial" pitchFamily="34" charset="0"/>
                <a:cs typeface="Arial" pitchFamily="34" charset="0"/>
              </a:defRPr>
            </a:lvl2pPr>
            <a:lvl3pPr marL="1143000" indent="-228600" eaLnBrk="0" hangingPunct="0">
              <a:spcBef>
                <a:spcPct val="30000"/>
              </a:spcBef>
              <a:defRPr sz="1200">
                <a:solidFill>
                  <a:schemeClr val="tx1"/>
                </a:solidFill>
                <a:latin typeface="Arial" pitchFamily="34" charset="0"/>
                <a:cs typeface="Arial" pitchFamily="34" charset="0"/>
              </a:defRPr>
            </a:lvl3pPr>
            <a:lvl4pPr marL="1600200" indent="-228600" eaLnBrk="0" hangingPunct="0">
              <a:spcBef>
                <a:spcPct val="30000"/>
              </a:spcBef>
              <a:defRPr sz="1200">
                <a:solidFill>
                  <a:schemeClr val="tx1"/>
                </a:solidFill>
                <a:latin typeface="Arial" pitchFamily="34" charset="0"/>
                <a:cs typeface="Arial" pitchFamily="34" charset="0"/>
              </a:defRPr>
            </a:lvl4pPr>
            <a:lvl5pPr marL="2057400" indent="-228600" eaLnBrk="0" hangingPunct="0">
              <a:spcBef>
                <a:spcPct val="30000"/>
              </a:spcBef>
              <a:defRPr sz="12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cs typeface="Arial" pitchFamily="34" charset="0"/>
              </a:defRPr>
            </a:lvl9pPr>
          </a:lstStyle>
          <a:p>
            <a:pPr eaLnBrk="1" hangingPunct="1">
              <a:spcBef>
                <a:spcPct val="0"/>
              </a:spcBef>
            </a:pPr>
            <a:fld id="{03BB6724-7533-4F7A-AB46-C90F949A0AD0}" type="slidenum">
              <a:rPr lang="en-US" altLang="en-US">
                <a:solidFill>
                  <a:prstClr val="black"/>
                </a:solidFill>
              </a:rPr>
              <a:pPr eaLnBrk="1" hangingPunct="1">
                <a:spcBef>
                  <a:spcPct val="0"/>
                </a:spcBef>
              </a:pPr>
              <a:t>36</a:t>
            </a:fld>
            <a:endParaRPr lang="en-US" altLang="en-US">
              <a:solidFill>
                <a:prstClr val="black"/>
              </a:solidFill>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p:spPr>
        <p:txBody>
          <a:bodyPr/>
          <a:lstStyle/>
          <a:p>
            <a:pPr eaLnBrk="1" hangingPunct="1"/>
            <a:endParaRPr lang="en-US" altLang="en-US" smtClean="0">
              <a:latin typeface="Palatino-Roman" charset="0"/>
            </a:endParaRPr>
          </a:p>
          <a:p>
            <a:pPr eaLnBrk="1" hangingPunct="1"/>
            <a:r>
              <a:rPr lang="en-US" altLang="en-US" smtClean="0"/>
              <a:t>  </a:t>
            </a:r>
          </a:p>
        </p:txBody>
      </p:sp>
    </p:spTree>
    <p:extLst>
      <p:ext uri="{BB962C8B-B14F-4D97-AF65-F5344CB8AC3E}">
        <p14:creationId xmlns:p14="http://schemas.microsoft.com/office/powerpoint/2010/main" val="251814734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itchFamily="34" charset="0"/>
                <a:cs typeface="Arial" pitchFamily="34" charset="0"/>
              </a:defRPr>
            </a:lvl1pPr>
            <a:lvl2pPr marL="742950" indent="-285750" eaLnBrk="0" hangingPunct="0">
              <a:spcBef>
                <a:spcPct val="30000"/>
              </a:spcBef>
              <a:defRPr sz="1200">
                <a:solidFill>
                  <a:schemeClr val="tx1"/>
                </a:solidFill>
                <a:latin typeface="Arial" pitchFamily="34" charset="0"/>
                <a:cs typeface="Arial" pitchFamily="34" charset="0"/>
              </a:defRPr>
            </a:lvl2pPr>
            <a:lvl3pPr marL="1143000" indent="-228600" eaLnBrk="0" hangingPunct="0">
              <a:spcBef>
                <a:spcPct val="30000"/>
              </a:spcBef>
              <a:defRPr sz="1200">
                <a:solidFill>
                  <a:schemeClr val="tx1"/>
                </a:solidFill>
                <a:latin typeface="Arial" pitchFamily="34" charset="0"/>
                <a:cs typeface="Arial" pitchFamily="34" charset="0"/>
              </a:defRPr>
            </a:lvl3pPr>
            <a:lvl4pPr marL="1600200" indent="-228600" eaLnBrk="0" hangingPunct="0">
              <a:spcBef>
                <a:spcPct val="30000"/>
              </a:spcBef>
              <a:defRPr sz="1200">
                <a:solidFill>
                  <a:schemeClr val="tx1"/>
                </a:solidFill>
                <a:latin typeface="Arial" pitchFamily="34" charset="0"/>
                <a:cs typeface="Arial" pitchFamily="34" charset="0"/>
              </a:defRPr>
            </a:lvl4pPr>
            <a:lvl5pPr marL="2057400" indent="-228600" eaLnBrk="0" hangingPunct="0">
              <a:spcBef>
                <a:spcPct val="30000"/>
              </a:spcBef>
              <a:defRPr sz="12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cs typeface="Arial" pitchFamily="34" charset="0"/>
              </a:defRPr>
            </a:lvl9pPr>
          </a:lstStyle>
          <a:p>
            <a:pPr eaLnBrk="1" hangingPunct="1">
              <a:spcBef>
                <a:spcPct val="0"/>
              </a:spcBef>
            </a:pPr>
            <a:fld id="{03BB6724-7533-4F7A-AB46-C90F949A0AD0}" type="slidenum">
              <a:rPr lang="en-US" altLang="en-US">
                <a:solidFill>
                  <a:prstClr val="black"/>
                </a:solidFill>
              </a:rPr>
              <a:pPr eaLnBrk="1" hangingPunct="1">
                <a:spcBef>
                  <a:spcPct val="0"/>
                </a:spcBef>
              </a:pPr>
              <a:t>37</a:t>
            </a:fld>
            <a:endParaRPr lang="en-US" altLang="en-US">
              <a:solidFill>
                <a:prstClr val="black"/>
              </a:solidFill>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p:spPr>
        <p:txBody>
          <a:bodyPr/>
          <a:lstStyle/>
          <a:p>
            <a:pPr eaLnBrk="1" hangingPunct="1"/>
            <a:endParaRPr lang="en-US" altLang="en-US" smtClean="0">
              <a:latin typeface="Palatino-Roman" charset="0"/>
            </a:endParaRPr>
          </a:p>
          <a:p>
            <a:pPr eaLnBrk="1" hangingPunct="1"/>
            <a:r>
              <a:rPr lang="en-US" altLang="en-US" smtClean="0"/>
              <a:t>  </a:t>
            </a:r>
          </a:p>
        </p:txBody>
      </p:sp>
    </p:spTree>
    <p:extLst>
      <p:ext uri="{BB962C8B-B14F-4D97-AF65-F5344CB8AC3E}">
        <p14:creationId xmlns:p14="http://schemas.microsoft.com/office/powerpoint/2010/main" val="285930334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itchFamily="34" charset="0"/>
                <a:cs typeface="Arial" pitchFamily="34" charset="0"/>
              </a:defRPr>
            </a:lvl1pPr>
            <a:lvl2pPr marL="742950" indent="-285750" eaLnBrk="0" hangingPunct="0">
              <a:spcBef>
                <a:spcPct val="30000"/>
              </a:spcBef>
              <a:defRPr sz="1200">
                <a:solidFill>
                  <a:schemeClr val="tx1"/>
                </a:solidFill>
                <a:latin typeface="Arial" pitchFamily="34" charset="0"/>
                <a:cs typeface="Arial" pitchFamily="34" charset="0"/>
              </a:defRPr>
            </a:lvl2pPr>
            <a:lvl3pPr marL="1143000" indent="-228600" eaLnBrk="0" hangingPunct="0">
              <a:spcBef>
                <a:spcPct val="30000"/>
              </a:spcBef>
              <a:defRPr sz="1200">
                <a:solidFill>
                  <a:schemeClr val="tx1"/>
                </a:solidFill>
                <a:latin typeface="Arial" pitchFamily="34" charset="0"/>
                <a:cs typeface="Arial" pitchFamily="34" charset="0"/>
              </a:defRPr>
            </a:lvl3pPr>
            <a:lvl4pPr marL="1600200" indent="-228600" eaLnBrk="0" hangingPunct="0">
              <a:spcBef>
                <a:spcPct val="30000"/>
              </a:spcBef>
              <a:defRPr sz="1200">
                <a:solidFill>
                  <a:schemeClr val="tx1"/>
                </a:solidFill>
                <a:latin typeface="Arial" pitchFamily="34" charset="0"/>
                <a:cs typeface="Arial" pitchFamily="34" charset="0"/>
              </a:defRPr>
            </a:lvl4pPr>
            <a:lvl5pPr marL="2057400" indent="-228600" eaLnBrk="0" hangingPunct="0">
              <a:spcBef>
                <a:spcPct val="30000"/>
              </a:spcBef>
              <a:defRPr sz="12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cs typeface="Arial" pitchFamily="34" charset="0"/>
              </a:defRPr>
            </a:lvl9pPr>
          </a:lstStyle>
          <a:p>
            <a:pPr eaLnBrk="1" hangingPunct="1">
              <a:spcBef>
                <a:spcPct val="0"/>
              </a:spcBef>
            </a:pPr>
            <a:fld id="{03BB6724-7533-4F7A-AB46-C90F949A0AD0}" type="slidenum">
              <a:rPr lang="en-US" altLang="en-US">
                <a:solidFill>
                  <a:prstClr val="black"/>
                </a:solidFill>
              </a:rPr>
              <a:pPr eaLnBrk="1" hangingPunct="1">
                <a:spcBef>
                  <a:spcPct val="0"/>
                </a:spcBef>
              </a:pPr>
              <a:t>38</a:t>
            </a:fld>
            <a:endParaRPr lang="en-US" altLang="en-US">
              <a:solidFill>
                <a:prstClr val="black"/>
              </a:solidFill>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p:spPr>
        <p:txBody>
          <a:bodyPr/>
          <a:lstStyle/>
          <a:p>
            <a:pPr eaLnBrk="1" hangingPunct="1"/>
            <a:endParaRPr lang="en-US" altLang="en-US" smtClean="0">
              <a:latin typeface="Palatino-Roman" charset="0"/>
            </a:endParaRPr>
          </a:p>
          <a:p>
            <a:pPr eaLnBrk="1" hangingPunct="1"/>
            <a:r>
              <a:rPr lang="en-US" altLang="en-US" smtClean="0"/>
              <a:t>  </a:t>
            </a:r>
          </a:p>
        </p:txBody>
      </p:sp>
    </p:spTree>
    <p:extLst>
      <p:ext uri="{BB962C8B-B14F-4D97-AF65-F5344CB8AC3E}">
        <p14:creationId xmlns:p14="http://schemas.microsoft.com/office/powerpoint/2010/main" val="398460859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itchFamily="34" charset="0"/>
                <a:cs typeface="Arial" pitchFamily="34" charset="0"/>
              </a:defRPr>
            </a:lvl1pPr>
            <a:lvl2pPr marL="742950" indent="-285750" eaLnBrk="0" hangingPunct="0">
              <a:spcBef>
                <a:spcPct val="30000"/>
              </a:spcBef>
              <a:defRPr sz="1200">
                <a:solidFill>
                  <a:schemeClr val="tx1"/>
                </a:solidFill>
                <a:latin typeface="Arial" pitchFamily="34" charset="0"/>
                <a:cs typeface="Arial" pitchFamily="34" charset="0"/>
              </a:defRPr>
            </a:lvl2pPr>
            <a:lvl3pPr marL="1143000" indent="-228600" eaLnBrk="0" hangingPunct="0">
              <a:spcBef>
                <a:spcPct val="30000"/>
              </a:spcBef>
              <a:defRPr sz="1200">
                <a:solidFill>
                  <a:schemeClr val="tx1"/>
                </a:solidFill>
                <a:latin typeface="Arial" pitchFamily="34" charset="0"/>
                <a:cs typeface="Arial" pitchFamily="34" charset="0"/>
              </a:defRPr>
            </a:lvl3pPr>
            <a:lvl4pPr marL="1600200" indent="-228600" eaLnBrk="0" hangingPunct="0">
              <a:spcBef>
                <a:spcPct val="30000"/>
              </a:spcBef>
              <a:defRPr sz="1200">
                <a:solidFill>
                  <a:schemeClr val="tx1"/>
                </a:solidFill>
                <a:latin typeface="Arial" pitchFamily="34" charset="0"/>
                <a:cs typeface="Arial" pitchFamily="34" charset="0"/>
              </a:defRPr>
            </a:lvl4pPr>
            <a:lvl5pPr marL="2057400" indent="-228600" eaLnBrk="0" hangingPunct="0">
              <a:spcBef>
                <a:spcPct val="30000"/>
              </a:spcBef>
              <a:defRPr sz="12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cs typeface="Arial" pitchFamily="34" charset="0"/>
              </a:defRPr>
            </a:lvl9pPr>
          </a:lstStyle>
          <a:p>
            <a:pPr eaLnBrk="1" hangingPunct="1">
              <a:spcBef>
                <a:spcPct val="0"/>
              </a:spcBef>
            </a:pPr>
            <a:fld id="{03BB6724-7533-4F7A-AB46-C90F949A0AD0}" type="slidenum">
              <a:rPr lang="en-US" altLang="en-US">
                <a:solidFill>
                  <a:prstClr val="black"/>
                </a:solidFill>
              </a:rPr>
              <a:pPr eaLnBrk="1" hangingPunct="1">
                <a:spcBef>
                  <a:spcPct val="0"/>
                </a:spcBef>
              </a:pPr>
              <a:t>39</a:t>
            </a:fld>
            <a:endParaRPr lang="en-US" altLang="en-US">
              <a:solidFill>
                <a:prstClr val="black"/>
              </a:solidFill>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p:spPr>
        <p:txBody>
          <a:bodyPr/>
          <a:lstStyle/>
          <a:p>
            <a:pPr eaLnBrk="1" hangingPunct="1"/>
            <a:endParaRPr lang="en-US" altLang="en-US" smtClean="0">
              <a:latin typeface="Palatino-Roman" charset="0"/>
            </a:endParaRPr>
          </a:p>
          <a:p>
            <a:pPr eaLnBrk="1" hangingPunct="1"/>
            <a:r>
              <a:rPr lang="en-US" altLang="en-US" smtClean="0"/>
              <a:t>  </a:t>
            </a:r>
          </a:p>
        </p:txBody>
      </p:sp>
    </p:spTree>
    <p:extLst>
      <p:ext uri="{BB962C8B-B14F-4D97-AF65-F5344CB8AC3E}">
        <p14:creationId xmlns:p14="http://schemas.microsoft.com/office/powerpoint/2010/main" val="120126726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itchFamily="34" charset="0"/>
                <a:cs typeface="Arial" pitchFamily="34" charset="0"/>
              </a:defRPr>
            </a:lvl1pPr>
            <a:lvl2pPr marL="742950" indent="-285750" eaLnBrk="0" hangingPunct="0">
              <a:spcBef>
                <a:spcPct val="30000"/>
              </a:spcBef>
              <a:defRPr sz="1200">
                <a:solidFill>
                  <a:schemeClr val="tx1"/>
                </a:solidFill>
                <a:latin typeface="Arial" pitchFamily="34" charset="0"/>
                <a:cs typeface="Arial" pitchFamily="34" charset="0"/>
              </a:defRPr>
            </a:lvl2pPr>
            <a:lvl3pPr marL="1143000" indent="-228600" eaLnBrk="0" hangingPunct="0">
              <a:spcBef>
                <a:spcPct val="30000"/>
              </a:spcBef>
              <a:defRPr sz="1200">
                <a:solidFill>
                  <a:schemeClr val="tx1"/>
                </a:solidFill>
                <a:latin typeface="Arial" pitchFamily="34" charset="0"/>
                <a:cs typeface="Arial" pitchFamily="34" charset="0"/>
              </a:defRPr>
            </a:lvl3pPr>
            <a:lvl4pPr marL="1600200" indent="-228600" eaLnBrk="0" hangingPunct="0">
              <a:spcBef>
                <a:spcPct val="30000"/>
              </a:spcBef>
              <a:defRPr sz="1200">
                <a:solidFill>
                  <a:schemeClr val="tx1"/>
                </a:solidFill>
                <a:latin typeface="Arial" pitchFamily="34" charset="0"/>
                <a:cs typeface="Arial" pitchFamily="34" charset="0"/>
              </a:defRPr>
            </a:lvl4pPr>
            <a:lvl5pPr marL="2057400" indent="-228600" eaLnBrk="0" hangingPunct="0">
              <a:spcBef>
                <a:spcPct val="30000"/>
              </a:spcBef>
              <a:defRPr sz="12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cs typeface="Arial" pitchFamily="34" charset="0"/>
              </a:defRPr>
            </a:lvl9pPr>
          </a:lstStyle>
          <a:p>
            <a:pPr eaLnBrk="1" hangingPunct="1">
              <a:spcBef>
                <a:spcPct val="0"/>
              </a:spcBef>
            </a:pPr>
            <a:fld id="{03BB6724-7533-4F7A-AB46-C90F949A0AD0}" type="slidenum">
              <a:rPr lang="en-US" altLang="en-US">
                <a:solidFill>
                  <a:prstClr val="black"/>
                </a:solidFill>
              </a:rPr>
              <a:pPr eaLnBrk="1" hangingPunct="1">
                <a:spcBef>
                  <a:spcPct val="0"/>
                </a:spcBef>
              </a:pPr>
              <a:t>40</a:t>
            </a:fld>
            <a:endParaRPr lang="en-US" altLang="en-US">
              <a:solidFill>
                <a:prstClr val="black"/>
              </a:solidFill>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p:spPr>
        <p:txBody>
          <a:bodyPr/>
          <a:lstStyle/>
          <a:p>
            <a:pPr eaLnBrk="1" hangingPunct="1"/>
            <a:endParaRPr lang="en-US" altLang="en-US" smtClean="0">
              <a:latin typeface="Palatino-Roman" charset="0"/>
            </a:endParaRPr>
          </a:p>
          <a:p>
            <a:pPr eaLnBrk="1" hangingPunct="1"/>
            <a:r>
              <a:rPr lang="en-US" altLang="en-US" smtClean="0"/>
              <a:t>  </a:t>
            </a:r>
          </a:p>
        </p:txBody>
      </p:sp>
    </p:spTree>
    <p:extLst>
      <p:ext uri="{BB962C8B-B14F-4D97-AF65-F5344CB8AC3E}">
        <p14:creationId xmlns:p14="http://schemas.microsoft.com/office/powerpoint/2010/main" val="283666174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itchFamily="34" charset="0"/>
                <a:cs typeface="Arial" pitchFamily="34" charset="0"/>
              </a:defRPr>
            </a:lvl1pPr>
            <a:lvl2pPr marL="742950" indent="-285750" eaLnBrk="0" hangingPunct="0">
              <a:spcBef>
                <a:spcPct val="30000"/>
              </a:spcBef>
              <a:defRPr sz="1200">
                <a:solidFill>
                  <a:schemeClr val="tx1"/>
                </a:solidFill>
                <a:latin typeface="Arial" pitchFamily="34" charset="0"/>
                <a:cs typeface="Arial" pitchFamily="34" charset="0"/>
              </a:defRPr>
            </a:lvl2pPr>
            <a:lvl3pPr marL="1143000" indent="-228600" eaLnBrk="0" hangingPunct="0">
              <a:spcBef>
                <a:spcPct val="30000"/>
              </a:spcBef>
              <a:defRPr sz="1200">
                <a:solidFill>
                  <a:schemeClr val="tx1"/>
                </a:solidFill>
                <a:latin typeface="Arial" pitchFamily="34" charset="0"/>
                <a:cs typeface="Arial" pitchFamily="34" charset="0"/>
              </a:defRPr>
            </a:lvl3pPr>
            <a:lvl4pPr marL="1600200" indent="-228600" eaLnBrk="0" hangingPunct="0">
              <a:spcBef>
                <a:spcPct val="30000"/>
              </a:spcBef>
              <a:defRPr sz="1200">
                <a:solidFill>
                  <a:schemeClr val="tx1"/>
                </a:solidFill>
                <a:latin typeface="Arial" pitchFamily="34" charset="0"/>
                <a:cs typeface="Arial" pitchFamily="34" charset="0"/>
              </a:defRPr>
            </a:lvl4pPr>
            <a:lvl5pPr marL="2057400" indent="-228600" eaLnBrk="0" hangingPunct="0">
              <a:spcBef>
                <a:spcPct val="30000"/>
              </a:spcBef>
              <a:defRPr sz="12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cs typeface="Arial" pitchFamily="34" charset="0"/>
              </a:defRPr>
            </a:lvl9pPr>
          </a:lstStyle>
          <a:p>
            <a:pPr eaLnBrk="1" hangingPunct="1">
              <a:spcBef>
                <a:spcPct val="0"/>
              </a:spcBef>
            </a:pPr>
            <a:fld id="{03BB6724-7533-4F7A-AB46-C90F949A0AD0}" type="slidenum">
              <a:rPr lang="en-US" altLang="en-US">
                <a:solidFill>
                  <a:prstClr val="black"/>
                </a:solidFill>
              </a:rPr>
              <a:pPr eaLnBrk="1" hangingPunct="1">
                <a:spcBef>
                  <a:spcPct val="0"/>
                </a:spcBef>
              </a:pPr>
              <a:t>41</a:t>
            </a:fld>
            <a:endParaRPr lang="en-US" altLang="en-US">
              <a:solidFill>
                <a:prstClr val="black"/>
              </a:solidFill>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p:spPr>
        <p:txBody>
          <a:bodyPr/>
          <a:lstStyle/>
          <a:p>
            <a:pPr eaLnBrk="1" hangingPunct="1"/>
            <a:endParaRPr lang="en-US" altLang="en-US" smtClean="0">
              <a:latin typeface="Palatino-Roman" charset="0"/>
            </a:endParaRPr>
          </a:p>
          <a:p>
            <a:pPr eaLnBrk="1" hangingPunct="1"/>
            <a:r>
              <a:rPr lang="en-US" altLang="en-US" smtClean="0"/>
              <a:t>  </a:t>
            </a:r>
          </a:p>
        </p:txBody>
      </p:sp>
    </p:spTree>
    <p:extLst>
      <p:ext uri="{BB962C8B-B14F-4D97-AF65-F5344CB8AC3E}">
        <p14:creationId xmlns:p14="http://schemas.microsoft.com/office/powerpoint/2010/main" val="367627079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itchFamily="34" charset="0"/>
                <a:cs typeface="Arial" pitchFamily="34" charset="0"/>
              </a:defRPr>
            </a:lvl1pPr>
            <a:lvl2pPr marL="742950" indent="-285750" eaLnBrk="0" hangingPunct="0">
              <a:spcBef>
                <a:spcPct val="30000"/>
              </a:spcBef>
              <a:defRPr sz="1200">
                <a:solidFill>
                  <a:schemeClr val="tx1"/>
                </a:solidFill>
                <a:latin typeface="Arial" pitchFamily="34" charset="0"/>
                <a:cs typeface="Arial" pitchFamily="34" charset="0"/>
              </a:defRPr>
            </a:lvl2pPr>
            <a:lvl3pPr marL="1143000" indent="-228600" eaLnBrk="0" hangingPunct="0">
              <a:spcBef>
                <a:spcPct val="30000"/>
              </a:spcBef>
              <a:defRPr sz="1200">
                <a:solidFill>
                  <a:schemeClr val="tx1"/>
                </a:solidFill>
                <a:latin typeface="Arial" pitchFamily="34" charset="0"/>
                <a:cs typeface="Arial" pitchFamily="34" charset="0"/>
              </a:defRPr>
            </a:lvl3pPr>
            <a:lvl4pPr marL="1600200" indent="-228600" eaLnBrk="0" hangingPunct="0">
              <a:spcBef>
                <a:spcPct val="30000"/>
              </a:spcBef>
              <a:defRPr sz="1200">
                <a:solidFill>
                  <a:schemeClr val="tx1"/>
                </a:solidFill>
                <a:latin typeface="Arial" pitchFamily="34" charset="0"/>
                <a:cs typeface="Arial" pitchFamily="34" charset="0"/>
              </a:defRPr>
            </a:lvl4pPr>
            <a:lvl5pPr marL="2057400" indent="-228600" eaLnBrk="0" hangingPunct="0">
              <a:spcBef>
                <a:spcPct val="30000"/>
              </a:spcBef>
              <a:defRPr sz="12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cs typeface="Arial" pitchFamily="34" charset="0"/>
              </a:defRPr>
            </a:lvl9pPr>
          </a:lstStyle>
          <a:p>
            <a:pPr eaLnBrk="1" hangingPunct="1">
              <a:spcBef>
                <a:spcPct val="0"/>
              </a:spcBef>
            </a:pPr>
            <a:fld id="{03BB6724-7533-4F7A-AB46-C90F949A0AD0}" type="slidenum">
              <a:rPr lang="en-US" altLang="en-US">
                <a:solidFill>
                  <a:prstClr val="black"/>
                </a:solidFill>
              </a:rPr>
              <a:pPr eaLnBrk="1" hangingPunct="1">
                <a:spcBef>
                  <a:spcPct val="0"/>
                </a:spcBef>
              </a:pPr>
              <a:t>42</a:t>
            </a:fld>
            <a:endParaRPr lang="en-US" altLang="en-US">
              <a:solidFill>
                <a:prstClr val="black"/>
              </a:solidFill>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p:spPr>
        <p:txBody>
          <a:bodyPr/>
          <a:lstStyle/>
          <a:p>
            <a:pPr eaLnBrk="1" hangingPunct="1"/>
            <a:endParaRPr lang="en-US" altLang="en-US" smtClean="0">
              <a:latin typeface="Palatino-Roman" charset="0"/>
            </a:endParaRPr>
          </a:p>
          <a:p>
            <a:pPr eaLnBrk="1" hangingPunct="1"/>
            <a:r>
              <a:rPr lang="en-US" altLang="en-US" smtClean="0"/>
              <a:t>  </a:t>
            </a:r>
          </a:p>
        </p:txBody>
      </p:sp>
    </p:spTree>
    <p:extLst>
      <p:ext uri="{BB962C8B-B14F-4D97-AF65-F5344CB8AC3E}">
        <p14:creationId xmlns:p14="http://schemas.microsoft.com/office/powerpoint/2010/main" val="134815420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itchFamily="34" charset="0"/>
                <a:cs typeface="Arial" pitchFamily="34" charset="0"/>
              </a:defRPr>
            </a:lvl1pPr>
            <a:lvl2pPr marL="742950" indent="-285750" eaLnBrk="0" hangingPunct="0">
              <a:spcBef>
                <a:spcPct val="30000"/>
              </a:spcBef>
              <a:defRPr sz="1200">
                <a:solidFill>
                  <a:schemeClr val="tx1"/>
                </a:solidFill>
                <a:latin typeface="Arial" pitchFamily="34" charset="0"/>
                <a:cs typeface="Arial" pitchFamily="34" charset="0"/>
              </a:defRPr>
            </a:lvl2pPr>
            <a:lvl3pPr marL="1143000" indent="-228600" eaLnBrk="0" hangingPunct="0">
              <a:spcBef>
                <a:spcPct val="30000"/>
              </a:spcBef>
              <a:defRPr sz="1200">
                <a:solidFill>
                  <a:schemeClr val="tx1"/>
                </a:solidFill>
                <a:latin typeface="Arial" pitchFamily="34" charset="0"/>
                <a:cs typeface="Arial" pitchFamily="34" charset="0"/>
              </a:defRPr>
            </a:lvl3pPr>
            <a:lvl4pPr marL="1600200" indent="-228600" eaLnBrk="0" hangingPunct="0">
              <a:spcBef>
                <a:spcPct val="30000"/>
              </a:spcBef>
              <a:defRPr sz="1200">
                <a:solidFill>
                  <a:schemeClr val="tx1"/>
                </a:solidFill>
                <a:latin typeface="Arial" pitchFamily="34" charset="0"/>
                <a:cs typeface="Arial" pitchFamily="34" charset="0"/>
              </a:defRPr>
            </a:lvl4pPr>
            <a:lvl5pPr marL="2057400" indent="-228600" eaLnBrk="0" hangingPunct="0">
              <a:spcBef>
                <a:spcPct val="30000"/>
              </a:spcBef>
              <a:defRPr sz="12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cs typeface="Arial" pitchFamily="34" charset="0"/>
              </a:defRPr>
            </a:lvl9pPr>
          </a:lstStyle>
          <a:p>
            <a:pPr eaLnBrk="1" hangingPunct="1">
              <a:spcBef>
                <a:spcPct val="0"/>
              </a:spcBef>
            </a:pPr>
            <a:fld id="{03BB6724-7533-4F7A-AB46-C90F949A0AD0}" type="slidenum">
              <a:rPr lang="en-US" altLang="en-US">
                <a:solidFill>
                  <a:prstClr val="black"/>
                </a:solidFill>
              </a:rPr>
              <a:pPr eaLnBrk="1" hangingPunct="1">
                <a:spcBef>
                  <a:spcPct val="0"/>
                </a:spcBef>
              </a:pPr>
              <a:t>43</a:t>
            </a:fld>
            <a:endParaRPr lang="en-US" altLang="en-US">
              <a:solidFill>
                <a:prstClr val="black"/>
              </a:solidFill>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p:spPr>
        <p:txBody>
          <a:bodyPr/>
          <a:lstStyle/>
          <a:p>
            <a:pPr eaLnBrk="1" hangingPunct="1"/>
            <a:endParaRPr lang="en-US" altLang="en-US" smtClean="0">
              <a:latin typeface="Palatino-Roman" charset="0"/>
            </a:endParaRPr>
          </a:p>
          <a:p>
            <a:pPr eaLnBrk="1" hangingPunct="1"/>
            <a:r>
              <a:rPr lang="en-US" altLang="en-US" smtClean="0"/>
              <a:t>  </a:t>
            </a:r>
          </a:p>
        </p:txBody>
      </p:sp>
    </p:spTree>
    <p:extLst>
      <p:ext uri="{BB962C8B-B14F-4D97-AF65-F5344CB8AC3E}">
        <p14:creationId xmlns:p14="http://schemas.microsoft.com/office/powerpoint/2010/main" val="12455524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itchFamily="34" charset="0"/>
                <a:cs typeface="Arial" pitchFamily="34" charset="0"/>
              </a:defRPr>
            </a:lvl1pPr>
            <a:lvl2pPr marL="742950" indent="-285750" eaLnBrk="0" hangingPunct="0">
              <a:spcBef>
                <a:spcPct val="30000"/>
              </a:spcBef>
              <a:defRPr sz="1200">
                <a:solidFill>
                  <a:schemeClr val="tx1"/>
                </a:solidFill>
                <a:latin typeface="Arial" pitchFamily="34" charset="0"/>
                <a:cs typeface="Arial" pitchFamily="34" charset="0"/>
              </a:defRPr>
            </a:lvl2pPr>
            <a:lvl3pPr marL="1143000" indent="-228600" eaLnBrk="0" hangingPunct="0">
              <a:spcBef>
                <a:spcPct val="30000"/>
              </a:spcBef>
              <a:defRPr sz="1200">
                <a:solidFill>
                  <a:schemeClr val="tx1"/>
                </a:solidFill>
                <a:latin typeface="Arial" pitchFamily="34" charset="0"/>
                <a:cs typeface="Arial" pitchFamily="34" charset="0"/>
              </a:defRPr>
            </a:lvl3pPr>
            <a:lvl4pPr marL="1600200" indent="-228600" eaLnBrk="0" hangingPunct="0">
              <a:spcBef>
                <a:spcPct val="30000"/>
              </a:spcBef>
              <a:defRPr sz="1200">
                <a:solidFill>
                  <a:schemeClr val="tx1"/>
                </a:solidFill>
                <a:latin typeface="Arial" pitchFamily="34" charset="0"/>
                <a:cs typeface="Arial" pitchFamily="34" charset="0"/>
              </a:defRPr>
            </a:lvl4pPr>
            <a:lvl5pPr marL="2057400" indent="-228600" eaLnBrk="0" hangingPunct="0">
              <a:spcBef>
                <a:spcPct val="30000"/>
              </a:spcBef>
              <a:defRPr sz="12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cs typeface="Arial" pitchFamily="34" charset="0"/>
              </a:defRPr>
            </a:lvl9pPr>
          </a:lstStyle>
          <a:p>
            <a:pPr eaLnBrk="1" hangingPunct="1">
              <a:spcBef>
                <a:spcPct val="0"/>
              </a:spcBef>
            </a:pPr>
            <a:fld id="{03BB6724-7533-4F7A-AB46-C90F949A0AD0}" type="slidenum">
              <a:rPr lang="en-US" altLang="en-US">
                <a:solidFill>
                  <a:prstClr val="black"/>
                </a:solidFill>
              </a:rPr>
              <a:pPr eaLnBrk="1" hangingPunct="1">
                <a:spcBef>
                  <a:spcPct val="0"/>
                </a:spcBef>
              </a:pPr>
              <a:t>44</a:t>
            </a:fld>
            <a:endParaRPr lang="en-US" altLang="en-US">
              <a:solidFill>
                <a:prstClr val="black"/>
              </a:solidFill>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p:spPr>
        <p:txBody>
          <a:bodyPr/>
          <a:lstStyle/>
          <a:p>
            <a:pPr eaLnBrk="1" hangingPunct="1"/>
            <a:endParaRPr lang="en-US" altLang="en-US" smtClean="0">
              <a:latin typeface="Palatino-Roman" charset="0"/>
            </a:endParaRPr>
          </a:p>
          <a:p>
            <a:pPr eaLnBrk="1" hangingPunct="1"/>
            <a:r>
              <a:rPr lang="en-US" altLang="en-US" smtClean="0"/>
              <a:t>  </a:t>
            </a:r>
          </a:p>
        </p:txBody>
      </p:sp>
    </p:spTree>
    <p:extLst>
      <p:ext uri="{BB962C8B-B14F-4D97-AF65-F5344CB8AC3E}">
        <p14:creationId xmlns:p14="http://schemas.microsoft.com/office/powerpoint/2010/main" val="63612867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itchFamily="34" charset="0"/>
                <a:cs typeface="Arial" pitchFamily="34" charset="0"/>
              </a:defRPr>
            </a:lvl1pPr>
            <a:lvl2pPr marL="742950" indent="-285750" eaLnBrk="0" hangingPunct="0">
              <a:spcBef>
                <a:spcPct val="30000"/>
              </a:spcBef>
              <a:defRPr sz="1200">
                <a:solidFill>
                  <a:schemeClr val="tx1"/>
                </a:solidFill>
                <a:latin typeface="Arial" pitchFamily="34" charset="0"/>
                <a:cs typeface="Arial" pitchFamily="34" charset="0"/>
              </a:defRPr>
            </a:lvl2pPr>
            <a:lvl3pPr marL="1143000" indent="-228600" eaLnBrk="0" hangingPunct="0">
              <a:spcBef>
                <a:spcPct val="30000"/>
              </a:spcBef>
              <a:defRPr sz="1200">
                <a:solidFill>
                  <a:schemeClr val="tx1"/>
                </a:solidFill>
                <a:latin typeface="Arial" pitchFamily="34" charset="0"/>
                <a:cs typeface="Arial" pitchFamily="34" charset="0"/>
              </a:defRPr>
            </a:lvl3pPr>
            <a:lvl4pPr marL="1600200" indent="-228600" eaLnBrk="0" hangingPunct="0">
              <a:spcBef>
                <a:spcPct val="30000"/>
              </a:spcBef>
              <a:defRPr sz="1200">
                <a:solidFill>
                  <a:schemeClr val="tx1"/>
                </a:solidFill>
                <a:latin typeface="Arial" pitchFamily="34" charset="0"/>
                <a:cs typeface="Arial" pitchFamily="34" charset="0"/>
              </a:defRPr>
            </a:lvl4pPr>
            <a:lvl5pPr marL="2057400" indent="-228600" eaLnBrk="0" hangingPunct="0">
              <a:spcBef>
                <a:spcPct val="30000"/>
              </a:spcBef>
              <a:defRPr sz="12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cs typeface="Arial" pitchFamily="34" charset="0"/>
              </a:defRPr>
            </a:lvl9pPr>
          </a:lstStyle>
          <a:p>
            <a:pPr eaLnBrk="1" hangingPunct="1">
              <a:spcBef>
                <a:spcPct val="0"/>
              </a:spcBef>
            </a:pPr>
            <a:fld id="{01664039-03C6-4EFA-B8E3-932ABCE1ECCB}" type="slidenum">
              <a:rPr lang="en-US" altLang="en-US">
                <a:solidFill>
                  <a:prstClr val="black"/>
                </a:solidFill>
              </a:rPr>
              <a:pPr eaLnBrk="1" hangingPunct="1">
                <a:spcBef>
                  <a:spcPct val="0"/>
                </a:spcBef>
              </a:pPr>
              <a:t>45</a:t>
            </a:fld>
            <a:endParaRPr lang="en-US" altLang="en-US">
              <a:solidFill>
                <a:prstClr val="black"/>
              </a:solidFill>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p:spPr>
        <p:txBody>
          <a:bodyPr/>
          <a:lstStyle/>
          <a:p>
            <a:pPr eaLnBrk="1" hangingPunct="1"/>
            <a:r>
              <a:rPr lang="en-US" altLang="en-US" smtClean="0"/>
              <a:t> </a:t>
            </a:r>
          </a:p>
        </p:txBody>
      </p:sp>
    </p:spTree>
    <p:extLst>
      <p:ext uri="{BB962C8B-B14F-4D97-AF65-F5344CB8AC3E}">
        <p14:creationId xmlns:p14="http://schemas.microsoft.com/office/powerpoint/2010/main" val="26038744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itchFamily="34" charset="0"/>
                <a:cs typeface="Arial" pitchFamily="34" charset="0"/>
              </a:defRPr>
            </a:lvl1pPr>
            <a:lvl2pPr marL="742950" indent="-285750" eaLnBrk="0" hangingPunct="0">
              <a:spcBef>
                <a:spcPct val="30000"/>
              </a:spcBef>
              <a:defRPr sz="1200">
                <a:solidFill>
                  <a:schemeClr val="tx1"/>
                </a:solidFill>
                <a:latin typeface="Arial" pitchFamily="34" charset="0"/>
                <a:cs typeface="Arial" pitchFamily="34" charset="0"/>
              </a:defRPr>
            </a:lvl2pPr>
            <a:lvl3pPr marL="1143000" indent="-228600" eaLnBrk="0" hangingPunct="0">
              <a:spcBef>
                <a:spcPct val="30000"/>
              </a:spcBef>
              <a:defRPr sz="1200">
                <a:solidFill>
                  <a:schemeClr val="tx1"/>
                </a:solidFill>
                <a:latin typeface="Arial" pitchFamily="34" charset="0"/>
                <a:cs typeface="Arial" pitchFamily="34" charset="0"/>
              </a:defRPr>
            </a:lvl3pPr>
            <a:lvl4pPr marL="1600200" indent="-228600" eaLnBrk="0" hangingPunct="0">
              <a:spcBef>
                <a:spcPct val="30000"/>
              </a:spcBef>
              <a:defRPr sz="1200">
                <a:solidFill>
                  <a:schemeClr val="tx1"/>
                </a:solidFill>
                <a:latin typeface="Arial" pitchFamily="34" charset="0"/>
                <a:cs typeface="Arial" pitchFamily="34" charset="0"/>
              </a:defRPr>
            </a:lvl4pPr>
            <a:lvl5pPr marL="2057400" indent="-228600" eaLnBrk="0" hangingPunct="0">
              <a:spcBef>
                <a:spcPct val="30000"/>
              </a:spcBef>
              <a:defRPr sz="12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cs typeface="Arial" pitchFamily="34" charset="0"/>
              </a:defRPr>
            </a:lvl9pPr>
          </a:lstStyle>
          <a:p>
            <a:pPr eaLnBrk="1" hangingPunct="1">
              <a:spcBef>
                <a:spcPct val="0"/>
              </a:spcBef>
            </a:pPr>
            <a:fld id="{03BB6724-7533-4F7A-AB46-C90F949A0AD0}" type="slidenum">
              <a:rPr lang="en-US" altLang="en-US">
                <a:solidFill>
                  <a:prstClr val="black"/>
                </a:solidFill>
              </a:rPr>
              <a:pPr eaLnBrk="1" hangingPunct="1">
                <a:spcBef>
                  <a:spcPct val="0"/>
                </a:spcBef>
              </a:pPr>
              <a:t>10</a:t>
            </a:fld>
            <a:endParaRPr lang="en-US" altLang="en-US">
              <a:solidFill>
                <a:prstClr val="black"/>
              </a:solidFill>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p:spPr>
        <p:txBody>
          <a:bodyPr/>
          <a:lstStyle/>
          <a:p>
            <a:pPr eaLnBrk="1" hangingPunct="1"/>
            <a:endParaRPr lang="en-US" altLang="en-US" smtClean="0">
              <a:latin typeface="Palatino-Roman" charset="0"/>
            </a:endParaRPr>
          </a:p>
          <a:p>
            <a:pPr eaLnBrk="1" hangingPunct="1"/>
            <a:r>
              <a:rPr lang="en-US" altLang="en-US" smtClean="0"/>
              <a:t>  </a:t>
            </a:r>
          </a:p>
        </p:txBody>
      </p:sp>
    </p:spTree>
    <p:extLst>
      <p:ext uri="{BB962C8B-B14F-4D97-AF65-F5344CB8AC3E}">
        <p14:creationId xmlns:p14="http://schemas.microsoft.com/office/powerpoint/2010/main" val="399820255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itchFamily="34" charset="0"/>
                <a:cs typeface="Arial" pitchFamily="34" charset="0"/>
              </a:defRPr>
            </a:lvl1pPr>
            <a:lvl2pPr marL="742950" indent="-285750" eaLnBrk="0" hangingPunct="0">
              <a:spcBef>
                <a:spcPct val="30000"/>
              </a:spcBef>
              <a:defRPr sz="1200">
                <a:solidFill>
                  <a:schemeClr val="tx1"/>
                </a:solidFill>
                <a:latin typeface="Arial" pitchFamily="34" charset="0"/>
                <a:cs typeface="Arial" pitchFamily="34" charset="0"/>
              </a:defRPr>
            </a:lvl2pPr>
            <a:lvl3pPr marL="1143000" indent="-228600" eaLnBrk="0" hangingPunct="0">
              <a:spcBef>
                <a:spcPct val="30000"/>
              </a:spcBef>
              <a:defRPr sz="1200">
                <a:solidFill>
                  <a:schemeClr val="tx1"/>
                </a:solidFill>
                <a:latin typeface="Arial" pitchFamily="34" charset="0"/>
                <a:cs typeface="Arial" pitchFamily="34" charset="0"/>
              </a:defRPr>
            </a:lvl3pPr>
            <a:lvl4pPr marL="1600200" indent="-228600" eaLnBrk="0" hangingPunct="0">
              <a:spcBef>
                <a:spcPct val="30000"/>
              </a:spcBef>
              <a:defRPr sz="1200">
                <a:solidFill>
                  <a:schemeClr val="tx1"/>
                </a:solidFill>
                <a:latin typeface="Arial" pitchFamily="34" charset="0"/>
                <a:cs typeface="Arial" pitchFamily="34" charset="0"/>
              </a:defRPr>
            </a:lvl4pPr>
            <a:lvl5pPr marL="2057400" indent="-228600" eaLnBrk="0" hangingPunct="0">
              <a:spcBef>
                <a:spcPct val="30000"/>
              </a:spcBef>
              <a:defRPr sz="12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cs typeface="Arial" pitchFamily="34" charset="0"/>
              </a:defRPr>
            </a:lvl9pPr>
          </a:lstStyle>
          <a:p>
            <a:pPr eaLnBrk="1" hangingPunct="1">
              <a:spcBef>
                <a:spcPct val="0"/>
              </a:spcBef>
            </a:pPr>
            <a:fld id="{01664039-03C6-4EFA-B8E3-932ABCE1ECCB}" type="slidenum">
              <a:rPr lang="en-US" altLang="en-US">
                <a:solidFill>
                  <a:prstClr val="black"/>
                </a:solidFill>
              </a:rPr>
              <a:pPr eaLnBrk="1" hangingPunct="1">
                <a:spcBef>
                  <a:spcPct val="0"/>
                </a:spcBef>
              </a:pPr>
              <a:t>46</a:t>
            </a:fld>
            <a:endParaRPr lang="en-US" altLang="en-US">
              <a:solidFill>
                <a:prstClr val="black"/>
              </a:solidFill>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p:spPr>
        <p:txBody>
          <a:bodyPr/>
          <a:lstStyle/>
          <a:p>
            <a:pPr eaLnBrk="1" hangingPunct="1"/>
            <a:r>
              <a:rPr lang="en-US" altLang="en-US" smtClean="0"/>
              <a:t> </a:t>
            </a:r>
          </a:p>
        </p:txBody>
      </p:sp>
    </p:spTree>
    <p:extLst>
      <p:ext uri="{BB962C8B-B14F-4D97-AF65-F5344CB8AC3E}">
        <p14:creationId xmlns:p14="http://schemas.microsoft.com/office/powerpoint/2010/main" val="145423939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itchFamily="34" charset="0"/>
                <a:cs typeface="Arial" pitchFamily="34" charset="0"/>
              </a:defRPr>
            </a:lvl1pPr>
            <a:lvl2pPr marL="742950" indent="-285750" eaLnBrk="0" hangingPunct="0">
              <a:spcBef>
                <a:spcPct val="30000"/>
              </a:spcBef>
              <a:defRPr sz="1200">
                <a:solidFill>
                  <a:schemeClr val="tx1"/>
                </a:solidFill>
                <a:latin typeface="Arial" pitchFamily="34" charset="0"/>
                <a:cs typeface="Arial" pitchFamily="34" charset="0"/>
              </a:defRPr>
            </a:lvl2pPr>
            <a:lvl3pPr marL="1143000" indent="-228600" eaLnBrk="0" hangingPunct="0">
              <a:spcBef>
                <a:spcPct val="30000"/>
              </a:spcBef>
              <a:defRPr sz="1200">
                <a:solidFill>
                  <a:schemeClr val="tx1"/>
                </a:solidFill>
                <a:latin typeface="Arial" pitchFamily="34" charset="0"/>
                <a:cs typeface="Arial" pitchFamily="34" charset="0"/>
              </a:defRPr>
            </a:lvl3pPr>
            <a:lvl4pPr marL="1600200" indent="-228600" eaLnBrk="0" hangingPunct="0">
              <a:spcBef>
                <a:spcPct val="30000"/>
              </a:spcBef>
              <a:defRPr sz="1200">
                <a:solidFill>
                  <a:schemeClr val="tx1"/>
                </a:solidFill>
                <a:latin typeface="Arial" pitchFamily="34" charset="0"/>
                <a:cs typeface="Arial" pitchFamily="34" charset="0"/>
              </a:defRPr>
            </a:lvl4pPr>
            <a:lvl5pPr marL="2057400" indent="-228600" eaLnBrk="0" hangingPunct="0">
              <a:spcBef>
                <a:spcPct val="30000"/>
              </a:spcBef>
              <a:defRPr sz="12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cs typeface="Arial" pitchFamily="34" charset="0"/>
              </a:defRPr>
            </a:lvl9pPr>
          </a:lstStyle>
          <a:p>
            <a:pPr eaLnBrk="1" hangingPunct="1">
              <a:spcBef>
                <a:spcPct val="0"/>
              </a:spcBef>
            </a:pPr>
            <a:fld id="{01664039-03C6-4EFA-B8E3-932ABCE1ECCB}" type="slidenum">
              <a:rPr lang="en-US" altLang="en-US">
                <a:solidFill>
                  <a:prstClr val="black"/>
                </a:solidFill>
              </a:rPr>
              <a:pPr eaLnBrk="1" hangingPunct="1">
                <a:spcBef>
                  <a:spcPct val="0"/>
                </a:spcBef>
              </a:pPr>
              <a:t>47</a:t>
            </a:fld>
            <a:endParaRPr lang="en-US" altLang="en-US">
              <a:solidFill>
                <a:prstClr val="black"/>
              </a:solidFill>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p:spPr>
        <p:txBody>
          <a:bodyPr/>
          <a:lstStyle/>
          <a:p>
            <a:pPr eaLnBrk="1" hangingPunct="1"/>
            <a:r>
              <a:rPr lang="en-US" altLang="en-US" smtClean="0"/>
              <a:t> </a:t>
            </a:r>
          </a:p>
        </p:txBody>
      </p:sp>
    </p:spTree>
    <p:extLst>
      <p:ext uri="{BB962C8B-B14F-4D97-AF65-F5344CB8AC3E}">
        <p14:creationId xmlns:p14="http://schemas.microsoft.com/office/powerpoint/2010/main" val="319054009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itchFamily="34" charset="0"/>
                <a:cs typeface="Arial" pitchFamily="34" charset="0"/>
              </a:defRPr>
            </a:lvl1pPr>
            <a:lvl2pPr marL="742950" indent="-285750" eaLnBrk="0" hangingPunct="0">
              <a:spcBef>
                <a:spcPct val="30000"/>
              </a:spcBef>
              <a:defRPr sz="1200">
                <a:solidFill>
                  <a:schemeClr val="tx1"/>
                </a:solidFill>
                <a:latin typeface="Arial" pitchFamily="34" charset="0"/>
                <a:cs typeface="Arial" pitchFamily="34" charset="0"/>
              </a:defRPr>
            </a:lvl2pPr>
            <a:lvl3pPr marL="1143000" indent="-228600" eaLnBrk="0" hangingPunct="0">
              <a:spcBef>
                <a:spcPct val="30000"/>
              </a:spcBef>
              <a:defRPr sz="1200">
                <a:solidFill>
                  <a:schemeClr val="tx1"/>
                </a:solidFill>
                <a:latin typeface="Arial" pitchFamily="34" charset="0"/>
                <a:cs typeface="Arial" pitchFamily="34" charset="0"/>
              </a:defRPr>
            </a:lvl3pPr>
            <a:lvl4pPr marL="1600200" indent="-228600" eaLnBrk="0" hangingPunct="0">
              <a:spcBef>
                <a:spcPct val="30000"/>
              </a:spcBef>
              <a:defRPr sz="1200">
                <a:solidFill>
                  <a:schemeClr val="tx1"/>
                </a:solidFill>
                <a:latin typeface="Arial" pitchFamily="34" charset="0"/>
                <a:cs typeface="Arial" pitchFamily="34" charset="0"/>
              </a:defRPr>
            </a:lvl4pPr>
            <a:lvl5pPr marL="2057400" indent="-228600" eaLnBrk="0" hangingPunct="0">
              <a:spcBef>
                <a:spcPct val="30000"/>
              </a:spcBef>
              <a:defRPr sz="12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cs typeface="Arial" pitchFamily="34" charset="0"/>
              </a:defRPr>
            </a:lvl9pPr>
          </a:lstStyle>
          <a:p>
            <a:pPr eaLnBrk="1" hangingPunct="1">
              <a:spcBef>
                <a:spcPct val="0"/>
              </a:spcBef>
            </a:pPr>
            <a:fld id="{01664039-03C6-4EFA-B8E3-932ABCE1ECCB}" type="slidenum">
              <a:rPr lang="en-US" altLang="en-US">
                <a:solidFill>
                  <a:prstClr val="black"/>
                </a:solidFill>
              </a:rPr>
              <a:pPr eaLnBrk="1" hangingPunct="1">
                <a:spcBef>
                  <a:spcPct val="0"/>
                </a:spcBef>
              </a:pPr>
              <a:t>48</a:t>
            </a:fld>
            <a:endParaRPr lang="en-US" altLang="en-US">
              <a:solidFill>
                <a:prstClr val="black"/>
              </a:solidFill>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p:spPr>
        <p:txBody>
          <a:bodyPr/>
          <a:lstStyle/>
          <a:p>
            <a:pPr eaLnBrk="1" hangingPunct="1"/>
            <a:r>
              <a:rPr lang="en-US" altLang="en-US" smtClean="0"/>
              <a:t> </a:t>
            </a:r>
          </a:p>
        </p:txBody>
      </p:sp>
    </p:spTree>
    <p:extLst>
      <p:ext uri="{BB962C8B-B14F-4D97-AF65-F5344CB8AC3E}">
        <p14:creationId xmlns:p14="http://schemas.microsoft.com/office/powerpoint/2010/main" val="212329495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itchFamily="34" charset="0"/>
                <a:cs typeface="Arial" pitchFamily="34" charset="0"/>
              </a:defRPr>
            </a:lvl1pPr>
            <a:lvl2pPr marL="742950" indent="-285750" eaLnBrk="0" hangingPunct="0">
              <a:spcBef>
                <a:spcPct val="30000"/>
              </a:spcBef>
              <a:defRPr sz="1200">
                <a:solidFill>
                  <a:schemeClr val="tx1"/>
                </a:solidFill>
                <a:latin typeface="Arial" pitchFamily="34" charset="0"/>
                <a:cs typeface="Arial" pitchFamily="34" charset="0"/>
              </a:defRPr>
            </a:lvl2pPr>
            <a:lvl3pPr marL="1143000" indent="-228600" eaLnBrk="0" hangingPunct="0">
              <a:spcBef>
                <a:spcPct val="30000"/>
              </a:spcBef>
              <a:defRPr sz="1200">
                <a:solidFill>
                  <a:schemeClr val="tx1"/>
                </a:solidFill>
                <a:latin typeface="Arial" pitchFamily="34" charset="0"/>
                <a:cs typeface="Arial" pitchFamily="34" charset="0"/>
              </a:defRPr>
            </a:lvl3pPr>
            <a:lvl4pPr marL="1600200" indent="-228600" eaLnBrk="0" hangingPunct="0">
              <a:spcBef>
                <a:spcPct val="30000"/>
              </a:spcBef>
              <a:defRPr sz="1200">
                <a:solidFill>
                  <a:schemeClr val="tx1"/>
                </a:solidFill>
                <a:latin typeface="Arial" pitchFamily="34" charset="0"/>
                <a:cs typeface="Arial" pitchFamily="34" charset="0"/>
              </a:defRPr>
            </a:lvl4pPr>
            <a:lvl5pPr marL="2057400" indent="-228600" eaLnBrk="0" hangingPunct="0">
              <a:spcBef>
                <a:spcPct val="30000"/>
              </a:spcBef>
              <a:defRPr sz="12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cs typeface="Arial" pitchFamily="34" charset="0"/>
              </a:defRPr>
            </a:lvl9pPr>
          </a:lstStyle>
          <a:p>
            <a:pPr eaLnBrk="1" hangingPunct="1">
              <a:spcBef>
                <a:spcPct val="0"/>
              </a:spcBef>
            </a:pPr>
            <a:fld id="{01664039-03C6-4EFA-B8E3-932ABCE1ECCB}" type="slidenum">
              <a:rPr lang="en-US" altLang="en-US">
                <a:solidFill>
                  <a:prstClr val="black"/>
                </a:solidFill>
              </a:rPr>
              <a:pPr eaLnBrk="1" hangingPunct="1">
                <a:spcBef>
                  <a:spcPct val="0"/>
                </a:spcBef>
              </a:pPr>
              <a:t>49</a:t>
            </a:fld>
            <a:endParaRPr lang="en-US" altLang="en-US">
              <a:solidFill>
                <a:prstClr val="black"/>
              </a:solidFill>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p:spPr>
        <p:txBody>
          <a:bodyPr/>
          <a:lstStyle/>
          <a:p>
            <a:pPr eaLnBrk="1" hangingPunct="1"/>
            <a:r>
              <a:rPr lang="en-US" altLang="en-US" smtClean="0"/>
              <a:t> </a:t>
            </a:r>
          </a:p>
        </p:txBody>
      </p:sp>
    </p:spTree>
    <p:extLst>
      <p:ext uri="{BB962C8B-B14F-4D97-AF65-F5344CB8AC3E}">
        <p14:creationId xmlns:p14="http://schemas.microsoft.com/office/powerpoint/2010/main" val="249073815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itchFamily="34" charset="0"/>
                <a:cs typeface="Arial" pitchFamily="34" charset="0"/>
              </a:defRPr>
            </a:lvl1pPr>
            <a:lvl2pPr marL="742950" indent="-285750" eaLnBrk="0" hangingPunct="0">
              <a:spcBef>
                <a:spcPct val="30000"/>
              </a:spcBef>
              <a:defRPr sz="1200">
                <a:solidFill>
                  <a:schemeClr val="tx1"/>
                </a:solidFill>
                <a:latin typeface="Arial" pitchFamily="34" charset="0"/>
                <a:cs typeface="Arial" pitchFamily="34" charset="0"/>
              </a:defRPr>
            </a:lvl2pPr>
            <a:lvl3pPr marL="1143000" indent="-228600" eaLnBrk="0" hangingPunct="0">
              <a:spcBef>
                <a:spcPct val="30000"/>
              </a:spcBef>
              <a:defRPr sz="1200">
                <a:solidFill>
                  <a:schemeClr val="tx1"/>
                </a:solidFill>
                <a:latin typeface="Arial" pitchFamily="34" charset="0"/>
                <a:cs typeface="Arial" pitchFamily="34" charset="0"/>
              </a:defRPr>
            </a:lvl3pPr>
            <a:lvl4pPr marL="1600200" indent="-228600" eaLnBrk="0" hangingPunct="0">
              <a:spcBef>
                <a:spcPct val="30000"/>
              </a:spcBef>
              <a:defRPr sz="1200">
                <a:solidFill>
                  <a:schemeClr val="tx1"/>
                </a:solidFill>
                <a:latin typeface="Arial" pitchFamily="34" charset="0"/>
                <a:cs typeface="Arial" pitchFamily="34" charset="0"/>
              </a:defRPr>
            </a:lvl4pPr>
            <a:lvl5pPr marL="2057400" indent="-228600" eaLnBrk="0" hangingPunct="0">
              <a:spcBef>
                <a:spcPct val="30000"/>
              </a:spcBef>
              <a:defRPr sz="12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cs typeface="Arial" pitchFamily="34" charset="0"/>
              </a:defRPr>
            </a:lvl9pPr>
          </a:lstStyle>
          <a:p>
            <a:pPr eaLnBrk="1" hangingPunct="1">
              <a:spcBef>
                <a:spcPct val="0"/>
              </a:spcBef>
            </a:pPr>
            <a:fld id="{01664039-03C6-4EFA-B8E3-932ABCE1ECCB}" type="slidenum">
              <a:rPr lang="en-US" altLang="en-US">
                <a:solidFill>
                  <a:prstClr val="black"/>
                </a:solidFill>
              </a:rPr>
              <a:pPr eaLnBrk="1" hangingPunct="1">
                <a:spcBef>
                  <a:spcPct val="0"/>
                </a:spcBef>
              </a:pPr>
              <a:t>50</a:t>
            </a:fld>
            <a:endParaRPr lang="en-US" altLang="en-US">
              <a:solidFill>
                <a:prstClr val="black"/>
              </a:solidFill>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p:spPr>
        <p:txBody>
          <a:bodyPr/>
          <a:lstStyle/>
          <a:p>
            <a:pPr eaLnBrk="1" hangingPunct="1"/>
            <a:r>
              <a:rPr lang="en-US" altLang="en-US" smtClean="0"/>
              <a:t> </a:t>
            </a:r>
          </a:p>
        </p:txBody>
      </p:sp>
    </p:spTree>
    <p:extLst>
      <p:ext uri="{BB962C8B-B14F-4D97-AF65-F5344CB8AC3E}">
        <p14:creationId xmlns:p14="http://schemas.microsoft.com/office/powerpoint/2010/main" val="104188846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itchFamily="34" charset="0"/>
                <a:cs typeface="Arial" pitchFamily="34" charset="0"/>
              </a:defRPr>
            </a:lvl1pPr>
            <a:lvl2pPr marL="742950" indent="-285750" eaLnBrk="0" hangingPunct="0">
              <a:spcBef>
                <a:spcPct val="30000"/>
              </a:spcBef>
              <a:defRPr sz="1200">
                <a:solidFill>
                  <a:schemeClr val="tx1"/>
                </a:solidFill>
                <a:latin typeface="Arial" pitchFamily="34" charset="0"/>
                <a:cs typeface="Arial" pitchFamily="34" charset="0"/>
              </a:defRPr>
            </a:lvl2pPr>
            <a:lvl3pPr marL="1143000" indent="-228600" eaLnBrk="0" hangingPunct="0">
              <a:spcBef>
                <a:spcPct val="30000"/>
              </a:spcBef>
              <a:defRPr sz="1200">
                <a:solidFill>
                  <a:schemeClr val="tx1"/>
                </a:solidFill>
                <a:latin typeface="Arial" pitchFamily="34" charset="0"/>
                <a:cs typeface="Arial" pitchFamily="34" charset="0"/>
              </a:defRPr>
            </a:lvl3pPr>
            <a:lvl4pPr marL="1600200" indent="-228600" eaLnBrk="0" hangingPunct="0">
              <a:spcBef>
                <a:spcPct val="30000"/>
              </a:spcBef>
              <a:defRPr sz="1200">
                <a:solidFill>
                  <a:schemeClr val="tx1"/>
                </a:solidFill>
                <a:latin typeface="Arial" pitchFamily="34" charset="0"/>
                <a:cs typeface="Arial" pitchFamily="34" charset="0"/>
              </a:defRPr>
            </a:lvl4pPr>
            <a:lvl5pPr marL="2057400" indent="-228600" eaLnBrk="0" hangingPunct="0">
              <a:spcBef>
                <a:spcPct val="30000"/>
              </a:spcBef>
              <a:defRPr sz="12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cs typeface="Arial" pitchFamily="34" charset="0"/>
              </a:defRPr>
            </a:lvl9pPr>
          </a:lstStyle>
          <a:p>
            <a:pPr eaLnBrk="1" hangingPunct="1">
              <a:spcBef>
                <a:spcPct val="0"/>
              </a:spcBef>
            </a:pPr>
            <a:fld id="{01664039-03C6-4EFA-B8E3-932ABCE1ECCB}" type="slidenum">
              <a:rPr lang="en-US" altLang="en-US">
                <a:solidFill>
                  <a:prstClr val="black"/>
                </a:solidFill>
              </a:rPr>
              <a:pPr eaLnBrk="1" hangingPunct="1">
                <a:spcBef>
                  <a:spcPct val="0"/>
                </a:spcBef>
              </a:pPr>
              <a:t>51</a:t>
            </a:fld>
            <a:endParaRPr lang="en-US" altLang="en-US">
              <a:solidFill>
                <a:prstClr val="black"/>
              </a:solidFill>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p:spPr>
        <p:txBody>
          <a:bodyPr/>
          <a:lstStyle/>
          <a:p>
            <a:pPr eaLnBrk="1" hangingPunct="1"/>
            <a:endParaRPr lang="en-US" altLang="en-US" dirty="0" smtClean="0"/>
          </a:p>
        </p:txBody>
      </p:sp>
    </p:spTree>
    <p:extLst>
      <p:ext uri="{BB962C8B-B14F-4D97-AF65-F5344CB8AC3E}">
        <p14:creationId xmlns:p14="http://schemas.microsoft.com/office/powerpoint/2010/main" val="131308682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itchFamily="34" charset="0"/>
                <a:cs typeface="Arial" pitchFamily="34" charset="0"/>
              </a:defRPr>
            </a:lvl1pPr>
            <a:lvl2pPr marL="742950" indent="-285750" eaLnBrk="0" hangingPunct="0">
              <a:spcBef>
                <a:spcPct val="30000"/>
              </a:spcBef>
              <a:defRPr sz="1200">
                <a:solidFill>
                  <a:schemeClr val="tx1"/>
                </a:solidFill>
                <a:latin typeface="Arial" pitchFamily="34" charset="0"/>
                <a:cs typeface="Arial" pitchFamily="34" charset="0"/>
              </a:defRPr>
            </a:lvl2pPr>
            <a:lvl3pPr marL="1143000" indent="-228600" eaLnBrk="0" hangingPunct="0">
              <a:spcBef>
                <a:spcPct val="30000"/>
              </a:spcBef>
              <a:defRPr sz="1200">
                <a:solidFill>
                  <a:schemeClr val="tx1"/>
                </a:solidFill>
                <a:latin typeface="Arial" pitchFamily="34" charset="0"/>
                <a:cs typeface="Arial" pitchFamily="34" charset="0"/>
              </a:defRPr>
            </a:lvl3pPr>
            <a:lvl4pPr marL="1600200" indent="-228600" eaLnBrk="0" hangingPunct="0">
              <a:spcBef>
                <a:spcPct val="30000"/>
              </a:spcBef>
              <a:defRPr sz="1200">
                <a:solidFill>
                  <a:schemeClr val="tx1"/>
                </a:solidFill>
                <a:latin typeface="Arial" pitchFamily="34" charset="0"/>
                <a:cs typeface="Arial" pitchFamily="34" charset="0"/>
              </a:defRPr>
            </a:lvl4pPr>
            <a:lvl5pPr marL="2057400" indent="-228600" eaLnBrk="0" hangingPunct="0">
              <a:spcBef>
                <a:spcPct val="30000"/>
              </a:spcBef>
              <a:defRPr sz="12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cs typeface="Arial" pitchFamily="34" charset="0"/>
              </a:defRPr>
            </a:lvl9pPr>
          </a:lstStyle>
          <a:p>
            <a:pPr eaLnBrk="1" hangingPunct="1">
              <a:spcBef>
                <a:spcPct val="0"/>
              </a:spcBef>
            </a:pPr>
            <a:fld id="{01664039-03C6-4EFA-B8E3-932ABCE1ECCB}" type="slidenum">
              <a:rPr lang="en-US" altLang="en-US">
                <a:solidFill>
                  <a:prstClr val="black"/>
                </a:solidFill>
              </a:rPr>
              <a:pPr eaLnBrk="1" hangingPunct="1">
                <a:spcBef>
                  <a:spcPct val="0"/>
                </a:spcBef>
              </a:pPr>
              <a:t>52</a:t>
            </a:fld>
            <a:endParaRPr lang="en-US" altLang="en-US">
              <a:solidFill>
                <a:prstClr val="black"/>
              </a:solidFill>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p:spPr>
        <p:txBody>
          <a:bodyPr/>
          <a:lstStyle/>
          <a:p>
            <a:pPr eaLnBrk="1" hangingPunct="1"/>
            <a:endParaRPr lang="en-US" altLang="en-US" dirty="0" smtClean="0"/>
          </a:p>
        </p:txBody>
      </p:sp>
    </p:spTree>
    <p:extLst>
      <p:ext uri="{BB962C8B-B14F-4D97-AF65-F5344CB8AC3E}">
        <p14:creationId xmlns:p14="http://schemas.microsoft.com/office/powerpoint/2010/main" val="308817209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itchFamily="34" charset="0"/>
                <a:cs typeface="Arial" pitchFamily="34" charset="0"/>
              </a:defRPr>
            </a:lvl1pPr>
            <a:lvl2pPr marL="742950" indent="-285750" eaLnBrk="0" hangingPunct="0">
              <a:spcBef>
                <a:spcPct val="30000"/>
              </a:spcBef>
              <a:defRPr sz="1200">
                <a:solidFill>
                  <a:schemeClr val="tx1"/>
                </a:solidFill>
                <a:latin typeface="Arial" pitchFamily="34" charset="0"/>
                <a:cs typeface="Arial" pitchFamily="34" charset="0"/>
              </a:defRPr>
            </a:lvl2pPr>
            <a:lvl3pPr marL="1143000" indent="-228600" eaLnBrk="0" hangingPunct="0">
              <a:spcBef>
                <a:spcPct val="30000"/>
              </a:spcBef>
              <a:defRPr sz="1200">
                <a:solidFill>
                  <a:schemeClr val="tx1"/>
                </a:solidFill>
                <a:latin typeface="Arial" pitchFamily="34" charset="0"/>
                <a:cs typeface="Arial" pitchFamily="34" charset="0"/>
              </a:defRPr>
            </a:lvl3pPr>
            <a:lvl4pPr marL="1600200" indent="-228600" eaLnBrk="0" hangingPunct="0">
              <a:spcBef>
                <a:spcPct val="30000"/>
              </a:spcBef>
              <a:defRPr sz="1200">
                <a:solidFill>
                  <a:schemeClr val="tx1"/>
                </a:solidFill>
                <a:latin typeface="Arial" pitchFamily="34" charset="0"/>
                <a:cs typeface="Arial" pitchFamily="34" charset="0"/>
              </a:defRPr>
            </a:lvl4pPr>
            <a:lvl5pPr marL="2057400" indent="-228600" eaLnBrk="0" hangingPunct="0">
              <a:spcBef>
                <a:spcPct val="30000"/>
              </a:spcBef>
              <a:defRPr sz="12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cs typeface="Arial" pitchFamily="34" charset="0"/>
              </a:defRPr>
            </a:lvl9pPr>
          </a:lstStyle>
          <a:p>
            <a:pPr eaLnBrk="1" hangingPunct="1">
              <a:spcBef>
                <a:spcPct val="0"/>
              </a:spcBef>
            </a:pPr>
            <a:fld id="{01664039-03C6-4EFA-B8E3-932ABCE1ECCB}" type="slidenum">
              <a:rPr lang="en-US" altLang="en-US">
                <a:solidFill>
                  <a:prstClr val="black"/>
                </a:solidFill>
              </a:rPr>
              <a:pPr eaLnBrk="1" hangingPunct="1">
                <a:spcBef>
                  <a:spcPct val="0"/>
                </a:spcBef>
              </a:pPr>
              <a:t>53</a:t>
            </a:fld>
            <a:endParaRPr lang="en-US" altLang="en-US">
              <a:solidFill>
                <a:prstClr val="black"/>
              </a:solidFill>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p:spPr>
        <p:txBody>
          <a:bodyPr/>
          <a:lstStyle/>
          <a:p>
            <a:pPr eaLnBrk="1" hangingPunct="1"/>
            <a:r>
              <a:rPr lang="en-US" altLang="en-US" smtClean="0"/>
              <a:t> </a:t>
            </a:r>
          </a:p>
        </p:txBody>
      </p:sp>
    </p:spTree>
    <p:extLst>
      <p:ext uri="{BB962C8B-B14F-4D97-AF65-F5344CB8AC3E}">
        <p14:creationId xmlns:p14="http://schemas.microsoft.com/office/powerpoint/2010/main" val="163516039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itchFamily="34" charset="0"/>
                <a:cs typeface="Arial" pitchFamily="34" charset="0"/>
              </a:defRPr>
            </a:lvl1pPr>
            <a:lvl2pPr marL="742950" indent="-285750" eaLnBrk="0" hangingPunct="0">
              <a:spcBef>
                <a:spcPct val="30000"/>
              </a:spcBef>
              <a:defRPr sz="1200">
                <a:solidFill>
                  <a:schemeClr val="tx1"/>
                </a:solidFill>
                <a:latin typeface="Arial" pitchFamily="34" charset="0"/>
                <a:cs typeface="Arial" pitchFamily="34" charset="0"/>
              </a:defRPr>
            </a:lvl2pPr>
            <a:lvl3pPr marL="1143000" indent="-228600" eaLnBrk="0" hangingPunct="0">
              <a:spcBef>
                <a:spcPct val="30000"/>
              </a:spcBef>
              <a:defRPr sz="1200">
                <a:solidFill>
                  <a:schemeClr val="tx1"/>
                </a:solidFill>
                <a:latin typeface="Arial" pitchFamily="34" charset="0"/>
                <a:cs typeface="Arial" pitchFamily="34" charset="0"/>
              </a:defRPr>
            </a:lvl3pPr>
            <a:lvl4pPr marL="1600200" indent="-228600" eaLnBrk="0" hangingPunct="0">
              <a:spcBef>
                <a:spcPct val="30000"/>
              </a:spcBef>
              <a:defRPr sz="1200">
                <a:solidFill>
                  <a:schemeClr val="tx1"/>
                </a:solidFill>
                <a:latin typeface="Arial" pitchFamily="34" charset="0"/>
                <a:cs typeface="Arial" pitchFamily="34" charset="0"/>
              </a:defRPr>
            </a:lvl4pPr>
            <a:lvl5pPr marL="2057400" indent="-228600" eaLnBrk="0" hangingPunct="0">
              <a:spcBef>
                <a:spcPct val="30000"/>
              </a:spcBef>
              <a:defRPr sz="12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cs typeface="Arial" pitchFamily="34" charset="0"/>
              </a:defRPr>
            </a:lvl9pPr>
          </a:lstStyle>
          <a:p>
            <a:pPr eaLnBrk="1" hangingPunct="1">
              <a:spcBef>
                <a:spcPct val="0"/>
              </a:spcBef>
            </a:pPr>
            <a:fld id="{01664039-03C6-4EFA-B8E3-932ABCE1ECCB}" type="slidenum">
              <a:rPr lang="en-US" altLang="en-US">
                <a:solidFill>
                  <a:prstClr val="black"/>
                </a:solidFill>
              </a:rPr>
              <a:pPr eaLnBrk="1" hangingPunct="1">
                <a:spcBef>
                  <a:spcPct val="0"/>
                </a:spcBef>
              </a:pPr>
              <a:t>54</a:t>
            </a:fld>
            <a:endParaRPr lang="en-US" altLang="en-US">
              <a:solidFill>
                <a:prstClr val="black"/>
              </a:solidFill>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p:spPr>
        <p:txBody>
          <a:bodyPr/>
          <a:lstStyle/>
          <a:p>
            <a:pPr eaLnBrk="1" hangingPunct="1"/>
            <a:r>
              <a:rPr lang="en-US" altLang="en-US" smtClean="0"/>
              <a:t> </a:t>
            </a:r>
          </a:p>
        </p:txBody>
      </p:sp>
    </p:spTree>
    <p:extLst>
      <p:ext uri="{BB962C8B-B14F-4D97-AF65-F5344CB8AC3E}">
        <p14:creationId xmlns:p14="http://schemas.microsoft.com/office/powerpoint/2010/main" val="161828119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itchFamily="34" charset="0"/>
                <a:cs typeface="Arial" pitchFamily="34" charset="0"/>
              </a:defRPr>
            </a:lvl1pPr>
            <a:lvl2pPr marL="742950" indent="-285750" eaLnBrk="0" hangingPunct="0">
              <a:spcBef>
                <a:spcPct val="30000"/>
              </a:spcBef>
              <a:defRPr sz="1200">
                <a:solidFill>
                  <a:schemeClr val="tx1"/>
                </a:solidFill>
                <a:latin typeface="Arial" pitchFamily="34" charset="0"/>
                <a:cs typeface="Arial" pitchFamily="34" charset="0"/>
              </a:defRPr>
            </a:lvl2pPr>
            <a:lvl3pPr marL="1143000" indent="-228600" eaLnBrk="0" hangingPunct="0">
              <a:spcBef>
                <a:spcPct val="30000"/>
              </a:spcBef>
              <a:defRPr sz="1200">
                <a:solidFill>
                  <a:schemeClr val="tx1"/>
                </a:solidFill>
                <a:latin typeface="Arial" pitchFamily="34" charset="0"/>
                <a:cs typeface="Arial" pitchFamily="34" charset="0"/>
              </a:defRPr>
            </a:lvl3pPr>
            <a:lvl4pPr marL="1600200" indent="-228600" eaLnBrk="0" hangingPunct="0">
              <a:spcBef>
                <a:spcPct val="30000"/>
              </a:spcBef>
              <a:defRPr sz="1200">
                <a:solidFill>
                  <a:schemeClr val="tx1"/>
                </a:solidFill>
                <a:latin typeface="Arial" pitchFamily="34" charset="0"/>
                <a:cs typeface="Arial" pitchFamily="34" charset="0"/>
              </a:defRPr>
            </a:lvl4pPr>
            <a:lvl5pPr marL="2057400" indent="-228600" eaLnBrk="0" hangingPunct="0">
              <a:spcBef>
                <a:spcPct val="30000"/>
              </a:spcBef>
              <a:defRPr sz="12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cs typeface="Arial" pitchFamily="34" charset="0"/>
              </a:defRPr>
            </a:lvl9pPr>
          </a:lstStyle>
          <a:p>
            <a:pPr eaLnBrk="1" hangingPunct="1">
              <a:spcBef>
                <a:spcPct val="0"/>
              </a:spcBef>
            </a:pPr>
            <a:fld id="{03BB6724-7533-4F7A-AB46-C90F949A0AD0}" type="slidenum">
              <a:rPr lang="en-US" altLang="en-US">
                <a:solidFill>
                  <a:prstClr val="black"/>
                </a:solidFill>
              </a:rPr>
              <a:pPr eaLnBrk="1" hangingPunct="1">
                <a:spcBef>
                  <a:spcPct val="0"/>
                </a:spcBef>
              </a:pPr>
              <a:t>55</a:t>
            </a:fld>
            <a:endParaRPr lang="en-US" altLang="en-US">
              <a:solidFill>
                <a:prstClr val="black"/>
              </a:solidFill>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p:spPr>
        <p:txBody>
          <a:bodyPr/>
          <a:lstStyle/>
          <a:p>
            <a:pPr eaLnBrk="1" hangingPunct="1"/>
            <a:endParaRPr lang="en-US" altLang="en-US" smtClean="0">
              <a:latin typeface="Palatino-Roman" charset="0"/>
            </a:endParaRPr>
          </a:p>
          <a:p>
            <a:pPr eaLnBrk="1" hangingPunct="1"/>
            <a:r>
              <a:rPr lang="en-US" altLang="en-US" smtClean="0"/>
              <a:t>  </a:t>
            </a:r>
          </a:p>
        </p:txBody>
      </p:sp>
    </p:spTree>
    <p:extLst>
      <p:ext uri="{BB962C8B-B14F-4D97-AF65-F5344CB8AC3E}">
        <p14:creationId xmlns:p14="http://schemas.microsoft.com/office/powerpoint/2010/main" val="8347643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itchFamily="34" charset="0"/>
                <a:cs typeface="Arial" pitchFamily="34" charset="0"/>
              </a:defRPr>
            </a:lvl1pPr>
            <a:lvl2pPr marL="742950" indent="-285750" eaLnBrk="0" hangingPunct="0">
              <a:spcBef>
                <a:spcPct val="30000"/>
              </a:spcBef>
              <a:defRPr sz="1200">
                <a:solidFill>
                  <a:schemeClr val="tx1"/>
                </a:solidFill>
                <a:latin typeface="Arial" pitchFamily="34" charset="0"/>
                <a:cs typeface="Arial" pitchFamily="34" charset="0"/>
              </a:defRPr>
            </a:lvl2pPr>
            <a:lvl3pPr marL="1143000" indent="-228600" eaLnBrk="0" hangingPunct="0">
              <a:spcBef>
                <a:spcPct val="30000"/>
              </a:spcBef>
              <a:defRPr sz="1200">
                <a:solidFill>
                  <a:schemeClr val="tx1"/>
                </a:solidFill>
                <a:latin typeface="Arial" pitchFamily="34" charset="0"/>
                <a:cs typeface="Arial" pitchFamily="34" charset="0"/>
              </a:defRPr>
            </a:lvl3pPr>
            <a:lvl4pPr marL="1600200" indent="-228600" eaLnBrk="0" hangingPunct="0">
              <a:spcBef>
                <a:spcPct val="30000"/>
              </a:spcBef>
              <a:defRPr sz="1200">
                <a:solidFill>
                  <a:schemeClr val="tx1"/>
                </a:solidFill>
                <a:latin typeface="Arial" pitchFamily="34" charset="0"/>
                <a:cs typeface="Arial" pitchFamily="34" charset="0"/>
              </a:defRPr>
            </a:lvl4pPr>
            <a:lvl5pPr marL="2057400" indent="-228600" eaLnBrk="0" hangingPunct="0">
              <a:spcBef>
                <a:spcPct val="30000"/>
              </a:spcBef>
              <a:defRPr sz="12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cs typeface="Arial" pitchFamily="34" charset="0"/>
              </a:defRPr>
            </a:lvl9pPr>
          </a:lstStyle>
          <a:p>
            <a:pPr eaLnBrk="1" hangingPunct="1">
              <a:spcBef>
                <a:spcPct val="0"/>
              </a:spcBef>
            </a:pPr>
            <a:fld id="{01664039-03C6-4EFA-B8E3-932ABCE1ECCB}" type="slidenum">
              <a:rPr lang="en-US" altLang="en-US">
                <a:solidFill>
                  <a:prstClr val="black"/>
                </a:solidFill>
              </a:rPr>
              <a:pPr eaLnBrk="1" hangingPunct="1">
                <a:spcBef>
                  <a:spcPct val="0"/>
                </a:spcBef>
              </a:pPr>
              <a:t>11</a:t>
            </a:fld>
            <a:endParaRPr lang="en-US" altLang="en-US">
              <a:solidFill>
                <a:prstClr val="black"/>
              </a:solidFill>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p:spPr>
        <p:txBody>
          <a:bodyPr/>
          <a:lstStyle/>
          <a:p>
            <a:pPr eaLnBrk="1" hangingPunct="1"/>
            <a:r>
              <a:rPr lang="en-US" altLang="en-US" smtClean="0"/>
              <a:t> </a:t>
            </a:r>
          </a:p>
        </p:txBody>
      </p:sp>
    </p:spTree>
    <p:extLst>
      <p:ext uri="{BB962C8B-B14F-4D97-AF65-F5344CB8AC3E}">
        <p14:creationId xmlns:p14="http://schemas.microsoft.com/office/powerpoint/2010/main" val="236622065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itchFamily="34" charset="0"/>
                <a:cs typeface="Arial" pitchFamily="34" charset="0"/>
              </a:defRPr>
            </a:lvl1pPr>
            <a:lvl2pPr marL="742950" indent="-285750" eaLnBrk="0" hangingPunct="0">
              <a:spcBef>
                <a:spcPct val="30000"/>
              </a:spcBef>
              <a:defRPr sz="1200">
                <a:solidFill>
                  <a:schemeClr val="tx1"/>
                </a:solidFill>
                <a:latin typeface="Arial" pitchFamily="34" charset="0"/>
                <a:cs typeface="Arial" pitchFamily="34" charset="0"/>
              </a:defRPr>
            </a:lvl2pPr>
            <a:lvl3pPr marL="1143000" indent="-228600" eaLnBrk="0" hangingPunct="0">
              <a:spcBef>
                <a:spcPct val="30000"/>
              </a:spcBef>
              <a:defRPr sz="1200">
                <a:solidFill>
                  <a:schemeClr val="tx1"/>
                </a:solidFill>
                <a:latin typeface="Arial" pitchFamily="34" charset="0"/>
                <a:cs typeface="Arial" pitchFamily="34" charset="0"/>
              </a:defRPr>
            </a:lvl3pPr>
            <a:lvl4pPr marL="1600200" indent="-228600" eaLnBrk="0" hangingPunct="0">
              <a:spcBef>
                <a:spcPct val="30000"/>
              </a:spcBef>
              <a:defRPr sz="1200">
                <a:solidFill>
                  <a:schemeClr val="tx1"/>
                </a:solidFill>
                <a:latin typeface="Arial" pitchFamily="34" charset="0"/>
                <a:cs typeface="Arial" pitchFamily="34" charset="0"/>
              </a:defRPr>
            </a:lvl4pPr>
            <a:lvl5pPr marL="2057400" indent="-228600" eaLnBrk="0" hangingPunct="0">
              <a:spcBef>
                <a:spcPct val="30000"/>
              </a:spcBef>
              <a:defRPr sz="12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cs typeface="Arial" pitchFamily="34" charset="0"/>
              </a:defRPr>
            </a:lvl9pPr>
          </a:lstStyle>
          <a:p>
            <a:pPr eaLnBrk="1" hangingPunct="1">
              <a:spcBef>
                <a:spcPct val="0"/>
              </a:spcBef>
            </a:pPr>
            <a:fld id="{03BB6724-7533-4F7A-AB46-C90F949A0AD0}" type="slidenum">
              <a:rPr lang="en-US" altLang="en-US">
                <a:solidFill>
                  <a:prstClr val="black"/>
                </a:solidFill>
              </a:rPr>
              <a:pPr eaLnBrk="1" hangingPunct="1">
                <a:spcBef>
                  <a:spcPct val="0"/>
                </a:spcBef>
              </a:pPr>
              <a:t>56</a:t>
            </a:fld>
            <a:endParaRPr lang="en-US" altLang="en-US">
              <a:solidFill>
                <a:prstClr val="black"/>
              </a:solidFill>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p:spPr>
        <p:txBody>
          <a:bodyPr/>
          <a:lstStyle/>
          <a:p>
            <a:pPr eaLnBrk="1" hangingPunct="1"/>
            <a:endParaRPr lang="en-US" altLang="en-US" smtClean="0">
              <a:latin typeface="Palatino-Roman" charset="0"/>
            </a:endParaRPr>
          </a:p>
          <a:p>
            <a:pPr eaLnBrk="1" hangingPunct="1"/>
            <a:r>
              <a:rPr lang="en-US" altLang="en-US" smtClean="0"/>
              <a:t>  </a:t>
            </a:r>
          </a:p>
        </p:txBody>
      </p:sp>
    </p:spTree>
    <p:extLst>
      <p:ext uri="{BB962C8B-B14F-4D97-AF65-F5344CB8AC3E}">
        <p14:creationId xmlns:p14="http://schemas.microsoft.com/office/powerpoint/2010/main" val="122082969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itchFamily="34" charset="0"/>
                <a:cs typeface="Arial" pitchFamily="34" charset="0"/>
              </a:defRPr>
            </a:lvl1pPr>
            <a:lvl2pPr marL="742950" indent="-285750" eaLnBrk="0" hangingPunct="0">
              <a:spcBef>
                <a:spcPct val="30000"/>
              </a:spcBef>
              <a:defRPr sz="1200">
                <a:solidFill>
                  <a:schemeClr val="tx1"/>
                </a:solidFill>
                <a:latin typeface="Arial" pitchFamily="34" charset="0"/>
                <a:cs typeface="Arial" pitchFamily="34" charset="0"/>
              </a:defRPr>
            </a:lvl2pPr>
            <a:lvl3pPr marL="1143000" indent="-228600" eaLnBrk="0" hangingPunct="0">
              <a:spcBef>
                <a:spcPct val="30000"/>
              </a:spcBef>
              <a:defRPr sz="1200">
                <a:solidFill>
                  <a:schemeClr val="tx1"/>
                </a:solidFill>
                <a:latin typeface="Arial" pitchFamily="34" charset="0"/>
                <a:cs typeface="Arial" pitchFamily="34" charset="0"/>
              </a:defRPr>
            </a:lvl3pPr>
            <a:lvl4pPr marL="1600200" indent="-228600" eaLnBrk="0" hangingPunct="0">
              <a:spcBef>
                <a:spcPct val="30000"/>
              </a:spcBef>
              <a:defRPr sz="1200">
                <a:solidFill>
                  <a:schemeClr val="tx1"/>
                </a:solidFill>
                <a:latin typeface="Arial" pitchFamily="34" charset="0"/>
                <a:cs typeface="Arial" pitchFamily="34" charset="0"/>
              </a:defRPr>
            </a:lvl4pPr>
            <a:lvl5pPr marL="2057400" indent="-228600" eaLnBrk="0" hangingPunct="0">
              <a:spcBef>
                <a:spcPct val="30000"/>
              </a:spcBef>
              <a:defRPr sz="12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cs typeface="Arial" pitchFamily="34" charset="0"/>
              </a:defRPr>
            </a:lvl9pPr>
          </a:lstStyle>
          <a:p>
            <a:pPr eaLnBrk="1" hangingPunct="1">
              <a:spcBef>
                <a:spcPct val="0"/>
              </a:spcBef>
            </a:pPr>
            <a:fld id="{03BB6724-7533-4F7A-AB46-C90F949A0AD0}" type="slidenum">
              <a:rPr lang="en-US" altLang="en-US">
                <a:solidFill>
                  <a:prstClr val="black"/>
                </a:solidFill>
              </a:rPr>
              <a:pPr eaLnBrk="1" hangingPunct="1">
                <a:spcBef>
                  <a:spcPct val="0"/>
                </a:spcBef>
              </a:pPr>
              <a:t>57</a:t>
            </a:fld>
            <a:endParaRPr lang="en-US" altLang="en-US">
              <a:solidFill>
                <a:prstClr val="black"/>
              </a:solidFill>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p:spPr>
        <p:txBody>
          <a:bodyPr/>
          <a:lstStyle/>
          <a:p>
            <a:pPr eaLnBrk="1" hangingPunct="1"/>
            <a:endParaRPr lang="en-US" altLang="en-US" smtClean="0">
              <a:latin typeface="Palatino-Roman" charset="0"/>
            </a:endParaRPr>
          </a:p>
          <a:p>
            <a:pPr eaLnBrk="1" hangingPunct="1"/>
            <a:r>
              <a:rPr lang="en-US" altLang="en-US" smtClean="0"/>
              <a:t>  </a:t>
            </a:r>
          </a:p>
        </p:txBody>
      </p:sp>
    </p:spTree>
    <p:extLst>
      <p:ext uri="{BB962C8B-B14F-4D97-AF65-F5344CB8AC3E}">
        <p14:creationId xmlns:p14="http://schemas.microsoft.com/office/powerpoint/2010/main" val="349889388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itchFamily="34" charset="0"/>
                <a:cs typeface="Arial" pitchFamily="34" charset="0"/>
              </a:defRPr>
            </a:lvl1pPr>
            <a:lvl2pPr marL="742950" indent="-285750" eaLnBrk="0" hangingPunct="0">
              <a:spcBef>
                <a:spcPct val="30000"/>
              </a:spcBef>
              <a:defRPr sz="1200">
                <a:solidFill>
                  <a:schemeClr val="tx1"/>
                </a:solidFill>
                <a:latin typeface="Arial" pitchFamily="34" charset="0"/>
                <a:cs typeface="Arial" pitchFamily="34" charset="0"/>
              </a:defRPr>
            </a:lvl2pPr>
            <a:lvl3pPr marL="1143000" indent="-228600" eaLnBrk="0" hangingPunct="0">
              <a:spcBef>
                <a:spcPct val="30000"/>
              </a:spcBef>
              <a:defRPr sz="1200">
                <a:solidFill>
                  <a:schemeClr val="tx1"/>
                </a:solidFill>
                <a:latin typeface="Arial" pitchFamily="34" charset="0"/>
                <a:cs typeface="Arial" pitchFamily="34" charset="0"/>
              </a:defRPr>
            </a:lvl3pPr>
            <a:lvl4pPr marL="1600200" indent="-228600" eaLnBrk="0" hangingPunct="0">
              <a:spcBef>
                <a:spcPct val="30000"/>
              </a:spcBef>
              <a:defRPr sz="1200">
                <a:solidFill>
                  <a:schemeClr val="tx1"/>
                </a:solidFill>
                <a:latin typeface="Arial" pitchFamily="34" charset="0"/>
                <a:cs typeface="Arial" pitchFamily="34" charset="0"/>
              </a:defRPr>
            </a:lvl4pPr>
            <a:lvl5pPr marL="2057400" indent="-228600" eaLnBrk="0" hangingPunct="0">
              <a:spcBef>
                <a:spcPct val="30000"/>
              </a:spcBef>
              <a:defRPr sz="12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cs typeface="Arial" pitchFamily="34" charset="0"/>
              </a:defRPr>
            </a:lvl9pPr>
          </a:lstStyle>
          <a:p>
            <a:pPr eaLnBrk="1" hangingPunct="1">
              <a:spcBef>
                <a:spcPct val="0"/>
              </a:spcBef>
            </a:pPr>
            <a:fld id="{03BB6724-7533-4F7A-AB46-C90F949A0AD0}" type="slidenum">
              <a:rPr lang="en-US" altLang="en-US">
                <a:solidFill>
                  <a:prstClr val="black"/>
                </a:solidFill>
              </a:rPr>
              <a:pPr eaLnBrk="1" hangingPunct="1">
                <a:spcBef>
                  <a:spcPct val="0"/>
                </a:spcBef>
              </a:pPr>
              <a:t>58</a:t>
            </a:fld>
            <a:endParaRPr lang="en-US" altLang="en-US">
              <a:solidFill>
                <a:prstClr val="black"/>
              </a:solidFill>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p:spPr>
        <p:txBody>
          <a:bodyPr/>
          <a:lstStyle/>
          <a:p>
            <a:pPr eaLnBrk="1" hangingPunct="1"/>
            <a:endParaRPr lang="en-US" altLang="en-US" smtClean="0">
              <a:latin typeface="Palatino-Roman" charset="0"/>
            </a:endParaRPr>
          </a:p>
          <a:p>
            <a:pPr eaLnBrk="1" hangingPunct="1"/>
            <a:r>
              <a:rPr lang="en-US" altLang="en-US" smtClean="0"/>
              <a:t>  </a:t>
            </a:r>
          </a:p>
        </p:txBody>
      </p:sp>
    </p:spTree>
    <p:extLst>
      <p:ext uri="{BB962C8B-B14F-4D97-AF65-F5344CB8AC3E}">
        <p14:creationId xmlns:p14="http://schemas.microsoft.com/office/powerpoint/2010/main" val="153407244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itchFamily="34" charset="0"/>
                <a:cs typeface="Arial" pitchFamily="34" charset="0"/>
              </a:defRPr>
            </a:lvl1pPr>
            <a:lvl2pPr marL="742950" indent="-285750" eaLnBrk="0" hangingPunct="0">
              <a:spcBef>
                <a:spcPct val="30000"/>
              </a:spcBef>
              <a:defRPr sz="1200">
                <a:solidFill>
                  <a:schemeClr val="tx1"/>
                </a:solidFill>
                <a:latin typeface="Arial" pitchFamily="34" charset="0"/>
                <a:cs typeface="Arial" pitchFamily="34" charset="0"/>
              </a:defRPr>
            </a:lvl2pPr>
            <a:lvl3pPr marL="1143000" indent="-228600" eaLnBrk="0" hangingPunct="0">
              <a:spcBef>
                <a:spcPct val="30000"/>
              </a:spcBef>
              <a:defRPr sz="1200">
                <a:solidFill>
                  <a:schemeClr val="tx1"/>
                </a:solidFill>
                <a:latin typeface="Arial" pitchFamily="34" charset="0"/>
                <a:cs typeface="Arial" pitchFamily="34" charset="0"/>
              </a:defRPr>
            </a:lvl3pPr>
            <a:lvl4pPr marL="1600200" indent="-228600" eaLnBrk="0" hangingPunct="0">
              <a:spcBef>
                <a:spcPct val="30000"/>
              </a:spcBef>
              <a:defRPr sz="1200">
                <a:solidFill>
                  <a:schemeClr val="tx1"/>
                </a:solidFill>
                <a:latin typeface="Arial" pitchFamily="34" charset="0"/>
                <a:cs typeface="Arial" pitchFamily="34" charset="0"/>
              </a:defRPr>
            </a:lvl4pPr>
            <a:lvl5pPr marL="2057400" indent="-228600" eaLnBrk="0" hangingPunct="0">
              <a:spcBef>
                <a:spcPct val="30000"/>
              </a:spcBef>
              <a:defRPr sz="12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cs typeface="Arial" pitchFamily="34" charset="0"/>
              </a:defRPr>
            </a:lvl9pPr>
          </a:lstStyle>
          <a:p>
            <a:pPr eaLnBrk="1" hangingPunct="1">
              <a:spcBef>
                <a:spcPct val="0"/>
              </a:spcBef>
            </a:pPr>
            <a:fld id="{03BB6724-7533-4F7A-AB46-C90F949A0AD0}" type="slidenum">
              <a:rPr lang="en-US" altLang="en-US">
                <a:solidFill>
                  <a:prstClr val="black"/>
                </a:solidFill>
              </a:rPr>
              <a:pPr eaLnBrk="1" hangingPunct="1">
                <a:spcBef>
                  <a:spcPct val="0"/>
                </a:spcBef>
              </a:pPr>
              <a:t>59</a:t>
            </a:fld>
            <a:endParaRPr lang="en-US" altLang="en-US">
              <a:solidFill>
                <a:prstClr val="black"/>
              </a:solidFill>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p:spPr>
        <p:txBody>
          <a:bodyPr/>
          <a:lstStyle/>
          <a:p>
            <a:pPr eaLnBrk="1" hangingPunct="1"/>
            <a:endParaRPr lang="en-US" altLang="en-US" smtClean="0">
              <a:latin typeface="Palatino-Roman" charset="0"/>
            </a:endParaRPr>
          </a:p>
          <a:p>
            <a:pPr eaLnBrk="1" hangingPunct="1"/>
            <a:r>
              <a:rPr lang="en-US" altLang="en-US" smtClean="0"/>
              <a:t>  </a:t>
            </a:r>
          </a:p>
        </p:txBody>
      </p:sp>
    </p:spTree>
    <p:extLst>
      <p:ext uri="{BB962C8B-B14F-4D97-AF65-F5344CB8AC3E}">
        <p14:creationId xmlns:p14="http://schemas.microsoft.com/office/powerpoint/2010/main" val="22710737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itchFamily="34" charset="0"/>
                <a:cs typeface="Arial" pitchFamily="34" charset="0"/>
              </a:defRPr>
            </a:lvl1pPr>
            <a:lvl2pPr marL="742950" indent="-285750" eaLnBrk="0" hangingPunct="0">
              <a:spcBef>
                <a:spcPct val="30000"/>
              </a:spcBef>
              <a:defRPr sz="1200">
                <a:solidFill>
                  <a:schemeClr val="tx1"/>
                </a:solidFill>
                <a:latin typeface="Arial" pitchFamily="34" charset="0"/>
                <a:cs typeface="Arial" pitchFamily="34" charset="0"/>
              </a:defRPr>
            </a:lvl2pPr>
            <a:lvl3pPr marL="1143000" indent="-228600" eaLnBrk="0" hangingPunct="0">
              <a:spcBef>
                <a:spcPct val="30000"/>
              </a:spcBef>
              <a:defRPr sz="1200">
                <a:solidFill>
                  <a:schemeClr val="tx1"/>
                </a:solidFill>
                <a:latin typeface="Arial" pitchFamily="34" charset="0"/>
                <a:cs typeface="Arial" pitchFamily="34" charset="0"/>
              </a:defRPr>
            </a:lvl3pPr>
            <a:lvl4pPr marL="1600200" indent="-228600" eaLnBrk="0" hangingPunct="0">
              <a:spcBef>
                <a:spcPct val="30000"/>
              </a:spcBef>
              <a:defRPr sz="1200">
                <a:solidFill>
                  <a:schemeClr val="tx1"/>
                </a:solidFill>
                <a:latin typeface="Arial" pitchFamily="34" charset="0"/>
                <a:cs typeface="Arial" pitchFamily="34" charset="0"/>
              </a:defRPr>
            </a:lvl4pPr>
            <a:lvl5pPr marL="2057400" indent="-228600" eaLnBrk="0" hangingPunct="0">
              <a:spcBef>
                <a:spcPct val="30000"/>
              </a:spcBef>
              <a:defRPr sz="12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cs typeface="Arial" pitchFamily="34" charset="0"/>
              </a:defRPr>
            </a:lvl9pPr>
          </a:lstStyle>
          <a:p>
            <a:pPr eaLnBrk="1" hangingPunct="1">
              <a:spcBef>
                <a:spcPct val="0"/>
              </a:spcBef>
            </a:pPr>
            <a:fld id="{01664039-03C6-4EFA-B8E3-932ABCE1ECCB}" type="slidenum">
              <a:rPr lang="en-US" altLang="en-US">
                <a:solidFill>
                  <a:prstClr val="black"/>
                </a:solidFill>
              </a:rPr>
              <a:pPr eaLnBrk="1" hangingPunct="1">
                <a:spcBef>
                  <a:spcPct val="0"/>
                </a:spcBef>
              </a:pPr>
              <a:t>12</a:t>
            </a:fld>
            <a:endParaRPr lang="en-US" altLang="en-US">
              <a:solidFill>
                <a:prstClr val="black"/>
              </a:solidFill>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p:spPr>
        <p:txBody>
          <a:bodyPr/>
          <a:lstStyle/>
          <a:p>
            <a:pPr eaLnBrk="1" hangingPunct="1"/>
            <a:endParaRPr lang="en-US" altLang="en-US" dirty="0" smtClean="0"/>
          </a:p>
        </p:txBody>
      </p:sp>
    </p:spTree>
    <p:extLst>
      <p:ext uri="{BB962C8B-B14F-4D97-AF65-F5344CB8AC3E}">
        <p14:creationId xmlns:p14="http://schemas.microsoft.com/office/powerpoint/2010/main" val="23982042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itchFamily="34" charset="0"/>
                <a:cs typeface="Arial" pitchFamily="34" charset="0"/>
              </a:defRPr>
            </a:lvl1pPr>
            <a:lvl2pPr marL="742950" indent="-285750" eaLnBrk="0" hangingPunct="0">
              <a:spcBef>
                <a:spcPct val="30000"/>
              </a:spcBef>
              <a:defRPr sz="1200">
                <a:solidFill>
                  <a:schemeClr val="tx1"/>
                </a:solidFill>
                <a:latin typeface="Arial" pitchFamily="34" charset="0"/>
                <a:cs typeface="Arial" pitchFamily="34" charset="0"/>
              </a:defRPr>
            </a:lvl2pPr>
            <a:lvl3pPr marL="1143000" indent="-228600" eaLnBrk="0" hangingPunct="0">
              <a:spcBef>
                <a:spcPct val="30000"/>
              </a:spcBef>
              <a:defRPr sz="1200">
                <a:solidFill>
                  <a:schemeClr val="tx1"/>
                </a:solidFill>
                <a:latin typeface="Arial" pitchFamily="34" charset="0"/>
                <a:cs typeface="Arial" pitchFamily="34" charset="0"/>
              </a:defRPr>
            </a:lvl3pPr>
            <a:lvl4pPr marL="1600200" indent="-228600" eaLnBrk="0" hangingPunct="0">
              <a:spcBef>
                <a:spcPct val="30000"/>
              </a:spcBef>
              <a:defRPr sz="1200">
                <a:solidFill>
                  <a:schemeClr val="tx1"/>
                </a:solidFill>
                <a:latin typeface="Arial" pitchFamily="34" charset="0"/>
                <a:cs typeface="Arial" pitchFamily="34" charset="0"/>
              </a:defRPr>
            </a:lvl4pPr>
            <a:lvl5pPr marL="2057400" indent="-228600" eaLnBrk="0" hangingPunct="0">
              <a:spcBef>
                <a:spcPct val="30000"/>
              </a:spcBef>
              <a:defRPr sz="12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cs typeface="Arial" pitchFamily="34" charset="0"/>
              </a:defRPr>
            </a:lvl9pPr>
          </a:lstStyle>
          <a:p>
            <a:pPr eaLnBrk="1" hangingPunct="1">
              <a:spcBef>
                <a:spcPct val="0"/>
              </a:spcBef>
            </a:pPr>
            <a:fld id="{03BB6724-7533-4F7A-AB46-C90F949A0AD0}" type="slidenum">
              <a:rPr lang="en-US" altLang="en-US">
                <a:solidFill>
                  <a:prstClr val="black"/>
                </a:solidFill>
              </a:rPr>
              <a:pPr eaLnBrk="1" hangingPunct="1">
                <a:spcBef>
                  <a:spcPct val="0"/>
                </a:spcBef>
              </a:pPr>
              <a:t>13</a:t>
            </a:fld>
            <a:endParaRPr lang="en-US" altLang="en-US">
              <a:solidFill>
                <a:prstClr val="black"/>
              </a:solidFill>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p:spPr>
        <p:txBody>
          <a:bodyPr/>
          <a:lstStyle/>
          <a:p>
            <a:pPr eaLnBrk="1" hangingPunct="1"/>
            <a:endParaRPr lang="en-US" altLang="en-US" smtClean="0">
              <a:latin typeface="Palatino-Roman" charset="0"/>
            </a:endParaRPr>
          </a:p>
          <a:p>
            <a:pPr eaLnBrk="1" hangingPunct="1"/>
            <a:r>
              <a:rPr lang="en-US" altLang="en-US" smtClean="0"/>
              <a:t>  </a:t>
            </a:r>
          </a:p>
        </p:txBody>
      </p:sp>
    </p:spTree>
    <p:extLst>
      <p:ext uri="{BB962C8B-B14F-4D97-AF65-F5344CB8AC3E}">
        <p14:creationId xmlns:p14="http://schemas.microsoft.com/office/powerpoint/2010/main" val="35654684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itchFamily="34" charset="0"/>
                <a:cs typeface="Arial" pitchFamily="34" charset="0"/>
              </a:defRPr>
            </a:lvl1pPr>
            <a:lvl2pPr marL="742950" indent="-285750" eaLnBrk="0" hangingPunct="0">
              <a:spcBef>
                <a:spcPct val="30000"/>
              </a:spcBef>
              <a:defRPr sz="1200">
                <a:solidFill>
                  <a:schemeClr val="tx1"/>
                </a:solidFill>
                <a:latin typeface="Arial" pitchFamily="34" charset="0"/>
                <a:cs typeface="Arial" pitchFamily="34" charset="0"/>
              </a:defRPr>
            </a:lvl2pPr>
            <a:lvl3pPr marL="1143000" indent="-228600" eaLnBrk="0" hangingPunct="0">
              <a:spcBef>
                <a:spcPct val="30000"/>
              </a:spcBef>
              <a:defRPr sz="1200">
                <a:solidFill>
                  <a:schemeClr val="tx1"/>
                </a:solidFill>
                <a:latin typeface="Arial" pitchFamily="34" charset="0"/>
                <a:cs typeface="Arial" pitchFamily="34" charset="0"/>
              </a:defRPr>
            </a:lvl3pPr>
            <a:lvl4pPr marL="1600200" indent="-228600" eaLnBrk="0" hangingPunct="0">
              <a:spcBef>
                <a:spcPct val="30000"/>
              </a:spcBef>
              <a:defRPr sz="1200">
                <a:solidFill>
                  <a:schemeClr val="tx1"/>
                </a:solidFill>
                <a:latin typeface="Arial" pitchFamily="34" charset="0"/>
                <a:cs typeface="Arial" pitchFamily="34" charset="0"/>
              </a:defRPr>
            </a:lvl4pPr>
            <a:lvl5pPr marL="2057400" indent="-228600" eaLnBrk="0" hangingPunct="0">
              <a:spcBef>
                <a:spcPct val="30000"/>
              </a:spcBef>
              <a:defRPr sz="12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cs typeface="Arial" pitchFamily="34" charset="0"/>
              </a:defRPr>
            </a:lvl9pPr>
          </a:lstStyle>
          <a:p>
            <a:pPr eaLnBrk="1" hangingPunct="1">
              <a:spcBef>
                <a:spcPct val="0"/>
              </a:spcBef>
            </a:pPr>
            <a:fld id="{03BB6724-7533-4F7A-AB46-C90F949A0AD0}" type="slidenum">
              <a:rPr lang="en-US" altLang="en-US">
                <a:solidFill>
                  <a:prstClr val="black"/>
                </a:solidFill>
              </a:rPr>
              <a:pPr eaLnBrk="1" hangingPunct="1">
                <a:spcBef>
                  <a:spcPct val="0"/>
                </a:spcBef>
              </a:pPr>
              <a:t>14</a:t>
            </a:fld>
            <a:endParaRPr lang="en-US" altLang="en-US">
              <a:solidFill>
                <a:prstClr val="black"/>
              </a:solidFill>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p:spPr>
        <p:txBody>
          <a:bodyPr/>
          <a:lstStyle/>
          <a:p>
            <a:pPr eaLnBrk="1" hangingPunct="1"/>
            <a:endParaRPr lang="en-US" altLang="en-US" smtClean="0">
              <a:latin typeface="Palatino-Roman" charset="0"/>
            </a:endParaRPr>
          </a:p>
          <a:p>
            <a:pPr eaLnBrk="1" hangingPunct="1"/>
            <a:r>
              <a:rPr lang="en-US" altLang="en-US" smtClean="0"/>
              <a:t>  </a:t>
            </a:r>
          </a:p>
        </p:txBody>
      </p:sp>
    </p:spTree>
    <p:extLst>
      <p:ext uri="{BB962C8B-B14F-4D97-AF65-F5344CB8AC3E}">
        <p14:creationId xmlns:p14="http://schemas.microsoft.com/office/powerpoint/2010/main" val="40987147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itchFamily="34" charset="0"/>
                <a:cs typeface="Arial" pitchFamily="34" charset="0"/>
              </a:defRPr>
            </a:lvl1pPr>
            <a:lvl2pPr marL="742950" indent="-285750" eaLnBrk="0" hangingPunct="0">
              <a:spcBef>
                <a:spcPct val="30000"/>
              </a:spcBef>
              <a:defRPr sz="1200">
                <a:solidFill>
                  <a:schemeClr val="tx1"/>
                </a:solidFill>
                <a:latin typeface="Arial" pitchFamily="34" charset="0"/>
                <a:cs typeface="Arial" pitchFamily="34" charset="0"/>
              </a:defRPr>
            </a:lvl2pPr>
            <a:lvl3pPr marL="1143000" indent="-228600" eaLnBrk="0" hangingPunct="0">
              <a:spcBef>
                <a:spcPct val="30000"/>
              </a:spcBef>
              <a:defRPr sz="1200">
                <a:solidFill>
                  <a:schemeClr val="tx1"/>
                </a:solidFill>
                <a:latin typeface="Arial" pitchFamily="34" charset="0"/>
                <a:cs typeface="Arial" pitchFamily="34" charset="0"/>
              </a:defRPr>
            </a:lvl3pPr>
            <a:lvl4pPr marL="1600200" indent="-228600" eaLnBrk="0" hangingPunct="0">
              <a:spcBef>
                <a:spcPct val="30000"/>
              </a:spcBef>
              <a:defRPr sz="1200">
                <a:solidFill>
                  <a:schemeClr val="tx1"/>
                </a:solidFill>
                <a:latin typeface="Arial" pitchFamily="34" charset="0"/>
                <a:cs typeface="Arial" pitchFamily="34" charset="0"/>
              </a:defRPr>
            </a:lvl4pPr>
            <a:lvl5pPr marL="2057400" indent="-228600" eaLnBrk="0" hangingPunct="0">
              <a:spcBef>
                <a:spcPct val="30000"/>
              </a:spcBef>
              <a:defRPr sz="12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cs typeface="Arial" pitchFamily="34" charset="0"/>
              </a:defRPr>
            </a:lvl9pPr>
          </a:lstStyle>
          <a:p>
            <a:pPr eaLnBrk="1" hangingPunct="1">
              <a:spcBef>
                <a:spcPct val="0"/>
              </a:spcBef>
            </a:pPr>
            <a:fld id="{03BB6724-7533-4F7A-AB46-C90F949A0AD0}" type="slidenum">
              <a:rPr lang="en-US" altLang="en-US">
                <a:solidFill>
                  <a:prstClr val="black"/>
                </a:solidFill>
              </a:rPr>
              <a:pPr eaLnBrk="1" hangingPunct="1">
                <a:spcBef>
                  <a:spcPct val="0"/>
                </a:spcBef>
              </a:pPr>
              <a:t>15</a:t>
            </a:fld>
            <a:endParaRPr lang="en-US" altLang="en-US">
              <a:solidFill>
                <a:prstClr val="black"/>
              </a:solidFill>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p:spPr>
        <p:txBody>
          <a:bodyPr/>
          <a:lstStyle/>
          <a:p>
            <a:pPr eaLnBrk="1" hangingPunct="1"/>
            <a:endParaRPr lang="en-US" altLang="en-US" smtClean="0">
              <a:latin typeface="Palatino-Roman" charset="0"/>
            </a:endParaRPr>
          </a:p>
          <a:p>
            <a:pPr eaLnBrk="1" hangingPunct="1"/>
            <a:r>
              <a:rPr lang="en-US" altLang="en-US" smtClean="0"/>
              <a:t>  </a:t>
            </a:r>
          </a:p>
        </p:txBody>
      </p:sp>
    </p:spTree>
    <p:extLst>
      <p:ext uri="{BB962C8B-B14F-4D97-AF65-F5344CB8AC3E}">
        <p14:creationId xmlns:p14="http://schemas.microsoft.com/office/powerpoint/2010/main" val="14783354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7"/>
          <p:cNvGrpSpPr>
            <a:grpSpLocks/>
          </p:cNvGrpSpPr>
          <p:nvPr/>
        </p:nvGrpSpPr>
        <p:grpSpPr bwMode="auto">
          <a:xfrm>
            <a:off x="228600" y="2889250"/>
            <a:ext cx="8610600" cy="201613"/>
            <a:chOff x="144" y="1680"/>
            <a:chExt cx="5424" cy="144"/>
          </a:xfrm>
        </p:grpSpPr>
        <p:sp>
          <p:nvSpPr>
            <p:cNvPr id="5" name="Rectangle 8"/>
            <p:cNvSpPr>
              <a:spLocks noChangeArrowheads="1"/>
            </p:cNvSpPr>
            <p:nvPr userDrawn="1"/>
          </p:nvSpPr>
          <p:spPr bwMode="auto">
            <a:xfrm>
              <a:off x="144" y="1680"/>
              <a:ext cx="1808" cy="144"/>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Verdana" pitchFamily="34" charset="0"/>
                  <a:cs typeface="Arial" pitchFamily="34" charset="0"/>
                </a:defRPr>
              </a:lvl1pPr>
              <a:lvl2pPr marL="742950" indent="-285750" eaLnBrk="0" hangingPunct="0">
                <a:defRPr>
                  <a:solidFill>
                    <a:schemeClr val="tx1"/>
                  </a:solidFill>
                  <a:latin typeface="Verdana" pitchFamily="34" charset="0"/>
                  <a:cs typeface="Arial" pitchFamily="34" charset="0"/>
                </a:defRPr>
              </a:lvl2pPr>
              <a:lvl3pPr marL="1143000" indent="-228600" eaLnBrk="0" hangingPunct="0">
                <a:defRPr>
                  <a:solidFill>
                    <a:schemeClr val="tx1"/>
                  </a:solidFill>
                  <a:latin typeface="Verdana" pitchFamily="34" charset="0"/>
                  <a:cs typeface="Arial" pitchFamily="34" charset="0"/>
                </a:defRPr>
              </a:lvl3pPr>
              <a:lvl4pPr marL="1600200" indent="-228600" eaLnBrk="0" hangingPunct="0">
                <a:defRPr>
                  <a:solidFill>
                    <a:schemeClr val="tx1"/>
                  </a:solidFill>
                  <a:latin typeface="Verdana" pitchFamily="34" charset="0"/>
                  <a:cs typeface="Arial" pitchFamily="34" charset="0"/>
                </a:defRPr>
              </a:lvl4pPr>
              <a:lvl5pPr marL="2057400" indent="-228600" eaLnBrk="0" hangingPunct="0">
                <a:defRPr>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a:solidFill>
                    <a:schemeClr val="tx1"/>
                  </a:solidFill>
                  <a:latin typeface="Verdana" pitchFamily="34" charset="0"/>
                  <a:cs typeface="Arial" pitchFamily="34" charset="0"/>
                </a:defRPr>
              </a:lvl9pPr>
            </a:lstStyle>
            <a:p>
              <a:pPr eaLnBrk="1" fontAlgn="base" hangingPunct="1">
                <a:spcBef>
                  <a:spcPct val="0"/>
                </a:spcBef>
                <a:spcAft>
                  <a:spcPct val="0"/>
                </a:spcAft>
                <a:defRPr/>
              </a:pPr>
              <a:endParaRPr lang="en-US" altLang="en-US" smtClean="0">
                <a:solidFill>
                  <a:srgbClr val="000000"/>
                </a:solidFill>
              </a:endParaRPr>
            </a:p>
          </p:txBody>
        </p:sp>
        <p:sp>
          <p:nvSpPr>
            <p:cNvPr id="6" name="Rectangle 9"/>
            <p:cNvSpPr>
              <a:spLocks noChangeArrowheads="1"/>
            </p:cNvSpPr>
            <p:nvPr userDrawn="1"/>
          </p:nvSpPr>
          <p:spPr bwMode="auto">
            <a:xfrm>
              <a:off x="1952" y="1680"/>
              <a:ext cx="1808" cy="144"/>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Verdana" pitchFamily="34" charset="0"/>
                  <a:cs typeface="Arial" pitchFamily="34" charset="0"/>
                </a:defRPr>
              </a:lvl1pPr>
              <a:lvl2pPr marL="742950" indent="-285750" eaLnBrk="0" hangingPunct="0">
                <a:defRPr>
                  <a:solidFill>
                    <a:schemeClr val="tx1"/>
                  </a:solidFill>
                  <a:latin typeface="Verdana" pitchFamily="34" charset="0"/>
                  <a:cs typeface="Arial" pitchFamily="34" charset="0"/>
                </a:defRPr>
              </a:lvl2pPr>
              <a:lvl3pPr marL="1143000" indent="-228600" eaLnBrk="0" hangingPunct="0">
                <a:defRPr>
                  <a:solidFill>
                    <a:schemeClr val="tx1"/>
                  </a:solidFill>
                  <a:latin typeface="Verdana" pitchFamily="34" charset="0"/>
                  <a:cs typeface="Arial" pitchFamily="34" charset="0"/>
                </a:defRPr>
              </a:lvl3pPr>
              <a:lvl4pPr marL="1600200" indent="-228600" eaLnBrk="0" hangingPunct="0">
                <a:defRPr>
                  <a:solidFill>
                    <a:schemeClr val="tx1"/>
                  </a:solidFill>
                  <a:latin typeface="Verdana" pitchFamily="34" charset="0"/>
                  <a:cs typeface="Arial" pitchFamily="34" charset="0"/>
                </a:defRPr>
              </a:lvl4pPr>
              <a:lvl5pPr marL="2057400" indent="-228600" eaLnBrk="0" hangingPunct="0">
                <a:defRPr>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a:solidFill>
                    <a:schemeClr val="tx1"/>
                  </a:solidFill>
                  <a:latin typeface="Verdana" pitchFamily="34" charset="0"/>
                  <a:cs typeface="Arial" pitchFamily="34" charset="0"/>
                </a:defRPr>
              </a:lvl9pPr>
            </a:lstStyle>
            <a:p>
              <a:pPr eaLnBrk="1" fontAlgn="base" hangingPunct="1">
                <a:spcBef>
                  <a:spcPct val="0"/>
                </a:spcBef>
                <a:spcAft>
                  <a:spcPct val="0"/>
                </a:spcAft>
                <a:defRPr/>
              </a:pPr>
              <a:endParaRPr lang="en-US" altLang="en-US" smtClean="0">
                <a:solidFill>
                  <a:srgbClr val="000000"/>
                </a:solidFill>
              </a:endParaRPr>
            </a:p>
          </p:txBody>
        </p:sp>
        <p:sp>
          <p:nvSpPr>
            <p:cNvPr id="7" name="Rectangle 10"/>
            <p:cNvSpPr>
              <a:spLocks noChangeArrowheads="1"/>
            </p:cNvSpPr>
            <p:nvPr userDrawn="1"/>
          </p:nvSpPr>
          <p:spPr bwMode="auto">
            <a:xfrm>
              <a:off x="3760" y="1680"/>
              <a:ext cx="1808" cy="144"/>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Verdana" pitchFamily="34" charset="0"/>
                  <a:cs typeface="Arial" pitchFamily="34" charset="0"/>
                </a:defRPr>
              </a:lvl1pPr>
              <a:lvl2pPr marL="742950" indent="-285750" eaLnBrk="0" hangingPunct="0">
                <a:defRPr>
                  <a:solidFill>
                    <a:schemeClr val="tx1"/>
                  </a:solidFill>
                  <a:latin typeface="Verdana" pitchFamily="34" charset="0"/>
                  <a:cs typeface="Arial" pitchFamily="34" charset="0"/>
                </a:defRPr>
              </a:lvl2pPr>
              <a:lvl3pPr marL="1143000" indent="-228600" eaLnBrk="0" hangingPunct="0">
                <a:defRPr>
                  <a:solidFill>
                    <a:schemeClr val="tx1"/>
                  </a:solidFill>
                  <a:latin typeface="Verdana" pitchFamily="34" charset="0"/>
                  <a:cs typeface="Arial" pitchFamily="34" charset="0"/>
                </a:defRPr>
              </a:lvl3pPr>
              <a:lvl4pPr marL="1600200" indent="-228600" eaLnBrk="0" hangingPunct="0">
                <a:defRPr>
                  <a:solidFill>
                    <a:schemeClr val="tx1"/>
                  </a:solidFill>
                  <a:latin typeface="Verdana" pitchFamily="34" charset="0"/>
                  <a:cs typeface="Arial" pitchFamily="34" charset="0"/>
                </a:defRPr>
              </a:lvl4pPr>
              <a:lvl5pPr marL="2057400" indent="-228600" eaLnBrk="0" hangingPunct="0">
                <a:defRPr>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a:solidFill>
                    <a:schemeClr val="tx1"/>
                  </a:solidFill>
                  <a:latin typeface="Verdana" pitchFamily="34" charset="0"/>
                  <a:cs typeface="Arial" pitchFamily="34" charset="0"/>
                </a:defRPr>
              </a:lvl9pPr>
            </a:lstStyle>
            <a:p>
              <a:pPr eaLnBrk="1" fontAlgn="base" hangingPunct="1">
                <a:spcBef>
                  <a:spcPct val="0"/>
                </a:spcBef>
                <a:spcAft>
                  <a:spcPct val="0"/>
                </a:spcAft>
                <a:defRPr/>
              </a:pPr>
              <a:endParaRPr lang="en-US" altLang="en-US" smtClean="0">
                <a:solidFill>
                  <a:srgbClr val="000000"/>
                </a:solidFill>
              </a:endParaRPr>
            </a:p>
          </p:txBody>
        </p:sp>
      </p:grpSp>
      <p:sp>
        <p:nvSpPr>
          <p:cNvPr id="53250" name="Rectangle 2"/>
          <p:cNvSpPr>
            <a:spLocks noGrp="1" noChangeArrowheads="1"/>
          </p:cNvSpPr>
          <p:nvPr>
            <p:ph type="ctrTitle"/>
          </p:nvPr>
        </p:nvSpPr>
        <p:spPr>
          <a:xfrm>
            <a:off x="685800" y="685800"/>
            <a:ext cx="7772400" cy="2127250"/>
          </a:xfrm>
        </p:spPr>
        <p:txBody>
          <a:bodyPr/>
          <a:lstStyle>
            <a:lvl1pPr>
              <a:defRPr sz="5400">
                <a:solidFill>
                  <a:schemeClr val="tx2"/>
                </a:solidFill>
              </a:defRPr>
            </a:lvl1pPr>
          </a:lstStyle>
          <a:p>
            <a:pPr lvl="0"/>
            <a:r>
              <a:rPr lang="en-US" altLang="en-US" noProof="0" smtClean="0"/>
              <a:t>Click to edit Master title style</a:t>
            </a:r>
          </a:p>
        </p:txBody>
      </p:sp>
      <p:sp>
        <p:nvSpPr>
          <p:cNvPr id="53251" name="Rectangle 3"/>
          <p:cNvSpPr>
            <a:spLocks noGrp="1" noChangeArrowheads="1"/>
          </p:cNvSpPr>
          <p:nvPr>
            <p:ph type="subTitle" idx="1"/>
          </p:nvPr>
        </p:nvSpPr>
        <p:spPr>
          <a:xfrm>
            <a:off x="1371600" y="3270250"/>
            <a:ext cx="6400800" cy="2209800"/>
          </a:xfrm>
        </p:spPr>
        <p:txBody>
          <a:bodyPr/>
          <a:lstStyle>
            <a:lvl1pPr marL="0" indent="0" algn="ctr">
              <a:buFont typeface="Wingdings" pitchFamily="2" charset="2"/>
              <a:buNone/>
              <a:defRPr sz="3000">
                <a:solidFill>
                  <a:srgbClr val="6F6E4A"/>
                </a:solidFill>
              </a:defRPr>
            </a:lvl1pPr>
          </a:lstStyle>
          <a:p>
            <a:pPr lvl="0"/>
            <a:r>
              <a:rPr lang="en-US" altLang="en-US" noProof="0" smtClean="0"/>
              <a:t>Click to edit Master subtitle style</a:t>
            </a:r>
          </a:p>
        </p:txBody>
      </p:sp>
      <p:sp>
        <p:nvSpPr>
          <p:cNvPr id="8" name="Rectangle 4"/>
          <p:cNvSpPr>
            <a:spLocks noGrp="1" noChangeArrowheads="1"/>
          </p:cNvSpPr>
          <p:nvPr>
            <p:ph type="dt" sz="half" idx="10"/>
          </p:nvPr>
        </p:nvSpPr>
        <p:spPr/>
        <p:txBody>
          <a:bodyPr/>
          <a:lstStyle>
            <a:lvl1pPr>
              <a:defRPr/>
            </a:lvl1pPr>
          </a:lstStyle>
          <a:p>
            <a:pPr>
              <a:defRPr/>
            </a:pPr>
            <a:endParaRPr lang="en-US" altLang="en-US">
              <a:solidFill>
                <a:srgbClr val="000000"/>
              </a:solidFill>
            </a:endParaRPr>
          </a:p>
        </p:txBody>
      </p:sp>
      <p:sp>
        <p:nvSpPr>
          <p:cNvPr id="9" name="Rectangle 5"/>
          <p:cNvSpPr>
            <a:spLocks noGrp="1" noChangeArrowheads="1"/>
          </p:cNvSpPr>
          <p:nvPr>
            <p:ph type="ftr" sz="quarter" idx="11"/>
          </p:nvPr>
        </p:nvSpPr>
        <p:spPr/>
        <p:txBody>
          <a:bodyPr/>
          <a:lstStyle>
            <a:lvl1pPr>
              <a:defRPr/>
            </a:lvl1pPr>
          </a:lstStyle>
          <a:p>
            <a:pPr>
              <a:defRPr/>
            </a:pPr>
            <a:r>
              <a:rPr lang="en-US" altLang="en-US">
                <a:solidFill>
                  <a:srgbClr val="000000"/>
                </a:solidFill>
              </a:rPr>
              <a:t>Copyright © 2013 Pearson Education, Inc. publishing as Prentice Hall</a:t>
            </a:r>
          </a:p>
        </p:txBody>
      </p:sp>
      <p:sp>
        <p:nvSpPr>
          <p:cNvPr id="10" name="Rectangle 6"/>
          <p:cNvSpPr>
            <a:spLocks noGrp="1" noChangeArrowheads="1"/>
          </p:cNvSpPr>
          <p:nvPr>
            <p:ph type="sldNum" sz="quarter" idx="12"/>
          </p:nvPr>
        </p:nvSpPr>
        <p:spPr/>
        <p:txBody>
          <a:bodyPr/>
          <a:lstStyle>
            <a:lvl1pPr>
              <a:defRPr/>
            </a:lvl1pPr>
          </a:lstStyle>
          <a:p>
            <a:pPr>
              <a:defRPr/>
            </a:pPr>
            <a:r>
              <a:rPr lang="en-US" altLang="en-US">
                <a:solidFill>
                  <a:srgbClr val="000000"/>
                </a:solidFill>
              </a:rPr>
              <a:t>1-</a:t>
            </a:r>
            <a:fld id="{D471D900-724D-4FF5-8E2C-36FCCC19AF1B}"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1743613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en-US">
                <a:solidFill>
                  <a:srgbClr val="000000"/>
                </a:solidFill>
              </a:rPr>
              <a:t>Copyright © 2013 Pearson Education, Inc. publishing as Prentice Hall</a:t>
            </a:r>
          </a:p>
        </p:txBody>
      </p:sp>
      <p:sp>
        <p:nvSpPr>
          <p:cNvPr id="6" name="Rectangle 6"/>
          <p:cNvSpPr>
            <a:spLocks noGrp="1" noChangeArrowheads="1"/>
          </p:cNvSpPr>
          <p:nvPr>
            <p:ph type="sldNum" sz="quarter" idx="12"/>
          </p:nvPr>
        </p:nvSpPr>
        <p:spPr>
          <a:ln/>
        </p:spPr>
        <p:txBody>
          <a:bodyPr/>
          <a:lstStyle>
            <a:lvl1pPr>
              <a:defRPr/>
            </a:lvl1pPr>
          </a:lstStyle>
          <a:p>
            <a:pPr>
              <a:defRPr/>
            </a:pPr>
            <a:r>
              <a:rPr lang="en-US" altLang="en-US">
                <a:solidFill>
                  <a:srgbClr val="000000"/>
                </a:solidFill>
              </a:rPr>
              <a:t>1-</a:t>
            </a:r>
            <a:fld id="{A7465BB4-6A91-421F-8585-5585114F55C9}"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30084889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en-US">
                <a:solidFill>
                  <a:srgbClr val="000000"/>
                </a:solidFill>
              </a:rPr>
              <a:t>Copyright © 2013 Pearson Education, Inc. publishing as Prentice Hall</a:t>
            </a:r>
          </a:p>
        </p:txBody>
      </p:sp>
      <p:sp>
        <p:nvSpPr>
          <p:cNvPr id="6" name="Rectangle 6"/>
          <p:cNvSpPr>
            <a:spLocks noGrp="1" noChangeArrowheads="1"/>
          </p:cNvSpPr>
          <p:nvPr>
            <p:ph type="sldNum" sz="quarter" idx="12"/>
          </p:nvPr>
        </p:nvSpPr>
        <p:spPr>
          <a:ln/>
        </p:spPr>
        <p:txBody>
          <a:bodyPr/>
          <a:lstStyle>
            <a:lvl1pPr>
              <a:defRPr/>
            </a:lvl1pPr>
          </a:lstStyle>
          <a:p>
            <a:pPr>
              <a:defRPr/>
            </a:pPr>
            <a:r>
              <a:rPr lang="en-US" altLang="en-US">
                <a:solidFill>
                  <a:srgbClr val="000000"/>
                </a:solidFill>
              </a:rPr>
              <a:t>1-</a:t>
            </a:r>
            <a:fld id="{AA3C65B3-72A3-45A4-B2C9-702CCA68E3BB}"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18343380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7"/>
          <p:cNvGrpSpPr>
            <a:grpSpLocks/>
          </p:cNvGrpSpPr>
          <p:nvPr/>
        </p:nvGrpSpPr>
        <p:grpSpPr bwMode="auto">
          <a:xfrm>
            <a:off x="228600" y="2889250"/>
            <a:ext cx="8610600" cy="201613"/>
            <a:chOff x="144" y="1680"/>
            <a:chExt cx="5424" cy="144"/>
          </a:xfrm>
        </p:grpSpPr>
        <p:sp>
          <p:nvSpPr>
            <p:cNvPr id="5" name="Rectangle 8"/>
            <p:cNvSpPr>
              <a:spLocks noChangeArrowheads="1"/>
            </p:cNvSpPr>
            <p:nvPr userDrawn="1"/>
          </p:nvSpPr>
          <p:spPr bwMode="auto">
            <a:xfrm>
              <a:off x="144" y="1680"/>
              <a:ext cx="1808" cy="144"/>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Verdana" pitchFamily="34" charset="0"/>
                  <a:cs typeface="Arial" pitchFamily="34" charset="0"/>
                </a:defRPr>
              </a:lvl1pPr>
              <a:lvl2pPr marL="742950" indent="-285750" eaLnBrk="0" hangingPunct="0">
                <a:defRPr>
                  <a:solidFill>
                    <a:schemeClr val="tx1"/>
                  </a:solidFill>
                  <a:latin typeface="Verdana" pitchFamily="34" charset="0"/>
                  <a:cs typeface="Arial" pitchFamily="34" charset="0"/>
                </a:defRPr>
              </a:lvl2pPr>
              <a:lvl3pPr marL="1143000" indent="-228600" eaLnBrk="0" hangingPunct="0">
                <a:defRPr>
                  <a:solidFill>
                    <a:schemeClr val="tx1"/>
                  </a:solidFill>
                  <a:latin typeface="Verdana" pitchFamily="34" charset="0"/>
                  <a:cs typeface="Arial" pitchFamily="34" charset="0"/>
                </a:defRPr>
              </a:lvl3pPr>
              <a:lvl4pPr marL="1600200" indent="-228600" eaLnBrk="0" hangingPunct="0">
                <a:defRPr>
                  <a:solidFill>
                    <a:schemeClr val="tx1"/>
                  </a:solidFill>
                  <a:latin typeface="Verdana" pitchFamily="34" charset="0"/>
                  <a:cs typeface="Arial" pitchFamily="34" charset="0"/>
                </a:defRPr>
              </a:lvl4pPr>
              <a:lvl5pPr marL="2057400" indent="-228600" eaLnBrk="0" hangingPunct="0">
                <a:defRPr>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a:solidFill>
                    <a:schemeClr val="tx1"/>
                  </a:solidFill>
                  <a:latin typeface="Verdana" pitchFamily="34" charset="0"/>
                  <a:cs typeface="Arial" pitchFamily="34" charset="0"/>
                </a:defRPr>
              </a:lvl9pPr>
            </a:lstStyle>
            <a:p>
              <a:pPr eaLnBrk="1" fontAlgn="base" hangingPunct="1">
                <a:spcBef>
                  <a:spcPct val="0"/>
                </a:spcBef>
                <a:spcAft>
                  <a:spcPct val="0"/>
                </a:spcAft>
                <a:defRPr/>
              </a:pPr>
              <a:endParaRPr lang="en-US" altLang="en-US" smtClean="0">
                <a:solidFill>
                  <a:srgbClr val="000000"/>
                </a:solidFill>
              </a:endParaRPr>
            </a:p>
          </p:txBody>
        </p:sp>
        <p:sp>
          <p:nvSpPr>
            <p:cNvPr id="6" name="Rectangle 9"/>
            <p:cNvSpPr>
              <a:spLocks noChangeArrowheads="1"/>
            </p:cNvSpPr>
            <p:nvPr userDrawn="1"/>
          </p:nvSpPr>
          <p:spPr bwMode="auto">
            <a:xfrm>
              <a:off x="1952" y="1680"/>
              <a:ext cx="1808" cy="144"/>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Verdana" pitchFamily="34" charset="0"/>
                  <a:cs typeface="Arial" pitchFamily="34" charset="0"/>
                </a:defRPr>
              </a:lvl1pPr>
              <a:lvl2pPr marL="742950" indent="-285750" eaLnBrk="0" hangingPunct="0">
                <a:defRPr>
                  <a:solidFill>
                    <a:schemeClr val="tx1"/>
                  </a:solidFill>
                  <a:latin typeface="Verdana" pitchFamily="34" charset="0"/>
                  <a:cs typeface="Arial" pitchFamily="34" charset="0"/>
                </a:defRPr>
              </a:lvl2pPr>
              <a:lvl3pPr marL="1143000" indent="-228600" eaLnBrk="0" hangingPunct="0">
                <a:defRPr>
                  <a:solidFill>
                    <a:schemeClr val="tx1"/>
                  </a:solidFill>
                  <a:latin typeface="Verdana" pitchFamily="34" charset="0"/>
                  <a:cs typeface="Arial" pitchFamily="34" charset="0"/>
                </a:defRPr>
              </a:lvl3pPr>
              <a:lvl4pPr marL="1600200" indent="-228600" eaLnBrk="0" hangingPunct="0">
                <a:defRPr>
                  <a:solidFill>
                    <a:schemeClr val="tx1"/>
                  </a:solidFill>
                  <a:latin typeface="Verdana" pitchFamily="34" charset="0"/>
                  <a:cs typeface="Arial" pitchFamily="34" charset="0"/>
                </a:defRPr>
              </a:lvl4pPr>
              <a:lvl5pPr marL="2057400" indent="-228600" eaLnBrk="0" hangingPunct="0">
                <a:defRPr>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a:solidFill>
                    <a:schemeClr val="tx1"/>
                  </a:solidFill>
                  <a:latin typeface="Verdana" pitchFamily="34" charset="0"/>
                  <a:cs typeface="Arial" pitchFamily="34" charset="0"/>
                </a:defRPr>
              </a:lvl9pPr>
            </a:lstStyle>
            <a:p>
              <a:pPr eaLnBrk="1" fontAlgn="base" hangingPunct="1">
                <a:spcBef>
                  <a:spcPct val="0"/>
                </a:spcBef>
                <a:spcAft>
                  <a:spcPct val="0"/>
                </a:spcAft>
                <a:defRPr/>
              </a:pPr>
              <a:endParaRPr lang="en-US" altLang="en-US" smtClean="0">
                <a:solidFill>
                  <a:srgbClr val="000000"/>
                </a:solidFill>
              </a:endParaRPr>
            </a:p>
          </p:txBody>
        </p:sp>
        <p:sp>
          <p:nvSpPr>
            <p:cNvPr id="7" name="Rectangle 10"/>
            <p:cNvSpPr>
              <a:spLocks noChangeArrowheads="1"/>
            </p:cNvSpPr>
            <p:nvPr userDrawn="1"/>
          </p:nvSpPr>
          <p:spPr bwMode="auto">
            <a:xfrm>
              <a:off x="3760" y="1680"/>
              <a:ext cx="1808" cy="144"/>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Verdana" pitchFamily="34" charset="0"/>
                  <a:cs typeface="Arial" pitchFamily="34" charset="0"/>
                </a:defRPr>
              </a:lvl1pPr>
              <a:lvl2pPr marL="742950" indent="-285750" eaLnBrk="0" hangingPunct="0">
                <a:defRPr>
                  <a:solidFill>
                    <a:schemeClr val="tx1"/>
                  </a:solidFill>
                  <a:latin typeface="Verdana" pitchFamily="34" charset="0"/>
                  <a:cs typeface="Arial" pitchFamily="34" charset="0"/>
                </a:defRPr>
              </a:lvl2pPr>
              <a:lvl3pPr marL="1143000" indent="-228600" eaLnBrk="0" hangingPunct="0">
                <a:defRPr>
                  <a:solidFill>
                    <a:schemeClr val="tx1"/>
                  </a:solidFill>
                  <a:latin typeface="Verdana" pitchFamily="34" charset="0"/>
                  <a:cs typeface="Arial" pitchFamily="34" charset="0"/>
                </a:defRPr>
              </a:lvl3pPr>
              <a:lvl4pPr marL="1600200" indent="-228600" eaLnBrk="0" hangingPunct="0">
                <a:defRPr>
                  <a:solidFill>
                    <a:schemeClr val="tx1"/>
                  </a:solidFill>
                  <a:latin typeface="Verdana" pitchFamily="34" charset="0"/>
                  <a:cs typeface="Arial" pitchFamily="34" charset="0"/>
                </a:defRPr>
              </a:lvl4pPr>
              <a:lvl5pPr marL="2057400" indent="-228600" eaLnBrk="0" hangingPunct="0">
                <a:defRPr>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a:solidFill>
                    <a:schemeClr val="tx1"/>
                  </a:solidFill>
                  <a:latin typeface="Verdana" pitchFamily="34" charset="0"/>
                  <a:cs typeface="Arial" pitchFamily="34" charset="0"/>
                </a:defRPr>
              </a:lvl9pPr>
            </a:lstStyle>
            <a:p>
              <a:pPr eaLnBrk="1" fontAlgn="base" hangingPunct="1">
                <a:spcBef>
                  <a:spcPct val="0"/>
                </a:spcBef>
                <a:spcAft>
                  <a:spcPct val="0"/>
                </a:spcAft>
                <a:defRPr/>
              </a:pPr>
              <a:endParaRPr lang="en-US" altLang="en-US" smtClean="0">
                <a:solidFill>
                  <a:srgbClr val="000000"/>
                </a:solidFill>
              </a:endParaRPr>
            </a:p>
          </p:txBody>
        </p:sp>
      </p:grpSp>
      <p:sp>
        <p:nvSpPr>
          <p:cNvPr id="53250" name="Rectangle 2"/>
          <p:cNvSpPr>
            <a:spLocks noGrp="1" noChangeArrowheads="1"/>
          </p:cNvSpPr>
          <p:nvPr>
            <p:ph type="ctrTitle"/>
          </p:nvPr>
        </p:nvSpPr>
        <p:spPr>
          <a:xfrm>
            <a:off x="685800" y="685800"/>
            <a:ext cx="7772400" cy="2127250"/>
          </a:xfrm>
        </p:spPr>
        <p:txBody>
          <a:bodyPr/>
          <a:lstStyle>
            <a:lvl1pPr>
              <a:defRPr sz="5400">
                <a:solidFill>
                  <a:schemeClr val="tx2"/>
                </a:solidFill>
              </a:defRPr>
            </a:lvl1pPr>
          </a:lstStyle>
          <a:p>
            <a:pPr lvl="0"/>
            <a:r>
              <a:rPr lang="en-US" altLang="en-US" noProof="0" smtClean="0"/>
              <a:t>Click to edit Master title style</a:t>
            </a:r>
          </a:p>
        </p:txBody>
      </p:sp>
      <p:sp>
        <p:nvSpPr>
          <p:cNvPr id="53251" name="Rectangle 3"/>
          <p:cNvSpPr>
            <a:spLocks noGrp="1" noChangeArrowheads="1"/>
          </p:cNvSpPr>
          <p:nvPr>
            <p:ph type="subTitle" idx="1"/>
          </p:nvPr>
        </p:nvSpPr>
        <p:spPr>
          <a:xfrm>
            <a:off x="1371600" y="3270250"/>
            <a:ext cx="6400800" cy="2209800"/>
          </a:xfrm>
        </p:spPr>
        <p:txBody>
          <a:bodyPr/>
          <a:lstStyle>
            <a:lvl1pPr marL="0" indent="0" algn="ctr">
              <a:buFont typeface="Wingdings" pitchFamily="2" charset="2"/>
              <a:buNone/>
              <a:defRPr sz="3000">
                <a:solidFill>
                  <a:srgbClr val="6F6E4A"/>
                </a:solidFill>
              </a:defRPr>
            </a:lvl1pPr>
          </a:lstStyle>
          <a:p>
            <a:pPr lvl="0"/>
            <a:r>
              <a:rPr lang="en-US" altLang="en-US" noProof="0" smtClean="0"/>
              <a:t>Click to edit Master subtitle style</a:t>
            </a:r>
          </a:p>
        </p:txBody>
      </p:sp>
      <p:sp>
        <p:nvSpPr>
          <p:cNvPr id="8" name="Rectangle 4"/>
          <p:cNvSpPr>
            <a:spLocks noGrp="1" noChangeArrowheads="1"/>
          </p:cNvSpPr>
          <p:nvPr>
            <p:ph type="dt" sz="half" idx="10"/>
          </p:nvPr>
        </p:nvSpPr>
        <p:spPr/>
        <p:txBody>
          <a:bodyPr/>
          <a:lstStyle>
            <a:lvl1pPr>
              <a:defRPr/>
            </a:lvl1pPr>
          </a:lstStyle>
          <a:p>
            <a:pPr>
              <a:defRPr/>
            </a:pPr>
            <a:endParaRPr lang="en-US" altLang="en-US">
              <a:solidFill>
                <a:srgbClr val="000000"/>
              </a:solidFill>
            </a:endParaRPr>
          </a:p>
        </p:txBody>
      </p:sp>
      <p:sp>
        <p:nvSpPr>
          <p:cNvPr id="9" name="Rectangle 5"/>
          <p:cNvSpPr>
            <a:spLocks noGrp="1" noChangeArrowheads="1"/>
          </p:cNvSpPr>
          <p:nvPr>
            <p:ph type="ftr" sz="quarter" idx="11"/>
          </p:nvPr>
        </p:nvSpPr>
        <p:spPr/>
        <p:txBody>
          <a:bodyPr/>
          <a:lstStyle>
            <a:lvl1pPr>
              <a:defRPr/>
            </a:lvl1pPr>
          </a:lstStyle>
          <a:p>
            <a:pPr>
              <a:defRPr/>
            </a:pPr>
            <a:r>
              <a:rPr lang="en-US" altLang="en-US">
                <a:solidFill>
                  <a:srgbClr val="000000"/>
                </a:solidFill>
              </a:rPr>
              <a:t>Copyright © 2013 Pearson Education, Inc. publishing as Prentice Hall</a:t>
            </a:r>
          </a:p>
        </p:txBody>
      </p:sp>
      <p:sp>
        <p:nvSpPr>
          <p:cNvPr id="10" name="Rectangle 6"/>
          <p:cNvSpPr>
            <a:spLocks noGrp="1" noChangeArrowheads="1"/>
          </p:cNvSpPr>
          <p:nvPr>
            <p:ph type="sldNum" sz="quarter" idx="12"/>
          </p:nvPr>
        </p:nvSpPr>
        <p:spPr/>
        <p:txBody>
          <a:bodyPr/>
          <a:lstStyle>
            <a:lvl1pPr>
              <a:defRPr/>
            </a:lvl1pPr>
          </a:lstStyle>
          <a:p>
            <a:pPr>
              <a:defRPr/>
            </a:pPr>
            <a:r>
              <a:rPr lang="en-US" altLang="en-US">
                <a:solidFill>
                  <a:srgbClr val="000000"/>
                </a:solidFill>
              </a:rPr>
              <a:t>1-</a:t>
            </a:r>
            <a:fld id="{D471D900-724D-4FF5-8E2C-36FCCC19AF1B}"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20338943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en-US">
                <a:solidFill>
                  <a:srgbClr val="000000"/>
                </a:solidFill>
              </a:rPr>
              <a:t>Copyright © 2013 Pearson Education, Inc. publishing as Prentice Hall</a:t>
            </a:r>
          </a:p>
        </p:txBody>
      </p:sp>
      <p:sp>
        <p:nvSpPr>
          <p:cNvPr id="6" name="Rectangle 6"/>
          <p:cNvSpPr>
            <a:spLocks noGrp="1" noChangeArrowheads="1"/>
          </p:cNvSpPr>
          <p:nvPr>
            <p:ph type="sldNum" sz="quarter" idx="12"/>
          </p:nvPr>
        </p:nvSpPr>
        <p:spPr>
          <a:ln/>
        </p:spPr>
        <p:txBody>
          <a:bodyPr/>
          <a:lstStyle>
            <a:lvl1pPr>
              <a:defRPr/>
            </a:lvl1pPr>
          </a:lstStyle>
          <a:p>
            <a:pPr>
              <a:defRPr/>
            </a:pPr>
            <a:r>
              <a:rPr lang="en-US" altLang="en-US">
                <a:solidFill>
                  <a:srgbClr val="000000"/>
                </a:solidFill>
              </a:rPr>
              <a:t>1-</a:t>
            </a:r>
            <a:fld id="{E861EE4A-E326-4D26-BA85-7A0BAAB9FE71}"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30840148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en-US">
                <a:solidFill>
                  <a:srgbClr val="000000"/>
                </a:solidFill>
              </a:rPr>
              <a:t>Copyright © 2013 Pearson Education, Inc. publishing as Prentice Hall</a:t>
            </a:r>
          </a:p>
        </p:txBody>
      </p:sp>
      <p:sp>
        <p:nvSpPr>
          <p:cNvPr id="6" name="Rectangle 6"/>
          <p:cNvSpPr>
            <a:spLocks noGrp="1" noChangeArrowheads="1"/>
          </p:cNvSpPr>
          <p:nvPr>
            <p:ph type="sldNum" sz="quarter" idx="12"/>
          </p:nvPr>
        </p:nvSpPr>
        <p:spPr>
          <a:ln/>
        </p:spPr>
        <p:txBody>
          <a:bodyPr/>
          <a:lstStyle>
            <a:lvl1pPr>
              <a:defRPr/>
            </a:lvl1pPr>
          </a:lstStyle>
          <a:p>
            <a:pPr>
              <a:defRPr/>
            </a:pPr>
            <a:r>
              <a:rPr lang="en-US" altLang="en-US">
                <a:solidFill>
                  <a:srgbClr val="000000"/>
                </a:solidFill>
              </a:rPr>
              <a:t>1-</a:t>
            </a:r>
            <a:fld id="{ED20D8CB-4FD4-4E9A-90F5-75ED49420482}"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7192731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en-US">
                <a:solidFill>
                  <a:srgbClr val="000000"/>
                </a:solidFill>
              </a:rPr>
              <a:t>Copyright © 2013 Pearson Education, Inc. publishing as Prentice Hall</a:t>
            </a:r>
          </a:p>
        </p:txBody>
      </p:sp>
      <p:sp>
        <p:nvSpPr>
          <p:cNvPr id="7" name="Rectangle 6"/>
          <p:cNvSpPr>
            <a:spLocks noGrp="1" noChangeArrowheads="1"/>
          </p:cNvSpPr>
          <p:nvPr>
            <p:ph type="sldNum" sz="quarter" idx="12"/>
          </p:nvPr>
        </p:nvSpPr>
        <p:spPr>
          <a:ln/>
        </p:spPr>
        <p:txBody>
          <a:bodyPr/>
          <a:lstStyle>
            <a:lvl1pPr>
              <a:defRPr/>
            </a:lvl1pPr>
          </a:lstStyle>
          <a:p>
            <a:pPr>
              <a:defRPr/>
            </a:pPr>
            <a:r>
              <a:rPr lang="en-US" altLang="en-US">
                <a:solidFill>
                  <a:srgbClr val="000000"/>
                </a:solidFill>
              </a:rPr>
              <a:t>1-</a:t>
            </a:r>
            <a:fld id="{333F4641-409B-415C-B304-9A24C6AC6AF1}"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31955728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r>
              <a:rPr lang="en-US" altLang="en-US">
                <a:solidFill>
                  <a:srgbClr val="000000"/>
                </a:solidFill>
              </a:rPr>
              <a:t>Copyright © 2013 Pearson Education, Inc. publishing as Prentice Hall</a:t>
            </a:r>
          </a:p>
        </p:txBody>
      </p:sp>
      <p:sp>
        <p:nvSpPr>
          <p:cNvPr id="9" name="Rectangle 6"/>
          <p:cNvSpPr>
            <a:spLocks noGrp="1" noChangeArrowheads="1"/>
          </p:cNvSpPr>
          <p:nvPr>
            <p:ph type="sldNum" sz="quarter" idx="12"/>
          </p:nvPr>
        </p:nvSpPr>
        <p:spPr>
          <a:ln/>
        </p:spPr>
        <p:txBody>
          <a:bodyPr/>
          <a:lstStyle>
            <a:lvl1pPr>
              <a:defRPr/>
            </a:lvl1pPr>
          </a:lstStyle>
          <a:p>
            <a:pPr>
              <a:defRPr/>
            </a:pPr>
            <a:r>
              <a:rPr lang="en-US" altLang="en-US">
                <a:solidFill>
                  <a:srgbClr val="000000"/>
                </a:solidFill>
              </a:rPr>
              <a:t>1-</a:t>
            </a:r>
            <a:fld id="{DDA9C690-E752-4321-80F8-FD4A9083EEE1}"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16606190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r>
              <a:rPr lang="en-US" altLang="en-US">
                <a:solidFill>
                  <a:srgbClr val="000000"/>
                </a:solidFill>
              </a:rPr>
              <a:t>Copyright © 2013 Pearson Education, Inc. publishing as Prentice Hall</a:t>
            </a:r>
          </a:p>
        </p:txBody>
      </p:sp>
      <p:sp>
        <p:nvSpPr>
          <p:cNvPr id="5" name="Rectangle 6"/>
          <p:cNvSpPr>
            <a:spLocks noGrp="1" noChangeArrowheads="1"/>
          </p:cNvSpPr>
          <p:nvPr>
            <p:ph type="sldNum" sz="quarter" idx="12"/>
          </p:nvPr>
        </p:nvSpPr>
        <p:spPr>
          <a:ln/>
        </p:spPr>
        <p:txBody>
          <a:bodyPr/>
          <a:lstStyle>
            <a:lvl1pPr>
              <a:defRPr/>
            </a:lvl1pPr>
          </a:lstStyle>
          <a:p>
            <a:pPr>
              <a:defRPr/>
            </a:pPr>
            <a:r>
              <a:rPr lang="en-US" altLang="en-US">
                <a:solidFill>
                  <a:srgbClr val="000000"/>
                </a:solidFill>
              </a:rPr>
              <a:t>1-</a:t>
            </a:r>
            <a:fld id="{A2EC68AA-4EE4-4AF2-883B-897F8468299B}"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58107703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r>
              <a:rPr lang="en-US" altLang="en-US">
                <a:solidFill>
                  <a:srgbClr val="000000"/>
                </a:solidFill>
              </a:rPr>
              <a:t>Copyright © 2013 Pearson Education, Inc. publishing as Prentice Hall</a:t>
            </a:r>
          </a:p>
        </p:txBody>
      </p:sp>
      <p:sp>
        <p:nvSpPr>
          <p:cNvPr id="4" name="Rectangle 6"/>
          <p:cNvSpPr>
            <a:spLocks noGrp="1" noChangeArrowheads="1"/>
          </p:cNvSpPr>
          <p:nvPr>
            <p:ph type="sldNum" sz="quarter" idx="12"/>
          </p:nvPr>
        </p:nvSpPr>
        <p:spPr>
          <a:ln/>
        </p:spPr>
        <p:txBody>
          <a:bodyPr/>
          <a:lstStyle>
            <a:lvl1pPr>
              <a:defRPr/>
            </a:lvl1pPr>
          </a:lstStyle>
          <a:p>
            <a:pPr>
              <a:defRPr/>
            </a:pPr>
            <a:r>
              <a:rPr lang="en-US" altLang="en-US">
                <a:solidFill>
                  <a:srgbClr val="000000"/>
                </a:solidFill>
              </a:rPr>
              <a:t>1-</a:t>
            </a:r>
            <a:fld id="{E8185A03-418E-4782-98BA-730FCCD606FB}"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21196078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en-US">
                <a:solidFill>
                  <a:srgbClr val="000000"/>
                </a:solidFill>
              </a:rPr>
              <a:t>Copyright © 2013 Pearson Education, Inc. publishing as Prentice Hall</a:t>
            </a:r>
          </a:p>
        </p:txBody>
      </p:sp>
      <p:sp>
        <p:nvSpPr>
          <p:cNvPr id="7" name="Rectangle 6"/>
          <p:cNvSpPr>
            <a:spLocks noGrp="1" noChangeArrowheads="1"/>
          </p:cNvSpPr>
          <p:nvPr>
            <p:ph type="sldNum" sz="quarter" idx="12"/>
          </p:nvPr>
        </p:nvSpPr>
        <p:spPr>
          <a:ln/>
        </p:spPr>
        <p:txBody>
          <a:bodyPr/>
          <a:lstStyle>
            <a:lvl1pPr>
              <a:defRPr/>
            </a:lvl1pPr>
          </a:lstStyle>
          <a:p>
            <a:pPr>
              <a:defRPr/>
            </a:pPr>
            <a:r>
              <a:rPr lang="en-US" altLang="en-US">
                <a:solidFill>
                  <a:srgbClr val="000000"/>
                </a:solidFill>
              </a:rPr>
              <a:t>1-</a:t>
            </a:r>
            <a:fld id="{9A6C566B-9C4C-4712-A48D-5C3FE864A0B9}"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14111799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en-US">
                <a:solidFill>
                  <a:srgbClr val="000000"/>
                </a:solidFill>
              </a:rPr>
              <a:t>Copyright © 2013 Pearson Education, Inc. publishing as Prentice Hall</a:t>
            </a:r>
          </a:p>
        </p:txBody>
      </p:sp>
      <p:sp>
        <p:nvSpPr>
          <p:cNvPr id="6" name="Rectangle 6"/>
          <p:cNvSpPr>
            <a:spLocks noGrp="1" noChangeArrowheads="1"/>
          </p:cNvSpPr>
          <p:nvPr>
            <p:ph type="sldNum" sz="quarter" idx="12"/>
          </p:nvPr>
        </p:nvSpPr>
        <p:spPr>
          <a:ln/>
        </p:spPr>
        <p:txBody>
          <a:bodyPr/>
          <a:lstStyle>
            <a:lvl1pPr>
              <a:defRPr/>
            </a:lvl1pPr>
          </a:lstStyle>
          <a:p>
            <a:pPr>
              <a:defRPr/>
            </a:pPr>
            <a:r>
              <a:rPr lang="en-US" altLang="en-US">
                <a:solidFill>
                  <a:srgbClr val="000000"/>
                </a:solidFill>
              </a:rPr>
              <a:t>1-</a:t>
            </a:r>
            <a:fld id="{E861EE4A-E326-4D26-BA85-7A0BAAB9FE71}"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3030320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en-US">
                <a:solidFill>
                  <a:srgbClr val="000000"/>
                </a:solidFill>
              </a:rPr>
              <a:t>Copyright © 2013 Pearson Education, Inc. publishing as Prentice Hall</a:t>
            </a:r>
          </a:p>
        </p:txBody>
      </p:sp>
      <p:sp>
        <p:nvSpPr>
          <p:cNvPr id="7" name="Rectangle 6"/>
          <p:cNvSpPr>
            <a:spLocks noGrp="1" noChangeArrowheads="1"/>
          </p:cNvSpPr>
          <p:nvPr>
            <p:ph type="sldNum" sz="quarter" idx="12"/>
          </p:nvPr>
        </p:nvSpPr>
        <p:spPr>
          <a:ln/>
        </p:spPr>
        <p:txBody>
          <a:bodyPr/>
          <a:lstStyle>
            <a:lvl1pPr>
              <a:defRPr/>
            </a:lvl1pPr>
          </a:lstStyle>
          <a:p>
            <a:pPr>
              <a:defRPr/>
            </a:pPr>
            <a:r>
              <a:rPr lang="en-US" altLang="en-US">
                <a:solidFill>
                  <a:srgbClr val="000000"/>
                </a:solidFill>
              </a:rPr>
              <a:t>1-</a:t>
            </a:r>
            <a:fld id="{2CFD3FFE-BC62-43DF-A5B7-73A95F9B7B9E}"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41126746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en-US">
                <a:solidFill>
                  <a:srgbClr val="000000"/>
                </a:solidFill>
              </a:rPr>
              <a:t>Copyright © 2013 Pearson Education, Inc. publishing as Prentice Hall</a:t>
            </a:r>
          </a:p>
        </p:txBody>
      </p:sp>
      <p:sp>
        <p:nvSpPr>
          <p:cNvPr id="6" name="Rectangle 6"/>
          <p:cNvSpPr>
            <a:spLocks noGrp="1" noChangeArrowheads="1"/>
          </p:cNvSpPr>
          <p:nvPr>
            <p:ph type="sldNum" sz="quarter" idx="12"/>
          </p:nvPr>
        </p:nvSpPr>
        <p:spPr>
          <a:ln/>
        </p:spPr>
        <p:txBody>
          <a:bodyPr/>
          <a:lstStyle>
            <a:lvl1pPr>
              <a:defRPr/>
            </a:lvl1pPr>
          </a:lstStyle>
          <a:p>
            <a:pPr>
              <a:defRPr/>
            </a:pPr>
            <a:r>
              <a:rPr lang="en-US" altLang="en-US">
                <a:solidFill>
                  <a:srgbClr val="000000"/>
                </a:solidFill>
              </a:rPr>
              <a:t>1-</a:t>
            </a:r>
            <a:fld id="{A7465BB4-6A91-421F-8585-5585114F55C9}"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130758043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en-US">
                <a:solidFill>
                  <a:srgbClr val="000000"/>
                </a:solidFill>
              </a:rPr>
              <a:t>Copyright © 2013 Pearson Education, Inc. publishing as Prentice Hall</a:t>
            </a:r>
          </a:p>
        </p:txBody>
      </p:sp>
      <p:sp>
        <p:nvSpPr>
          <p:cNvPr id="6" name="Rectangle 6"/>
          <p:cNvSpPr>
            <a:spLocks noGrp="1" noChangeArrowheads="1"/>
          </p:cNvSpPr>
          <p:nvPr>
            <p:ph type="sldNum" sz="quarter" idx="12"/>
          </p:nvPr>
        </p:nvSpPr>
        <p:spPr>
          <a:ln/>
        </p:spPr>
        <p:txBody>
          <a:bodyPr/>
          <a:lstStyle>
            <a:lvl1pPr>
              <a:defRPr/>
            </a:lvl1pPr>
          </a:lstStyle>
          <a:p>
            <a:pPr>
              <a:defRPr/>
            </a:pPr>
            <a:r>
              <a:rPr lang="en-US" altLang="en-US">
                <a:solidFill>
                  <a:srgbClr val="000000"/>
                </a:solidFill>
              </a:rPr>
              <a:t>1-</a:t>
            </a:r>
            <a:fld id="{AA3C65B3-72A3-45A4-B2C9-702CCA68E3BB}"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231945262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7"/>
          <p:cNvGrpSpPr>
            <a:grpSpLocks/>
          </p:cNvGrpSpPr>
          <p:nvPr/>
        </p:nvGrpSpPr>
        <p:grpSpPr bwMode="auto">
          <a:xfrm>
            <a:off x="228600" y="2889250"/>
            <a:ext cx="8610600" cy="201613"/>
            <a:chOff x="144" y="1680"/>
            <a:chExt cx="5424" cy="144"/>
          </a:xfrm>
        </p:grpSpPr>
        <p:sp>
          <p:nvSpPr>
            <p:cNvPr id="5" name="Rectangle 8"/>
            <p:cNvSpPr>
              <a:spLocks noChangeArrowheads="1"/>
            </p:cNvSpPr>
            <p:nvPr userDrawn="1"/>
          </p:nvSpPr>
          <p:spPr bwMode="auto">
            <a:xfrm>
              <a:off x="144" y="1680"/>
              <a:ext cx="1808" cy="144"/>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Verdana" pitchFamily="34" charset="0"/>
                  <a:cs typeface="Arial" pitchFamily="34" charset="0"/>
                </a:defRPr>
              </a:lvl1pPr>
              <a:lvl2pPr marL="742950" indent="-285750" eaLnBrk="0" hangingPunct="0">
                <a:defRPr b="1">
                  <a:solidFill>
                    <a:schemeClr val="tx1"/>
                  </a:solidFill>
                  <a:latin typeface="Verdana" pitchFamily="34" charset="0"/>
                  <a:cs typeface="Arial" pitchFamily="34" charset="0"/>
                </a:defRPr>
              </a:lvl2pPr>
              <a:lvl3pPr marL="1143000" indent="-228600" eaLnBrk="0" hangingPunct="0">
                <a:defRPr b="1">
                  <a:solidFill>
                    <a:schemeClr val="tx1"/>
                  </a:solidFill>
                  <a:latin typeface="Verdana" pitchFamily="34" charset="0"/>
                  <a:cs typeface="Arial" pitchFamily="34" charset="0"/>
                </a:defRPr>
              </a:lvl3pPr>
              <a:lvl4pPr marL="1600200" indent="-228600" eaLnBrk="0" hangingPunct="0">
                <a:defRPr b="1">
                  <a:solidFill>
                    <a:schemeClr val="tx1"/>
                  </a:solidFill>
                  <a:latin typeface="Verdana" pitchFamily="34" charset="0"/>
                  <a:cs typeface="Arial" pitchFamily="34" charset="0"/>
                </a:defRPr>
              </a:lvl4pPr>
              <a:lvl5pPr marL="2057400" indent="-228600" eaLnBrk="0" hangingPunct="0">
                <a:defRPr b="1">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b="1">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b="1">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b="1">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b="1">
                  <a:solidFill>
                    <a:schemeClr val="tx1"/>
                  </a:solidFill>
                  <a:latin typeface="Verdana" pitchFamily="34" charset="0"/>
                  <a:cs typeface="Arial" pitchFamily="34" charset="0"/>
                </a:defRPr>
              </a:lvl9pPr>
            </a:lstStyle>
            <a:p>
              <a:pPr eaLnBrk="1" fontAlgn="base" hangingPunct="1">
                <a:spcBef>
                  <a:spcPct val="0"/>
                </a:spcBef>
                <a:spcAft>
                  <a:spcPct val="0"/>
                </a:spcAft>
                <a:defRPr/>
              </a:pPr>
              <a:endParaRPr lang="en-US" altLang="en-US" smtClean="0">
                <a:solidFill>
                  <a:srgbClr val="000000"/>
                </a:solidFill>
              </a:endParaRPr>
            </a:p>
          </p:txBody>
        </p:sp>
        <p:sp>
          <p:nvSpPr>
            <p:cNvPr id="6" name="Rectangle 9"/>
            <p:cNvSpPr>
              <a:spLocks noChangeArrowheads="1"/>
            </p:cNvSpPr>
            <p:nvPr userDrawn="1"/>
          </p:nvSpPr>
          <p:spPr bwMode="auto">
            <a:xfrm>
              <a:off x="1952" y="1680"/>
              <a:ext cx="1808" cy="144"/>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Verdana" pitchFamily="34" charset="0"/>
                  <a:cs typeface="Arial" pitchFamily="34" charset="0"/>
                </a:defRPr>
              </a:lvl1pPr>
              <a:lvl2pPr marL="742950" indent="-285750" eaLnBrk="0" hangingPunct="0">
                <a:defRPr b="1">
                  <a:solidFill>
                    <a:schemeClr val="tx1"/>
                  </a:solidFill>
                  <a:latin typeface="Verdana" pitchFamily="34" charset="0"/>
                  <a:cs typeface="Arial" pitchFamily="34" charset="0"/>
                </a:defRPr>
              </a:lvl2pPr>
              <a:lvl3pPr marL="1143000" indent="-228600" eaLnBrk="0" hangingPunct="0">
                <a:defRPr b="1">
                  <a:solidFill>
                    <a:schemeClr val="tx1"/>
                  </a:solidFill>
                  <a:latin typeface="Verdana" pitchFamily="34" charset="0"/>
                  <a:cs typeface="Arial" pitchFamily="34" charset="0"/>
                </a:defRPr>
              </a:lvl3pPr>
              <a:lvl4pPr marL="1600200" indent="-228600" eaLnBrk="0" hangingPunct="0">
                <a:defRPr b="1">
                  <a:solidFill>
                    <a:schemeClr val="tx1"/>
                  </a:solidFill>
                  <a:latin typeface="Verdana" pitchFamily="34" charset="0"/>
                  <a:cs typeface="Arial" pitchFamily="34" charset="0"/>
                </a:defRPr>
              </a:lvl4pPr>
              <a:lvl5pPr marL="2057400" indent="-228600" eaLnBrk="0" hangingPunct="0">
                <a:defRPr b="1">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b="1">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b="1">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b="1">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b="1">
                  <a:solidFill>
                    <a:schemeClr val="tx1"/>
                  </a:solidFill>
                  <a:latin typeface="Verdana" pitchFamily="34" charset="0"/>
                  <a:cs typeface="Arial" pitchFamily="34" charset="0"/>
                </a:defRPr>
              </a:lvl9pPr>
            </a:lstStyle>
            <a:p>
              <a:pPr eaLnBrk="1" fontAlgn="base" hangingPunct="1">
                <a:spcBef>
                  <a:spcPct val="0"/>
                </a:spcBef>
                <a:spcAft>
                  <a:spcPct val="0"/>
                </a:spcAft>
                <a:defRPr/>
              </a:pPr>
              <a:endParaRPr lang="en-US" altLang="en-US" smtClean="0">
                <a:solidFill>
                  <a:srgbClr val="000000"/>
                </a:solidFill>
              </a:endParaRPr>
            </a:p>
          </p:txBody>
        </p:sp>
        <p:sp>
          <p:nvSpPr>
            <p:cNvPr id="7" name="Rectangle 10"/>
            <p:cNvSpPr>
              <a:spLocks noChangeArrowheads="1"/>
            </p:cNvSpPr>
            <p:nvPr userDrawn="1"/>
          </p:nvSpPr>
          <p:spPr bwMode="auto">
            <a:xfrm>
              <a:off x="3760" y="1680"/>
              <a:ext cx="1808" cy="144"/>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Verdana" pitchFamily="34" charset="0"/>
                  <a:cs typeface="Arial" pitchFamily="34" charset="0"/>
                </a:defRPr>
              </a:lvl1pPr>
              <a:lvl2pPr marL="742950" indent="-285750" eaLnBrk="0" hangingPunct="0">
                <a:defRPr b="1">
                  <a:solidFill>
                    <a:schemeClr val="tx1"/>
                  </a:solidFill>
                  <a:latin typeface="Verdana" pitchFamily="34" charset="0"/>
                  <a:cs typeface="Arial" pitchFamily="34" charset="0"/>
                </a:defRPr>
              </a:lvl2pPr>
              <a:lvl3pPr marL="1143000" indent="-228600" eaLnBrk="0" hangingPunct="0">
                <a:defRPr b="1">
                  <a:solidFill>
                    <a:schemeClr val="tx1"/>
                  </a:solidFill>
                  <a:latin typeface="Verdana" pitchFamily="34" charset="0"/>
                  <a:cs typeface="Arial" pitchFamily="34" charset="0"/>
                </a:defRPr>
              </a:lvl3pPr>
              <a:lvl4pPr marL="1600200" indent="-228600" eaLnBrk="0" hangingPunct="0">
                <a:defRPr b="1">
                  <a:solidFill>
                    <a:schemeClr val="tx1"/>
                  </a:solidFill>
                  <a:latin typeface="Verdana" pitchFamily="34" charset="0"/>
                  <a:cs typeface="Arial" pitchFamily="34" charset="0"/>
                </a:defRPr>
              </a:lvl4pPr>
              <a:lvl5pPr marL="2057400" indent="-228600" eaLnBrk="0" hangingPunct="0">
                <a:defRPr b="1">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b="1">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b="1">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b="1">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b="1">
                  <a:solidFill>
                    <a:schemeClr val="tx1"/>
                  </a:solidFill>
                  <a:latin typeface="Verdana" pitchFamily="34" charset="0"/>
                  <a:cs typeface="Arial" pitchFamily="34" charset="0"/>
                </a:defRPr>
              </a:lvl9pPr>
            </a:lstStyle>
            <a:p>
              <a:pPr eaLnBrk="1" fontAlgn="base" hangingPunct="1">
                <a:spcBef>
                  <a:spcPct val="0"/>
                </a:spcBef>
                <a:spcAft>
                  <a:spcPct val="0"/>
                </a:spcAft>
                <a:defRPr/>
              </a:pPr>
              <a:endParaRPr lang="en-US" altLang="en-US" smtClean="0">
                <a:solidFill>
                  <a:srgbClr val="000000"/>
                </a:solidFill>
              </a:endParaRPr>
            </a:p>
          </p:txBody>
        </p:sp>
      </p:grpSp>
      <p:sp>
        <p:nvSpPr>
          <p:cNvPr id="11266" name="Rectangle 2"/>
          <p:cNvSpPr>
            <a:spLocks noGrp="1" noChangeArrowheads="1"/>
          </p:cNvSpPr>
          <p:nvPr>
            <p:ph type="ctrTitle"/>
          </p:nvPr>
        </p:nvSpPr>
        <p:spPr>
          <a:xfrm>
            <a:off x="685800" y="685800"/>
            <a:ext cx="7772400" cy="2127250"/>
          </a:xfrm>
        </p:spPr>
        <p:txBody>
          <a:bodyPr/>
          <a:lstStyle>
            <a:lvl1pPr>
              <a:defRPr sz="5400">
                <a:solidFill>
                  <a:schemeClr val="tx2"/>
                </a:solidFill>
              </a:defRPr>
            </a:lvl1pPr>
          </a:lstStyle>
          <a:p>
            <a:pPr lvl="0"/>
            <a:r>
              <a:rPr lang="en-US" altLang="en-US" noProof="0" smtClean="0"/>
              <a:t>Click to edit Master title style</a:t>
            </a:r>
          </a:p>
        </p:txBody>
      </p:sp>
      <p:sp>
        <p:nvSpPr>
          <p:cNvPr id="11267" name="Rectangle 3"/>
          <p:cNvSpPr>
            <a:spLocks noGrp="1" noChangeArrowheads="1"/>
          </p:cNvSpPr>
          <p:nvPr>
            <p:ph type="subTitle" idx="1"/>
          </p:nvPr>
        </p:nvSpPr>
        <p:spPr>
          <a:xfrm>
            <a:off x="1371600" y="3270250"/>
            <a:ext cx="6400800" cy="2209800"/>
          </a:xfrm>
        </p:spPr>
        <p:txBody>
          <a:bodyPr/>
          <a:lstStyle>
            <a:lvl1pPr marL="0" indent="0" algn="ctr">
              <a:buFont typeface="Wingdings" pitchFamily="2" charset="2"/>
              <a:buNone/>
              <a:defRPr sz="3000">
                <a:solidFill>
                  <a:srgbClr val="6F6E4A"/>
                </a:solidFill>
              </a:defRPr>
            </a:lvl1pPr>
          </a:lstStyle>
          <a:p>
            <a:pPr lvl="0"/>
            <a:r>
              <a:rPr lang="en-US" altLang="en-US" noProof="0" smtClean="0"/>
              <a:t>Click to edit Master subtitle style</a:t>
            </a:r>
          </a:p>
        </p:txBody>
      </p:sp>
      <p:sp>
        <p:nvSpPr>
          <p:cNvPr id="8" name="Rectangle 4"/>
          <p:cNvSpPr>
            <a:spLocks noGrp="1" noChangeArrowheads="1"/>
          </p:cNvSpPr>
          <p:nvPr>
            <p:ph type="dt" sz="half" idx="10"/>
          </p:nvPr>
        </p:nvSpPr>
        <p:spPr/>
        <p:txBody>
          <a:bodyPr/>
          <a:lstStyle>
            <a:lvl1pPr>
              <a:defRPr/>
            </a:lvl1pPr>
          </a:lstStyle>
          <a:p>
            <a:pPr>
              <a:defRPr/>
            </a:pPr>
            <a:endParaRPr lang="en-US" altLang="en-US">
              <a:solidFill>
                <a:srgbClr val="000000"/>
              </a:solidFill>
            </a:endParaRPr>
          </a:p>
        </p:txBody>
      </p:sp>
      <p:sp>
        <p:nvSpPr>
          <p:cNvPr id="9" name="Rectangle 5"/>
          <p:cNvSpPr>
            <a:spLocks noGrp="1" noChangeArrowheads="1"/>
          </p:cNvSpPr>
          <p:nvPr>
            <p:ph type="ftr" sz="quarter" idx="11"/>
          </p:nvPr>
        </p:nvSpPr>
        <p:spPr/>
        <p:txBody>
          <a:bodyPr/>
          <a:lstStyle>
            <a:lvl1pPr>
              <a:defRPr/>
            </a:lvl1pPr>
          </a:lstStyle>
          <a:p>
            <a:pPr>
              <a:defRPr/>
            </a:pPr>
            <a:r>
              <a:rPr lang="en-US" altLang="en-US">
                <a:solidFill>
                  <a:srgbClr val="000000"/>
                </a:solidFill>
              </a:rPr>
              <a:t>Copyright © 2013 Pearson Education, Inc. publishing as Prentice Hall</a:t>
            </a:r>
          </a:p>
        </p:txBody>
      </p:sp>
      <p:sp>
        <p:nvSpPr>
          <p:cNvPr id="10" name="Rectangle 6"/>
          <p:cNvSpPr>
            <a:spLocks noGrp="1" noChangeArrowheads="1"/>
          </p:cNvSpPr>
          <p:nvPr>
            <p:ph type="sldNum" sz="quarter" idx="12"/>
          </p:nvPr>
        </p:nvSpPr>
        <p:spPr/>
        <p:txBody>
          <a:bodyPr/>
          <a:lstStyle>
            <a:lvl1pPr>
              <a:defRPr/>
            </a:lvl1pPr>
          </a:lstStyle>
          <a:p>
            <a:pPr>
              <a:defRPr/>
            </a:pPr>
            <a:r>
              <a:rPr lang="en-US" altLang="en-US">
                <a:solidFill>
                  <a:srgbClr val="000000"/>
                </a:solidFill>
              </a:rPr>
              <a:t>2-</a:t>
            </a:r>
            <a:fld id="{7C82D093-DAA0-44AF-B37C-A81F2AB4AE91}"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394673906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en-US">
                <a:solidFill>
                  <a:srgbClr val="000000"/>
                </a:solidFill>
              </a:rPr>
              <a:t>Copyright © 2013 Pearson Education, Inc. publishing as Prentice Hall</a:t>
            </a:r>
          </a:p>
        </p:txBody>
      </p:sp>
      <p:sp>
        <p:nvSpPr>
          <p:cNvPr id="6" name="Rectangle 6"/>
          <p:cNvSpPr>
            <a:spLocks noGrp="1" noChangeArrowheads="1"/>
          </p:cNvSpPr>
          <p:nvPr>
            <p:ph type="sldNum" sz="quarter" idx="12"/>
          </p:nvPr>
        </p:nvSpPr>
        <p:spPr>
          <a:ln/>
        </p:spPr>
        <p:txBody>
          <a:bodyPr/>
          <a:lstStyle>
            <a:lvl1pPr>
              <a:defRPr/>
            </a:lvl1pPr>
          </a:lstStyle>
          <a:p>
            <a:pPr>
              <a:defRPr/>
            </a:pPr>
            <a:r>
              <a:rPr lang="en-US" altLang="en-US">
                <a:solidFill>
                  <a:srgbClr val="000000"/>
                </a:solidFill>
              </a:rPr>
              <a:t>2-</a:t>
            </a:r>
            <a:fld id="{6DC2138F-727C-4155-8FB0-6F024E9BC9BC}"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234546403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en-US">
                <a:solidFill>
                  <a:srgbClr val="000000"/>
                </a:solidFill>
              </a:rPr>
              <a:t>Copyright © 2013 Pearson Education, Inc. publishing as Prentice Hall</a:t>
            </a:r>
          </a:p>
        </p:txBody>
      </p:sp>
      <p:sp>
        <p:nvSpPr>
          <p:cNvPr id="6" name="Rectangle 6"/>
          <p:cNvSpPr>
            <a:spLocks noGrp="1" noChangeArrowheads="1"/>
          </p:cNvSpPr>
          <p:nvPr>
            <p:ph type="sldNum" sz="quarter" idx="12"/>
          </p:nvPr>
        </p:nvSpPr>
        <p:spPr>
          <a:ln/>
        </p:spPr>
        <p:txBody>
          <a:bodyPr/>
          <a:lstStyle>
            <a:lvl1pPr>
              <a:defRPr/>
            </a:lvl1pPr>
          </a:lstStyle>
          <a:p>
            <a:pPr>
              <a:defRPr/>
            </a:pPr>
            <a:r>
              <a:rPr lang="en-US" altLang="en-US">
                <a:solidFill>
                  <a:srgbClr val="000000"/>
                </a:solidFill>
              </a:rPr>
              <a:t>2-</a:t>
            </a:r>
            <a:fld id="{B2290724-6568-492E-8F40-37037F9442E1}"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372857171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en-US">
                <a:solidFill>
                  <a:srgbClr val="000000"/>
                </a:solidFill>
              </a:rPr>
              <a:t>Copyright © 2013 Pearson Education, Inc. publishing as Prentice Hall</a:t>
            </a:r>
          </a:p>
        </p:txBody>
      </p:sp>
      <p:sp>
        <p:nvSpPr>
          <p:cNvPr id="7" name="Rectangle 6"/>
          <p:cNvSpPr>
            <a:spLocks noGrp="1" noChangeArrowheads="1"/>
          </p:cNvSpPr>
          <p:nvPr>
            <p:ph type="sldNum" sz="quarter" idx="12"/>
          </p:nvPr>
        </p:nvSpPr>
        <p:spPr>
          <a:ln/>
        </p:spPr>
        <p:txBody>
          <a:bodyPr/>
          <a:lstStyle>
            <a:lvl1pPr>
              <a:defRPr/>
            </a:lvl1pPr>
          </a:lstStyle>
          <a:p>
            <a:pPr>
              <a:defRPr/>
            </a:pPr>
            <a:r>
              <a:rPr lang="en-US" altLang="en-US">
                <a:solidFill>
                  <a:srgbClr val="000000"/>
                </a:solidFill>
              </a:rPr>
              <a:t>2-</a:t>
            </a:r>
            <a:fld id="{BDA166CB-7C67-4C0B-8690-3014B9AE7E16}"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272942941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r>
              <a:rPr lang="en-US" altLang="en-US">
                <a:solidFill>
                  <a:srgbClr val="000000"/>
                </a:solidFill>
              </a:rPr>
              <a:t>Copyright © 2013 Pearson Education, Inc. publishing as Prentice Hall</a:t>
            </a:r>
          </a:p>
        </p:txBody>
      </p:sp>
      <p:sp>
        <p:nvSpPr>
          <p:cNvPr id="9" name="Rectangle 6"/>
          <p:cNvSpPr>
            <a:spLocks noGrp="1" noChangeArrowheads="1"/>
          </p:cNvSpPr>
          <p:nvPr>
            <p:ph type="sldNum" sz="quarter" idx="12"/>
          </p:nvPr>
        </p:nvSpPr>
        <p:spPr>
          <a:ln/>
        </p:spPr>
        <p:txBody>
          <a:bodyPr/>
          <a:lstStyle>
            <a:lvl1pPr>
              <a:defRPr/>
            </a:lvl1pPr>
          </a:lstStyle>
          <a:p>
            <a:pPr>
              <a:defRPr/>
            </a:pPr>
            <a:r>
              <a:rPr lang="en-US" altLang="en-US">
                <a:solidFill>
                  <a:srgbClr val="000000"/>
                </a:solidFill>
              </a:rPr>
              <a:t>2-</a:t>
            </a:r>
            <a:fld id="{C1F6E053-7265-4E28-A22D-DCAAE91E8249}"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55297111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r>
              <a:rPr lang="en-US" altLang="en-US">
                <a:solidFill>
                  <a:srgbClr val="000000"/>
                </a:solidFill>
              </a:rPr>
              <a:t>Copyright © 2013 Pearson Education, Inc. publishing as Prentice Hall</a:t>
            </a:r>
          </a:p>
        </p:txBody>
      </p:sp>
      <p:sp>
        <p:nvSpPr>
          <p:cNvPr id="5" name="Rectangle 6"/>
          <p:cNvSpPr>
            <a:spLocks noGrp="1" noChangeArrowheads="1"/>
          </p:cNvSpPr>
          <p:nvPr>
            <p:ph type="sldNum" sz="quarter" idx="12"/>
          </p:nvPr>
        </p:nvSpPr>
        <p:spPr>
          <a:ln/>
        </p:spPr>
        <p:txBody>
          <a:bodyPr/>
          <a:lstStyle>
            <a:lvl1pPr>
              <a:defRPr/>
            </a:lvl1pPr>
          </a:lstStyle>
          <a:p>
            <a:pPr>
              <a:defRPr/>
            </a:pPr>
            <a:r>
              <a:rPr lang="en-US" altLang="en-US">
                <a:solidFill>
                  <a:srgbClr val="000000"/>
                </a:solidFill>
              </a:rPr>
              <a:t>2-</a:t>
            </a:r>
            <a:fld id="{09F343EB-98F2-4D91-8AB2-59B015CD8D2A}"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143668523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r>
              <a:rPr lang="en-US" altLang="en-US">
                <a:solidFill>
                  <a:srgbClr val="000000"/>
                </a:solidFill>
              </a:rPr>
              <a:t>Copyright © 2013 Pearson Education, Inc. publishing as Prentice Hall</a:t>
            </a:r>
          </a:p>
        </p:txBody>
      </p:sp>
      <p:sp>
        <p:nvSpPr>
          <p:cNvPr id="4" name="Rectangle 6"/>
          <p:cNvSpPr>
            <a:spLocks noGrp="1" noChangeArrowheads="1"/>
          </p:cNvSpPr>
          <p:nvPr>
            <p:ph type="sldNum" sz="quarter" idx="12"/>
          </p:nvPr>
        </p:nvSpPr>
        <p:spPr>
          <a:ln/>
        </p:spPr>
        <p:txBody>
          <a:bodyPr/>
          <a:lstStyle>
            <a:lvl1pPr>
              <a:defRPr/>
            </a:lvl1pPr>
          </a:lstStyle>
          <a:p>
            <a:pPr>
              <a:defRPr/>
            </a:pPr>
            <a:r>
              <a:rPr lang="en-US" altLang="en-US">
                <a:solidFill>
                  <a:srgbClr val="000000"/>
                </a:solidFill>
              </a:rPr>
              <a:t>2-</a:t>
            </a:r>
            <a:fld id="{A85FEC47-A7B0-49A3-AD91-FF4A0A9515CE}"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36057220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en-US">
                <a:solidFill>
                  <a:srgbClr val="000000"/>
                </a:solidFill>
              </a:rPr>
              <a:t>Copyright © 2013 Pearson Education, Inc. publishing as Prentice Hall</a:t>
            </a:r>
          </a:p>
        </p:txBody>
      </p:sp>
      <p:sp>
        <p:nvSpPr>
          <p:cNvPr id="6" name="Rectangle 6"/>
          <p:cNvSpPr>
            <a:spLocks noGrp="1" noChangeArrowheads="1"/>
          </p:cNvSpPr>
          <p:nvPr>
            <p:ph type="sldNum" sz="quarter" idx="12"/>
          </p:nvPr>
        </p:nvSpPr>
        <p:spPr>
          <a:ln/>
        </p:spPr>
        <p:txBody>
          <a:bodyPr/>
          <a:lstStyle>
            <a:lvl1pPr>
              <a:defRPr/>
            </a:lvl1pPr>
          </a:lstStyle>
          <a:p>
            <a:pPr>
              <a:defRPr/>
            </a:pPr>
            <a:r>
              <a:rPr lang="en-US" altLang="en-US">
                <a:solidFill>
                  <a:srgbClr val="000000"/>
                </a:solidFill>
              </a:rPr>
              <a:t>1-</a:t>
            </a:r>
            <a:fld id="{ED20D8CB-4FD4-4E9A-90F5-75ED49420482}"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229599870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en-US">
                <a:solidFill>
                  <a:srgbClr val="000000"/>
                </a:solidFill>
              </a:rPr>
              <a:t>Copyright © 2013 Pearson Education, Inc. publishing as Prentice Hall</a:t>
            </a:r>
          </a:p>
        </p:txBody>
      </p:sp>
      <p:sp>
        <p:nvSpPr>
          <p:cNvPr id="7" name="Rectangle 6"/>
          <p:cNvSpPr>
            <a:spLocks noGrp="1" noChangeArrowheads="1"/>
          </p:cNvSpPr>
          <p:nvPr>
            <p:ph type="sldNum" sz="quarter" idx="12"/>
          </p:nvPr>
        </p:nvSpPr>
        <p:spPr>
          <a:ln/>
        </p:spPr>
        <p:txBody>
          <a:bodyPr/>
          <a:lstStyle>
            <a:lvl1pPr>
              <a:defRPr/>
            </a:lvl1pPr>
          </a:lstStyle>
          <a:p>
            <a:pPr>
              <a:defRPr/>
            </a:pPr>
            <a:r>
              <a:rPr lang="en-US" altLang="en-US">
                <a:solidFill>
                  <a:srgbClr val="000000"/>
                </a:solidFill>
              </a:rPr>
              <a:t>2-</a:t>
            </a:r>
            <a:fld id="{35E6601A-8CEE-405B-BB8F-D537C26B0849}"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421337764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en-US">
                <a:solidFill>
                  <a:srgbClr val="000000"/>
                </a:solidFill>
              </a:rPr>
              <a:t>Copyright © 2013 Pearson Education, Inc. publishing as Prentice Hall</a:t>
            </a:r>
          </a:p>
        </p:txBody>
      </p:sp>
      <p:sp>
        <p:nvSpPr>
          <p:cNvPr id="7" name="Rectangle 6"/>
          <p:cNvSpPr>
            <a:spLocks noGrp="1" noChangeArrowheads="1"/>
          </p:cNvSpPr>
          <p:nvPr>
            <p:ph type="sldNum" sz="quarter" idx="12"/>
          </p:nvPr>
        </p:nvSpPr>
        <p:spPr>
          <a:ln/>
        </p:spPr>
        <p:txBody>
          <a:bodyPr/>
          <a:lstStyle>
            <a:lvl1pPr>
              <a:defRPr/>
            </a:lvl1pPr>
          </a:lstStyle>
          <a:p>
            <a:pPr>
              <a:defRPr/>
            </a:pPr>
            <a:r>
              <a:rPr lang="en-US" altLang="en-US">
                <a:solidFill>
                  <a:srgbClr val="000000"/>
                </a:solidFill>
              </a:rPr>
              <a:t>2-</a:t>
            </a:r>
            <a:fld id="{B99955B3-4319-4F4A-9D1D-4E459EA42C83}"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57804102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en-US">
                <a:solidFill>
                  <a:srgbClr val="000000"/>
                </a:solidFill>
              </a:rPr>
              <a:t>Copyright © 2013 Pearson Education, Inc. publishing as Prentice Hall</a:t>
            </a:r>
          </a:p>
        </p:txBody>
      </p:sp>
      <p:sp>
        <p:nvSpPr>
          <p:cNvPr id="6" name="Rectangle 6"/>
          <p:cNvSpPr>
            <a:spLocks noGrp="1" noChangeArrowheads="1"/>
          </p:cNvSpPr>
          <p:nvPr>
            <p:ph type="sldNum" sz="quarter" idx="12"/>
          </p:nvPr>
        </p:nvSpPr>
        <p:spPr>
          <a:ln/>
        </p:spPr>
        <p:txBody>
          <a:bodyPr/>
          <a:lstStyle>
            <a:lvl1pPr>
              <a:defRPr/>
            </a:lvl1pPr>
          </a:lstStyle>
          <a:p>
            <a:pPr>
              <a:defRPr/>
            </a:pPr>
            <a:r>
              <a:rPr lang="en-US" altLang="en-US">
                <a:solidFill>
                  <a:srgbClr val="000000"/>
                </a:solidFill>
              </a:rPr>
              <a:t>2-</a:t>
            </a:r>
            <a:fld id="{9D07C8A6-F470-4927-8D4A-2379A324C115}"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178404726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en-US">
                <a:solidFill>
                  <a:srgbClr val="000000"/>
                </a:solidFill>
              </a:rPr>
              <a:t>Copyright © 2013 Pearson Education, Inc. publishing as Prentice Hall</a:t>
            </a:r>
          </a:p>
        </p:txBody>
      </p:sp>
      <p:sp>
        <p:nvSpPr>
          <p:cNvPr id="6" name="Rectangle 6"/>
          <p:cNvSpPr>
            <a:spLocks noGrp="1" noChangeArrowheads="1"/>
          </p:cNvSpPr>
          <p:nvPr>
            <p:ph type="sldNum" sz="quarter" idx="12"/>
          </p:nvPr>
        </p:nvSpPr>
        <p:spPr>
          <a:ln/>
        </p:spPr>
        <p:txBody>
          <a:bodyPr/>
          <a:lstStyle>
            <a:lvl1pPr>
              <a:defRPr/>
            </a:lvl1pPr>
          </a:lstStyle>
          <a:p>
            <a:pPr>
              <a:defRPr/>
            </a:pPr>
            <a:r>
              <a:rPr lang="en-US" altLang="en-US">
                <a:solidFill>
                  <a:srgbClr val="000000"/>
                </a:solidFill>
              </a:rPr>
              <a:t>2-</a:t>
            </a:r>
            <a:fld id="{AF1AC85B-0DBA-46A2-8BF1-0ABC72B01E8D}"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328145296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7"/>
          <p:cNvGrpSpPr>
            <a:grpSpLocks/>
          </p:cNvGrpSpPr>
          <p:nvPr/>
        </p:nvGrpSpPr>
        <p:grpSpPr bwMode="auto">
          <a:xfrm>
            <a:off x="228600" y="2889250"/>
            <a:ext cx="8610600" cy="201613"/>
            <a:chOff x="144" y="1680"/>
            <a:chExt cx="5424" cy="144"/>
          </a:xfrm>
        </p:grpSpPr>
        <p:sp>
          <p:nvSpPr>
            <p:cNvPr id="5" name="Rectangle 8"/>
            <p:cNvSpPr>
              <a:spLocks noChangeArrowheads="1"/>
            </p:cNvSpPr>
            <p:nvPr userDrawn="1"/>
          </p:nvSpPr>
          <p:spPr bwMode="auto">
            <a:xfrm>
              <a:off x="144" y="1680"/>
              <a:ext cx="1808" cy="144"/>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Verdana" pitchFamily="34" charset="0"/>
                  <a:cs typeface="Arial" pitchFamily="34" charset="0"/>
                </a:defRPr>
              </a:lvl1pPr>
              <a:lvl2pPr marL="742950" indent="-285750" eaLnBrk="0" hangingPunct="0">
                <a:defRPr>
                  <a:solidFill>
                    <a:schemeClr val="tx1"/>
                  </a:solidFill>
                  <a:latin typeface="Verdana" pitchFamily="34" charset="0"/>
                  <a:cs typeface="Arial" pitchFamily="34" charset="0"/>
                </a:defRPr>
              </a:lvl2pPr>
              <a:lvl3pPr marL="1143000" indent="-228600" eaLnBrk="0" hangingPunct="0">
                <a:defRPr>
                  <a:solidFill>
                    <a:schemeClr val="tx1"/>
                  </a:solidFill>
                  <a:latin typeface="Verdana" pitchFamily="34" charset="0"/>
                  <a:cs typeface="Arial" pitchFamily="34" charset="0"/>
                </a:defRPr>
              </a:lvl3pPr>
              <a:lvl4pPr marL="1600200" indent="-228600" eaLnBrk="0" hangingPunct="0">
                <a:defRPr>
                  <a:solidFill>
                    <a:schemeClr val="tx1"/>
                  </a:solidFill>
                  <a:latin typeface="Verdana" pitchFamily="34" charset="0"/>
                  <a:cs typeface="Arial" pitchFamily="34" charset="0"/>
                </a:defRPr>
              </a:lvl4pPr>
              <a:lvl5pPr marL="2057400" indent="-228600" eaLnBrk="0" hangingPunct="0">
                <a:defRPr>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a:solidFill>
                    <a:schemeClr val="tx1"/>
                  </a:solidFill>
                  <a:latin typeface="Verdana" pitchFamily="34" charset="0"/>
                  <a:cs typeface="Arial" pitchFamily="34" charset="0"/>
                </a:defRPr>
              </a:lvl9pPr>
            </a:lstStyle>
            <a:p>
              <a:pPr eaLnBrk="1" fontAlgn="base" hangingPunct="1">
                <a:spcBef>
                  <a:spcPct val="0"/>
                </a:spcBef>
                <a:spcAft>
                  <a:spcPct val="0"/>
                </a:spcAft>
                <a:defRPr/>
              </a:pPr>
              <a:endParaRPr lang="en-US" altLang="en-US" smtClean="0">
                <a:solidFill>
                  <a:srgbClr val="000000"/>
                </a:solidFill>
              </a:endParaRPr>
            </a:p>
          </p:txBody>
        </p:sp>
        <p:sp>
          <p:nvSpPr>
            <p:cNvPr id="6" name="Rectangle 9"/>
            <p:cNvSpPr>
              <a:spLocks noChangeArrowheads="1"/>
            </p:cNvSpPr>
            <p:nvPr userDrawn="1"/>
          </p:nvSpPr>
          <p:spPr bwMode="auto">
            <a:xfrm>
              <a:off x="1952" y="1680"/>
              <a:ext cx="1808" cy="144"/>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Verdana" pitchFamily="34" charset="0"/>
                  <a:cs typeface="Arial" pitchFamily="34" charset="0"/>
                </a:defRPr>
              </a:lvl1pPr>
              <a:lvl2pPr marL="742950" indent="-285750" eaLnBrk="0" hangingPunct="0">
                <a:defRPr>
                  <a:solidFill>
                    <a:schemeClr val="tx1"/>
                  </a:solidFill>
                  <a:latin typeface="Verdana" pitchFamily="34" charset="0"/>
                  <a:cs typeface="Arial" pitchFamily="34" charset="0"/>
                </a:defRPr>
              </a:lvl2pPr>
              <a:lvl3pPr marL="1143000" indent="-228600" eaLnBrk="0" hangingPunct="0">
                <a:defRPr>
                  <a:solidFill>
                    <a:schemeClr val="tx1"/>
                  </a:solidFill>
                  <a:latin typeface="Verdana" pitchFamily="34" charset="0"/>
                  <a:cs typeface="Arial" pitchFamily="34" charset="0"/>
                </a:defRPr>
              </a:lvl3pPr>
              <a:lvl4pPr marL="1600200" indent="-228600" eaLnBrk="0" hangingPunct="0">
                <a:defRPr>
                  <a:solidFill>
                    <a:schemeClr val="tx1"/>
                  </a:solidFill>
                  <a:latin typeface="Verdana" pitchFamily="34" charset="0"/>
                  <a:cs typeface="Arial" pitchFamily="34" charset="0"/>
                </a:defRPr>
              </a:lvl4pPr>
              <a:lvl5pPr marL="2057400" indent="-228600" eaLnBrk="0" hangingPunct="0">
                <a:defRPr>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a:solidFill>
                    <a:schemeClr val="tx1"/>
                  </a:solidFill>
                  <a:latin typeface="Verdana" pitchFamily="34" charset="0"/>
                  <a:cs typeface="Arial" pitchFamily="34" charset="0"/>
                </a:defRPr>
              </a:lvl9pPr>
            </a:lstStyle>
            <a:p>
              <a:pPr eaLnBrk="1" fontAlgn="base" hangingPunct="1">
                <a:spcBef>
                  <a:spcPct val="0"/>
                </a:spcBef>
                <a:spcAft>
                  <a:spcPct val="0"/>
                </a:spcAft>
                <a:defRPr/>
              </a:pPr>
              <a:endParaRPr lang="en-US" altLang="en-US" smtClean="0">
                <a:solidFill>
                  <a:srgbClr val="000000"/>
                </a:solidFill>
              </a:endParaRPr>
            </a:p>
          </p:txBody>
        </p:sp>
        <p:sp>
          <p:nvSpPr>
            <p:cNvPr id="7" name="Rectangle 10"/>
            <p:cNvSpPr>
              <a:spLocks noChangeArrowheads="1"/>
            </p:cNvSpPr>
            <p:nvPr userDrawn="1"/>
          </p:nvSpPr>
          <p:spPr bwMode="auto">
            <a:xfrm>
              <a:off x="3760" y="1680"/>
              <a:ext cx="1808" cy="144"/>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Verdana" pitchFamily="34" charset="0"/>
                  <a:cs typeface="Arial" pitchFamily="34" charset="0"/>
                </a:defRPr>
              </a:lvl1pPr>
              <a:lvl2pPr marL="742950" indent="-285750" eaLnBrk="0" hangingPunct="0">
                <a:defRPr>
                  <a:solidFill>
                    <a:schemeClr val="tx1"/>
                  </a:solidFill>
                  <a:latin typeface="Verdana" pitchFamily="34" charset="0"/>
                  <a:cs typeface="Arial" pitchFamily="34" charset="0"/>
                </a:defRPr>
              </a:lvl2pPr>
              <a:lvl3pPr marL="1143000" indent="-228600" eaLnBrk="0" hangingPunct="0">
                <a:defRPr>
                  <a:solidFill>
                    <a:schemeClr val="tx1"/>
                  </a:solidFill>
                  <a:latin typeface="Verdana" pitchFamily="34" charset="0"/>
                  <a:cs typeface="Arial" pitchFamily="34" charset="0"/>
                </a:defRPr>
              </a:lvl3pPr>
              <a:lvl4pPr marL="1600200" indent="-228600" eaLnBrk="0" hangingPunct="0">
                <a:defRPr>
                  <a:solidFill>
                    <a:schemeClr val="tx1"/>
                  </a:solidFill>
                  <a:latin typeface="Verdana" pitchFamily="34" charset="0"/>
                  <a:cs typeface="Arial" pitchFamily="34" charset="0"/>
                </a:defRPr>
              </a:lvl4pPr>
              <a:lvl5pPr marL="2057400" indent="-228600" eaLnBrk="0" hangingPunct="0">
                <a:defRPr>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a:solidFill>
                    <a:schemeClr val="tx1"/>
                  </a:solidFill>
                  <a:latin typeface="Verdana" pitchFamily="34" charset="0"/>
                  <a:cs typeface="Arial" pitchFamily="34" charset="0"/>
                </a:defRPr>
              </a:lvl9pPr>
            </a:lstStyle>
            <a:p>
              <a:pPr eaLnBrk="1" fontAlgn="base" hangingPunct="1">
                <a:spcBef>
                  <a:spcPct val="0"/>
                </a:spcBef>
                <a:spcAft>
                  <a:spcPct val="0"/>
                </a:spcAft>
                <a:defRPr/>
              </a:pPr>
              <a:endParaRPr lang="en-US" altLang="en-US" smtClean="0">
                <a:solidFill>
                  <a:srgbClr val="000000"/>
                </a:solidFill>
              </a:endParaRPr>
            </a:p>
          </p:txBody>
        </p:sp>
      </p:grpSp>
      <p:sp>
        <p:nvSpPr>
          <p:cNvPr id="53250" name="Rectangle 2"/>
          <p:cNvSpPr>
            <a:spLocks noGrp="1" noChangeArrowheads="1"/>
          </p:cNvSpPr>
          <p:nvPr>
            <p:ph type="ctrTitle"/>
          </p:nvPr>
        </p:nvSpPr>
        <p:spPr>
          <a:xfrm>
            <a:off x="685800" y="685800"/>
            <a:ext cx="7772400" cy="2127250"/>
          </a:xfrm>
        </p:spPr>
        <p:txBody>
          <a:bodyPr/>
          <a:lstStyle>
            <a:lvl1pPr>
              <a:defRPr sz="5400">
                <a:solidFill>
                  <a:schemeClr val="tx2"/>
                </a:solidFill>
              </a:defRPr>
            </a:lvl1pPr>
          </a:lstStyle>
          <a:p>
            <a:pPr lvl="0"/>
            <a:r>
              <a:rPr lang="en-US" altLang="en-US" noProof="0" smtClean="0"/>
              <a:t>Click to edit Master title style</a:t>
            </a:r>
          </a:p>
        </p:txBody>
      </p:sp>
      <p:sp>
        <p:nvSpPr>
          <p:cNvPr id="53251" name="Rectangle 3"/>
          <p:cNvSpPr>
            <a:spLocks noGrp="1" noChangeArrowheads="1"/>
          </p:cNvSpPr>
          <p:nvPr>
            <p:ph type="subTitle" idx="1"/>
          </p:nvPr>
        </p:nvSpPr>
        <p:spPr>
          <a:xfrm>
            <a:off x="1371600" y="3270250"/>
            <a:ext cx="6400800" cy="2209800"/>
          </a:xfrm>
        </p:spPr>
        <p:txBody>
          <a:bodyPr/>
          <a:lstStyle>
            <a:lvl1pPr marL="0" indent="0" algn="ctr">
              <a:buFont typeface="Wingdings" pitchFamily="2" charset="2"/>
              <a:buNone/>
              <a:defRPr sz="3000">
                <a:solidFill>
                  <a:srgbClr val="6F6E4A"/>
                </a:solidFill>
              </a:defRPr>
            </a:lvl1pPr>
          </a:lstStyle>
          <a:p>
            <a:pPr lvl="0"/>
            <a:r>
              <a:rPr lang="en-US" altLang="en-US" noProof="0" smtClean="0"/>
              <a:t>Click to edit Master subtitle style</a:t>
            </a:r>
          </a:p>
        </p:txBody>
      </p:sp>
      <p:sp>
        <p:nvSpPr>
          <p:cNvPr id="8" name="Rectangle 4"/>
          <p:cNvSpPr>
            <a:spLocks noGrp="1" noChangeArrowheads="1"/>
          </p:cNvSpPr>
          <p:nvPr>
            <p:ph type="dt" sz="half" idx="10"/>
          </p:nvPr>
        </p:nvSpPr>
        <p:spPr/>
        <p:txBody>
          <a:bodyPr/>
          <a:lstStyle>
            <a:lvl1pPr>
              <a:defRPr/>
            </a:lvl1pPr>
          </a:lstStyle>
          <a:p>
            <a:pPr>
              <a:defRPr/>
            </a:pPr>
            <a:endParaRPr lang="en-US" altLang="en-US">
              <a:solidFill>
                <a:srgbClr val="000000"/>
              </a:solidFill>
            </a:endParaRPr>
          </a:p>
        </p:txBody>
      </p:sp>
      <p:sp>
        <p:nvSpPr>
          <p:cNvPr id="9" name="Rectangle 5"/>
          <p:cNvSpPr>
            <a:spLocks noGrp="1" noChangeArrowheads="1"/>
          </p:cNvSpPr>
          <p:nvPr>
            <p:ph type="ftr" sz="quarter" idx="11"/>
          </p:nvPr>
        </p:nvSpPr>
        <p:spPr/>
        <p:txBody>
          <a:bodyPr/>
          <a:lstStyle>
            <a:lvl1pPr>
              <a:defRPr/>
            </a:lvl1pPr>
          </a:lstStyle>
          <a:p>
            <a:pPr>
              <a:defRPr/>
            </a:pPr>
            <a:r>
              <a:rPr lang="en-US" altLang="en-US">
                <a:solidFill>
                  <a:srgbClr val="000000"/>
                </a:solidFill>
              </a:rPr>
              <a:t>Copyright © 2013 Pearson Education, Inc. publishing as Prentice Hall</a:t>
            </a:r>
          </a:p>
        </p:txBody>
      </p:sp>
      <p:sp>
        <p:nvSpPr>
          <p:cNvPr id="10" name="Rectangle 6"/>
          <p:cNvSpPr>
            <a:spLocks noGrp="1" noChangeArrowheads="1"/>
          </p:cNvSpPr>
          <p:nvPr>
            <p:ph type="sldNum" sz="quarter" idx="12"/>
          </p:nvPr>
        </p:nvSpPr>
        <p:spPr/>
        <p:txBody>
          <a:bodyPr/>
          <a:lstStyle>
            <a:lvl1pPr>
              <a:defRPr/>
            </a:lvl1pPr>
          </a:lstStyle>
          <a:p>
            <a:pPr>
              <a:defRPr/>
            </a:pPr>
            <a:r>
              <a:rPr lang="en-US" altLang="en-US">
                <a:solidFill>
                  <a:srgbClr val="000000"/>
                </a:solidFill>
              </a:rPr>
              <a:t>1-</a:t>
            </a:r>
            <a:fld id="{0C4ED51D-9CCB-4D95-B57C-C0565018BFB5}"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233462843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en-US">
                <a:solidFill>
                  <a:srgbClr val="000000"/>
                </a:solidFill>
              </a:rPr>
              <a:t>Copyright © 2013 Pearson Education, Inc. publishing as Prentice Hall</a:t>
            </a:r>
          </a:p>
        </p:txBody>
      </p:sp>
      <p:sp>
        <p:nvSpPr>
          <p:cNvPr id="6" name="Rectangle 6"/>
          <p:cNvSpPr>
            <a:spLocks noGrp="1" noChangeArrowheads="1"/>
          </p:cNvSpPr>
          <p:nvPr>
            <p:ph type="sldNum" sz="quarter" idx="12"/>
          </p:nvPr>
        </p:nvSpPr>
        <p:spPr>
          <a:ln/>
        </p:spPr>
        <p:txBody>
          <a:bodyPr/>
          <a:lstStyle>
            <a:lvl1pPr>
              <a:defRPr/>
            </a:lvl1pPr>
          </a:lstStyle>
          <a:p>
            <a:pPr>
              <a:defRPr/>
            </a:pPr>
            <a:r>
              <a:rPr lang="en-US" altLang="en-US">
                <a:solidFill>
                  <a:srgbClr val="000000"/>
                </a:solidFill>
              </a:rPr>
              <a:t>1-</a:t>
            </a:r>
            <a:fld id="{336B7190-F88D-4796-BE43-D9625A250841}"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351554986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en-US">
                <a:solidFill>
                  <a:srgbClr val="000000"/>
                </a:solidFill>
              </a:rPr>
              <a:t>Copyright © 2013 Pearson Education, Inc. publishing as Prentice Hall</a:t>
            </a:r>
          </a:p>
        </p:txBody>
      </p:sp>
      <p:sp>
        <p:nvSpPr>
          <p:cNvPr id="6" name="Rectangle 6"/>
          <p:cNvSpPr>
            <a:spLocks noGrp="1" noChangeArrowheads="1"/>
          </p:cNvSpPr>
          <p:nvPr>
            <p:ph type="sldNum" sz="quarter" idx="12"/>
          </p:nvPr>
        </p:nvSpPr>
        <p:spPr>
          <a:ln/>
        </p:spPr>
        <p:txBody>
          <a:bodyPr/>
          <a:lstStyle>
            <a:lvl1pPr>
              <a:defRPr/>
            </a:lvl1pPr>
          </a:lstStyle>
          <a:p>
            <a:pPr>
              <a:defRPr/>
            </a:pPr>
            <a:r>
              <a:rPr lang="en-US" altLang="en-US">
                <a:solidFill>
                  <a:srgbClr val="000000"/>
                </a:solidFill>
              </a:rPr>
              <a:t>1-</a:t>
            </a:r>
            <a:fld id="{0C1FF30A-6B5B-4FAC-A87C-D9E7D100EE9A}"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171056995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en-US">
                <a:solidFill>
                  <a:srgbClr val="000000"/>
                </a:solidFill>
              </a:rPr>
              <a:t>Copyright © 2013 Pearson Education, Inc. publishing as Prentice Hall</a:t>
            </a:r>
          </a:p>
        </p:txBody>
      </p:sp>
      <p:sp>
        <p:nvSpPr>
          <p:cNvPr id="7" name="Rectangle 6"/>
          <p:cNvSpPr>
            <a:spLocks noGrp="1" noChangeArrowheads="1"/>
          </p:cNvSpPr>
          <p:nvPr>
            <p:ph type="sldNum" sz="quarter" idx="12"/>
          </p:nvPr>
        </p:nvSpPr>
        <p:spPr>
          <a:ln/>
        </p:spPr>
        <p:txBody>
          <a:bodyPr/>
          <a:lstStyle>
            <a:lvl1pPr>
              <a:defRPr/>
            </a:lvl1pPr>
          </a:lstStyle>
          <a:p>
            <a:pPr>
              <a:defRPr/>
            </a:pPr>
            <a:r>
              <a:rPr lang="en-US" altLang="en-US">
                <a:solidFill>
                  <a:srgbClr val="000000"/>
                </a:solidFill>
              </a:rPr>
              <a:t>1-</a:t>
            </a:r>
            <a:fld id="{5BC99B8C-3A62-4543-907F-C99002523904}"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246326012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r>
              <a:rPr lang="en-US" altLang="en-US">
                <a:solidFill>
                  <a:srgbClr val="000000"/>
                </a:solidFill>
              </a:rPr>
              <a:t>Copyright © 2013 Pearson Education, Inc. publishing as Prentice Hall</a:t>
            </a:r>
          </a:p>
        </p:txBody>
      </p:sp>
      <p:sp>
        <p:nvSpPr>
          <p:cNvPr id="9" name="Rectangle 6"/>
          <p:cNvSpPr>
            <a:spLocks noGrp="1" noChangeArrowheads="1"/>
          </p:cNvSpPr>
          <p:nvPr>
            <p:ph type="sldNum" sz="quarter" idx="12"/>
          </p:nvPr>
        </p:nvSpPr>
        <p:spPr>
          <a:ln/>
        </p:spPr>
        <p:txBody>
          <a:bodyPr/>
          <a:lstStyle>
            <a:lvl1pPr>
              <a:defRPr/>
            </a:lvl1pPr>
          </a:lstStyle>
          <a:p>
            <a:pPr>
              <a:defRPr/>
            </a:pPr>
            <a:r>
              <a:rPr lang="en-US" altLang="en-US">
                <a:solidFill>
                  <a:srgbClr val="000000"/>
                </a:solidFill>
              </a:rPr>
              <a:t>1-</a:t>
            </a:r>
            <a:fld id="{D7814E73-B8B9-43DD-846C-1169CD56F080}"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65284839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r>
              <a:rPr lang="en-US" altLang="en-US">
                <a:solidFill>
                  <a:srgbClr val="000000"/>
                </a:solidFill>
              </a:rPr>
              <a:t>Copyright © 2013 Pearson Education, Inc. publishing as Prentice Hall</a:t>
            </a:r>
          </a:p>
        </p:txBody>
      </p:sp>
      <p:sp>
        <p:nvSpPr>
          <p:cNvPr id="5" name="Rectangle 6"/>
          <p:cNvSpPr>
            <a:spLocks noGrp="1" noChangeArrowheads="1"/>
          </p:cNvSpPr>
          <p:nvPr>
            <p:ph type="sldNum" sz="quarter" idx="12"/>
          </p:nvPr>
        </p:nvSpPr>
        <p:spPr>
          <a:ln/>
        </p:spPr>
        <p:txBody>
          <a:bodyPr/>
          <a:lstStyle>
            <a:lvl1pPr>
              <a:defRPr/>
            </a:lvl1pPr>
          </a:lstStyle>
          <a:p>
            <a:pPr>
              <a:defRPr/>
            </a:pPr>
            <a:r>
              <a:rPr lang="en-US" altLang="en-US">
                <a:solidFill>
                  <a:srgbClr val="000000"/>
                </a:solidFill>
              </a:rPr>
              <a:t>1-</a:t>
            </a:r>
            <a:fld id="{B0170C83-FFC7-4777-AC78-800F2B6BE36E}"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2851930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en-US">
                <a:solidFill>
                  <a:srgbClr val="000000"/>
                </a:solidFill>
              </a:rPr>
              <a:t>Copyright © 2013 Pearson Education, Inc. publishing as Prentice Hall</a:t>
            </a:r>
          </a:p>
        </p:txBody>
      </p:sp>
      <p:sp>
        <p:nvSpPr>
          <p:cNvPr id="7" name="Rectangle 6"/>
          <p:cNvSpPr>
            <a:spLocks noGrp="1" noChangeArrowheads="1"/>
          </p:cNvSpPr>
          <p:nvPr>
            <p:ph type="sldNum" sz="quarter" idx="12"/>
          </p:nvPr>
        </p:nvSpPr>
        <p:spPr>
          <a:ln/>
        </p:spPr>
        <p:txBody>
          <a:bodyPr/>
          <a:lstStyle>
            <a:lvl1pPr>
              <a:defRPr/>
            </a:lvl1pPr>
          </a:lstStyle>
          <a:p>
            <a:pPr>
              <a:defRPr/>
            </a:pPr>
            <a:r>
              <a:rPr lang="en-US" altLang="en-US">
                <a:solidFill>
                  <a:srgbClr val="000000"/>
                </a:solidFill>
              </a:rPr>
              <a:t>1-</a:t>
            </a:r>
            <a:fld id="{333F4641-409B-415C-B304-9A24C6AC6AF1}"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135467232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r>
              <a:rPr lang="en-US" altLang="en-US">
                <a:solidFill>
                  <a:srgbClr val="000000"/>
                </a:solidFill>
              </a:rPr>
              <a:t>Copyright © 2013 Pearson Education, Inc. publishing as Prentice Hall</a:t>
            </a:r>
          </a:p>
        </p:txBody>
      </p:sp>
      <p:sp>
        <p:nvSpPr>
          <p:cNvPr id="4" name="Rectangle 6"/>
          <p:cNvSpPr>
            <a:spLocks noGrp="1" noChangeArrowheads="1"/>
          </p:cNvSpPr>
          <p:nvPr>
            <p:ph type="sldNum" sz="quarter" idx="12"/>
          </p:nvPr>
        </p:nvSpPr>
        <p:spPr>
          <a:ln/>
        </p:spPr>
        <p:txBody>
          <a:bodyPr/>
          <a:lstStyle>
            <a:lvl1pPr>
              <a:defRPr/>
            </a:lvl1pPr>
          </a:lstStyle>
          <a:p>
            <a:pPr>
              <a:defRPr/>
            </a:pPr>
            <a:r>
              <a:rPr lang="en-US" altLang="en-US">
                <a:solidFill>
                  <a:srgbClr val="000000"/>
                </a:solidFill>
              </a:rPr>
              <a:t>1-</a:t>
            </a:r>
            <a:fld id="{E006FDB6-8E15-4907-ADF3-98171E55F7BB}"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13210452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en-US">
                <a:solidFill>
                  <a:srgbClr val="000000"/>
                </a:solidFill>
              </a:rPr>
              <a:t>Copyright © 2013 Pearson Education, Inc. publishing as Prentice Hall</a:t>
            </a:r>
          </a:p>
        </p:txBody>
      </p:sp>
      <p:sp>
        <p:nvSpPr>
          <p:cNvPr id="7" name="Rectangle 6"/>
          <p:cNvSpPr>
            <a:spLocks noGrp="1" noChangeArrowheads="1"/>
          </p:cNvSpPr>
          <p:nvPr>
            <p:ph type="sldNum" sz="quarter" idx="12"/>
          </p:nvPr>
        </p:nvSpPr>
        <p:spPr>
          <a:ln/>
        </p:spPr>
        <p:txBody>
          <a:bodyPr/>
          <a:lstStyle>
            <a:lvl1pPr>
              <a:defRPr/>
            </a:lvl1pPr>
          </a:lstStyle>
          <a:p>
            <a:pPr>
              <a:defRPr/>
            </a:pPr>
            <a:r>
              <a:rPr lang="en-US" altLang="en-US">
                <a:solidFill>
                  <a:srgbClr val="000000"/>
                </a:solidFill>
              </a:rPr>
              <a:t>1-</a:t>
            </a:r>
            <a:fld id="{B9617902-5F05-4932-A6FA-B85FF994B409}"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359496364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en-US">
                <a:solidFill>
                  <a:srgbClr val="000000"/>
                </a:solidFill>
              </a:rPr>
              <a:t>Copyright © 2013 Pearson Education, Inc. publishing as Prentice Hall</a:t>
            </a:r>
          </a:p>
        </p:txBody>
      </p:sp>
      <p:sp>
        <p:nvSpPr>
          <p:cNvPr id="7" name="Rectangle 6"/>
          <p:cNvSpPr>
            <a:spLocks noGrp="1" noChangeArrowheads="1"/>
          </p:cNvSpPr>
          <p:nvPr>
            <p:ph type="sldNum" sz="quarter" idx="12"/>
          </p:nvPr>
        </p:nvSpPr>
        <p:spPr>
          <a:ln/>
        </p:spPr>
        <p:txBody>
          <a:bodyPr/>
          <a:lstStyle>
            <a:lvl1pPr>
              <a:defRPr/>
            </a:lvl1pPr>
          </a:lstStyle>
          <a:p>
            <a:pPr>
              <a:defRPr/>
            </a:pPr>
            <a:r>
              <a:rPr lang="en-US" altLang="en-US">
                <a:solidFill>
                  <a:srgbClr val="000000"/>
                </a:solidFill>
              </a:rPr>
              <a:t>1-</a:t>
            </a:r>
            <a:fld id="{A0E046F3-3ED1-4C73-AE1A-4DE6202957BA}"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303971776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en-US">
                <a:solidFill>
                  <a:srgbClr val="000000"/>
                </a:solidFill>
              </a:rPr>
              <a:t>Copyright © 2013 Pearson Education, Inc. publishing as Prentice Hall</a:t>
            </a:r>
          </a:p>
        </p:txBody>
      </p:sp>
      <p:sp>
        <p:nvSpPr>
          <p:cNvPr id="6" name="Rectangle 6"/>
          <p:cNvSpPr>
            <a:spLocks noGrp="1" noChangeArrowheads="1"/>
          </p:cNvSpPr>
          <p:nvPr>
            <p:ph type="sldNum" sz="quarter" idx="12"/>
          </p:nvPr>
        </p:nvSpPr>
        <p:spPr>
          <a:ln/>
        </p:spPr>
        <p:txBody>
          <a:bodyPr/>
          <a:lstStyle>
            <a:lvl1pPr>
              <a:defRPr/>
            </a:lvl1pPr>
          </a:lstStyle>
          <a:p>
            <a:pPr>
              <a:defRPr/>
            </a:pPr>
            <a:r>
              <a:rPr lang="en-US" altLang="en-US">
                <a:solidFill>
                  <a:srgbClr val="000000"/>
                </a:solidFill>
              </a:rPr>
              <a:t>1-</a:t>
            </a:r>
            <a:fld id="{DC05C635-02B7-4598-B671-8B383D426E72}"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126456311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en-US">
                <a:solidFill>
                  <a:srgbClr val="000000"/>
                </a:solidFill>
              </a:rPr>
              <a:t>Copyright © 2013 Pearson Education, Inc. publishing as Prentice Hall</a:t>
            </a:r>
          </a:p>
        </p:txBody>
      </p:sp>
      <p:sp>
        <p:nvSpPr>
          <p:cNvPr id="6" name="Rectangle 6"/>
          <p:cNvSpPr>
            <a:spLocks noGrp="1" noChangeArrowheads="1"/>
          </p:cNvSpPr>
          <p:nvPr>
            <p:ph type="sldNum" sz="quarter" idx="12"/>
          </p:nvPr>
        </p:nvSpPr>
        <p:spPr>
          <a:ln/>
        </p:spPr>
        <p:txBody>
          <a:bodyPr/>
          <a:lstStyle>
            <a:lvl1pPr>
              <a:defRPr/>
            </a:lvl1pPr>
          </a:lstStyle>
          <a:p>
            <a:pPr>
              <a:defRPr/>
            </a:pPr>
            <a:r>
              <a:rPr lang="en-US" altLang="en-US">
                <a:solidFill>
                  <a:srgbClr val="000000"/>
                </a:solidFill>
              </a:rPr>
              <a:t>1-</a:t>
            </a:r>
            <a:fld id="{39B7C39A-AE85-4C2C-B3ED-FA915237768A}"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25682654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r>
              <a:rPr lang="en-US" altLang="en-US">
                <a:solidFill>
                  <a:srgbClr val="000000"/>
                </a:solidFill>
              </a:rPr>
              <a:t>Copyright © 2013 Pearson Education, Inc. publishing as Prentice Hall</a:t>
            </a:r>
          </a:p>
        </p:txBody>
      </p:sp>
      <p:sp>
        <p:nvSpPr>
          <p:cNvPr id="9" name="Rectangle 6"/>
          <p:cNvSpPr>
            <a:spLocks noGrp="1" noChangeArrowheads="1"/>
          </p:cNvSpPr>
          <p:nvPr>
            <p:ph type="sldNum" sz="quarter" idx="12"/>
          </p:nvPr>
        </p:nvSpPr>
        <p:spPr>
          <a:ln/>
        </p:spPr>
        <p:txBody>
          <a:bodyPr/>
          <a:lstStyle>
            <a:lvl1pPr>
              <a:defRPr/>
            </a:lvl1pPr>
          </a:lstStyle>
          <a:p>
            <a:pPr>
              <a:defRPr/>
            </a:pPr>
            <a:r>
              <a:rPr lang="en-US" altLang="en-US">
                <a:solidFill>
                  <a:srgbClr val="000000"/>
                </a:solidFill>
              </a:rPr>
              <a:t>1-</a:t>
            </a:r>
            <a:fld id="{DDA9C690-E752-4321-80F8-FD4A9083EEE1}"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18075758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r>
              <a:rPr lang="en-US" altLang="en-US">
                <a:solidFill>
                  <a:srgbClr val="000000"/>
                </a:solidFill>
              </a:rPr>
              <a:t>Copyright © 2013 Pearson Education, Inc. publishing as Prentice Hall</a:t>
            </a:r>
          </a:p>
        </p:txBody>
      </p:sp>
      <p:sp>
        <p:nvSpPr>
          <p:cNvPr id="5" name="Rectangle 6"/>
          <p:cNvSpPr>
            <a:spLocks noGrp="1" noChangeArrowheads="1"/>
          </p:cNvSpPr>
          <p:nvPr>
            <p:ph type="sldNum" sz="quarter" idx="12"/>
          </p:nvPr>
        </p:nvSpPr>
        <p:spPr>
          <a:ln/>
        </p:spPr>
        <p:txBody>
          <a:bodyPr/>
          <a:lstStyle>
            <a:lvl1pPr>
              <a:defRPr/>
            </a:lvl1pPr>
          </a:lstStyle>
          <a:p>
            <a:pPr>
              <a:defRPr/>
            </a:pPr>
            <a:r>
              <a:rPr lang="en-US" altLang="en-US">
                <a:solidFill>
                  <a:srgbClr val="000000"/>
                </a:solidFill>
              </a:rPr>
              <a:t>1-</a:t>
            </a:r>
            <a:fld id="{A2EC68AA-4EE4-4AF2-883B-897F8468299B}"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25419051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r>
              <a:rPr lang="en-US" altLang="en-US">
                <a:solidFill>
                  <a:srgbClr val="000000"/>
                </a:solidFill>
              </a:rPr>
              <a:t>Copyright © 2013 Pearson Education, Inc. publishing as Prentice Hall</a:t>
            </a:r>
          </a:p>
        </p:txBody>
      </p:sp>
      <p:sp>
        <p:nvSpPr>
          <p:cNvPr id="4" name="Rectangle 6"/>
          <p:cNvSpPr>
            <a:spLocks noGrp="1" noChangeArrowheads="1"/>
          </p:cNvSpPr>
          <p:nvPr>
            <p:ph type="sldNum" sz="quarter" idx="12"/>
          </p:nvPr>
        </p:nvSpPr>
        <p:spPr>
          <a:ln/>
        </p:spPr>
        <p:txBody>
          <a:bodyPr/>
          <a:lstStyle>
            <a:lvl1pPr>
              <a:defRPr/>
            </a:lvl1pPr>
          </a:lstStyle>
          <a:p>
            <a:pPr>
              <a:defRPr/>
            </a:pPr>
            <a:r>
              <a:rPr lang="en-US" altLang="en-US">
                <a:solidFill>
                  <a:srgbClr val="000000"/>
                </a:solidFill>
              </a:rPr>
              <a:t>1-</a:t>
            </a:r>
            <a:fld id="{E8185A03-418E-4782-98BA-730FCCD606FB}"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17537472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en-US">
                <a:solidFill>
                  <a:srgbClr val="000000"/>
                </a:solidFill>
              </a:rPr>
              <a:t>Copyright © 2013 Pearson Education, Inc. publishing as Prentice Hall</a:t>
            </a:r>
          </a:p>
        </p:txBody>
      </p:sp>
      <p:sp>
        <p:nvSpPr>
          <p:cNvPr id="7" name="Rectangle 6"/>
          <p:cNvSpPr>
            <a:spLocks noGrp="1" noChangeArrowheads="1"/>
          </p:cNvSpPr>
          <p:nvPr>
            <p:ph type="sldNum" sz="quarter" idx="12"/>
          </p:nvPr>
        </p:nvSpPr>
        <p:spPr>
          <a:ln/>
        </p:spPr>
        <p:txBody>
          <a:bodyPr/>
          <a:lstStyle>
            <a:lvl1pPr>
              <a:defRPr/>
            </a:lvl1pPr>
          </a:lstStyle>
          <a:p>
            <a:pPr>
              <a:defRPr/>
            </a:pPr>
            <a:r>
              <a:rPr lang="en-US" altLang="en-US">
                <a:solidFill>
                  <a:srgbClr val="000000"/>
                </a:solidFill>
              </a:rPr>
              <a:t>1-</a:t>
            </a:r>
            <a:fld id="{9A6C566B-9C4C-4712-A48D-5C3FE864A0B9}"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35165059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en-US">
                <a:solidFill>
                  <a:srgbClr val="000000"/>
                </a:solidFill>
              </a:rPr>
              <a:t>Copyright © 2013 Pearson Education, Inc. publishing as Prentice Hall</a:t>
            </a:r>
          </a:p>
        </p:txBody>
      </p:sp>
      <p:sp>
        <p:nvSpPr>
          <p:cNvPr id="7" name="Rectangle 6"/>
          <p:cNvSpPr>
            <a:spLocks noGrp="1" noChangeArrowheads="1"/>
          </p:cNvSpPr>
          <p:nvPr>
            <p:ph type="sldNum" sz="quarter" idx="12"/>
          </p:nvPr>
        </p:nvSpPr>
        <p:spPr>
          <a:ln/>
        </p:spPr>
        <p:txBody>
          <a:bodyPr/>
          <a:lstStyle>
            <a:lvl1pPr>
              <a:defRPr/>
            </a:lvl1pPr>
          </a:lstStyle>
          <a:p>
            <a:pPr>
              <a:defRPr/>
            </a:pPr>
            <a:r>
              <a:rPr lang="en-US" altLang="en-US">
                <a:solidFill>
                  <a:srgbClr val="000000"/>
                </a:solidFill>
              </a:rPr>
              <a:t>1-</a:t>
            </a:r>
            <a:fld id="{2CFD3FFE-BC62-43DF-A5B7-73A95F9B7B9E}"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21816492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7813"/>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457200" y="1600200"/>
            <a:ext cx="82296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52228" name="Rectangle 4"/>
          <p:cNvSpPr>
            <a:spLocks noGrp="1" noChangeArrowheads="1"/>
          </p:cNvSpPr>
          <p:nvPr>
            <p:ph type="dt" sz="half" idx="2"/>
          </p:nvPr>
        </p:nvSpPr>
        <p:spPr bwMode="auto">
          <a:xfrm>
            <a:off x="457200" y="6248400"/>
            <a:ext cx="259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a:lvl1pPr>
          </a:lstStyle>
          <a:p>
            <a:pPr fontAlgn="base">
              <a:spcBef>
                <a:spcPct val="0"/>
              </a:spcBef>
              <a:spcAft>
                <a:spcPct val="0"/>
              </a:spcAft>
              <a:defRPr/>
            </a:pPr>
            <a:endParaRPr lang="en-US" altLang="en-US">
              <a:solidFill>
                <a:srgbClr val="000000"/>
              </a:solidFill>
            </a:endParaRPr>
          </a:p>
        </p:txBody>
      </p:sp>
      <p:sp>
        <p:nvSpPr>
          <p:cNvPr id="52229" name="Rectangle 5"/>
          <p:cNvSpPr>
            <a:spLocks noGrp="1" noChangeArrowheads="1"/>
          </p:cNvSpPr>
          <p:nvPr>
            <p:ph type="ftr" sz="quarter" idx="3"/>
          </p:nvPr>
        </p:nvSpPr>
        <p:spPr bwMode="auto">
          <a:xfrm>
            <a:off x="3048000" y="6248400"/>
            <a:ext cx="3124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00"/>
            </a:lvl1pPr>
          </a:lstStyle>
          <a:p>
            <a:pPr fontAlgn="base">
              <a:spcBef>
                <a:spcPct val="0"/>
              </a:spcBef>
              <a:spcAft>
                <a:spcPct val="0"/>
              </a:spcAft>
              <a:defRPr/>
            </a:pPr>
            <a:r>
              <a:rPr lang="en-US" altLang="en-US">
                <a:solidFill>
                  <a:srgbClr val="000000"/>
                </a:solidFill>
              </a:rPr>
              <a:t>Copyright © 2013 Pearson Education, Inc. publishing as Prentice Hall</a:t>
            </a:r>
          </a:p>
        </p:txBody>
      </p:sp>
      <p:sp>
        <p:nvSpPr>
          <p:cNvPr id="52230" name="Rectangle 6"/>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a:lvl1pPr>
          </a:lstStyle>
          <a:p>
            <a:pPr fontAlgn="base">
              <a:spcBef>
                <a:spcPct val="0"/>
              </a:spcBef>
              <a:spcAft>
                <a:spcPct val="0"/>
              </a:spcAft>
              <a:defRPr/>
            </a:pPr>
            <a:r>
              <a:rPr lang="en-US" altLang="en-US">
                <a:solidFill>
                  <a:srgbClr val="000000"/>
                </a:solidFill>
              </a:rPr>
              <a:t>1-</a:t>
            </a:r>
            <a:fld id="{EA33DC02-A8EF-4C7C-9026-8999DC9D710A}" type="slidenum">
              <a:rPr lang="en-US" altLang="en-US">
                <a:solidFill>
                  <a:srgbClr val="000000"/>
                </a:solidFill>
              </a:rPr>
              <a:pPr fontAlgn="base">
                <a:spcBef>
                  <a:spcPct val="0"/>
                </a:spcBef>
                <a:spcAft>
                  <a:spcPct val="0"/>
                </a:spcAft>
                <a:defRPr/>
              </a:pPr>
              <a:t>‹#›</a:t>
            </a:fld>
            <a:endParaRPr lang="en-US" altLang="en-US">
              <a:solidFill>
                <a:srgbClr val="000000"/>
              </a:solidFill>
            </a:endParaRPr>
          </a:p>
        </p:txBody>
      </p:sp>
      <p:sp>
        <p:nvSpPr>
          <p:cNvPr id="1031" name="Rectangle 7"/>
          <p:cNvSpPr>
            <a:spLocks noChangeArrowheads="1"/>
          </p:cNvSpPr>
          <p:nvPr/>
        </p:nvSpPr>
        <p:spPr bwMode="auto">
          <a:xfrm>
            <a:off x="0" y="0"/>
            <a:ext cx="228600" cy="2286000"/>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Verdana" pitchFamily="34" charset="0"/>
                <a:cs typeface="Arial" pitchFamily="34" charset="0"/>
              </a:defRPr>
            </a:lvl1pPr>
            <a:lvl2pPr marL="742950" indent="-285750" eaLnBrk="0" hangingPunct="0">
              <a:defRPr>
                <a:solidFill>
                  <a:schemeClr val="tx1"/>
                </a:solidFill>
                <a:latin typeface="Verdana" pitchFamily="34" charset="0"/>
                <a:cs typeface="Arial" pitchFamily="34" charset="0"/>
              </a:defRPr>
            </a:lvl2pPr>
            <a:lvl3pPr marL="1143000" indent="-228600" eaLnBrk="0" hangingPunct="0">
              <a:defRPr>
                <a:solidFill>
                  <a:schemeClr val="tx1"/>
                </a:solidFill>
                <a:latin typeface="Verdana" pitchFamily="34" charset="0"/>
                <a:cs typeface="Arial" pitchFamily="34" charset="0"/>
              </a:defRPr>
            </a:lvl3pPr>
            <a:lvl4pPr marL="1600200" indent="-228600" eaLnBrk="0" hangingPunct="0">
              <a:defRPr>
                <a:solidFill>
                  <a:schemeClr val="tx1"/>
                </a:solidFill>
                <a:latin typeface="Verdana" pitchFamily="34" charset="0"/>
                <a:cs typeface="Arial" pitchFamily="34" charset="0"/>
              </a:defRPr>
            </a:lvl4pPr>
            <a:lvl5pPr marL="2057400" indent="-228600" eaLnBrk="0" hangingPunct="0">
              <a:defRPr>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a:solidFill>
                  <a:schemeClr val="tx1"/>
                </a:solidFill>
                <a:latin typeface="Verdana" pitchFamily="34" charset="0"/>
                <a:cs typeface="Arial" pitchFamily="34" charset="0"/>
              </a:defRPr>
            </a:lvl9pPr>
          </a:lstStyle>
          <a:p>
            <a:pPr algn="ctr" eaLnBrk="1" fontAlgn="base" hangingPunct="1">
              <a:spcBef>
                <a:spcPct val="0"/>
              </a:spcBef>
              <a:spcAft>
                <a:spcPct val="0"/>
              </a:spcAft>
              <a:defRPr/>
            </a:pPr>
            <a:endParaRPr lang="en-US" altLang="en-US" sz="2400" smtClean="0">
              <a:solidFill>
                <a:srgbClr val="000000"/>
              </a:solidFill>
              <a:latin typeface="Times New Roman" pitchFamily="18" charset="0"/>
            </a:endParaRPr>
          </a:p>
        </p:txBody>
      </p:sp>
      <p:sp>
        <p:nvSpPr>
          <p:cNvPr id="1032" name="Line 8"/>
          <p:cNvSpPr>
            <a:spLocks noChangeShapeType="1"/>
          </p:cNvSpPr>
          <p:nvPr/>
        </p:nvSpPr>
        <p:spPr bwMode="auto">
          <a:xfrm>
            <a:off x="457200" y="1447800"/>
            <a:ext cx="8077200" cy="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tr-TR" smtClean="0">
              <a:solidFill>
                <a:srgbClr val="000000"/>
              </a:solidFill>
            </a:endParaRPr>
          </a:p>
        </p:txBody>
      </p:sp>
      <p:sp>
        <p:nvSpPr>
          <p:cNvPr id="1033" name="Rectangle 9"/>
          <p:cNvSpPr>
            <a:spLocks noChangeArrowheads="1"/>
          </p:cNvSpPr>
          <p:nvPr/>
        </p:nvSpPr>
        <p:spPr bwMode="auto">
          <a:xfrm>
            <a:off x="0" y="2286000"/>
            <a:ext cx="228600" cy="22860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Verdana" pitchFamily="34" charset="0"/>
                <a:cs typeface="Arial" pitchFamily="34" charset="0"/>
              </a:defRPr>
            </a:lvl1pPr>
            <a:lvl2pPr marL="742950" indent="-285750" eaLnBrk="0" hangingPunct="0">
              <a:defRPr>
                <a:solidFill>
                  <a:schemeClr val="tx1"/>
                </a:solidFill>
                <a:latin typeface="Verdana" pitchFamily="34" charset="0"/>
                <a:cs typeface="Arial" pitchFamily="34" charset="0"/>
              </a:defRPr>
            </a:lvl2pPr>
            <a:lvl3pPr marL="1143000" indent="-228600" eaLnBrk="0" hangingPunct="0">
              <a:defRPr>
                <a:solidFill>
                  <a:schemeClr val="tx1"/>
                </a:solidFill>
                <a:latin typeface="Verdana" pitchFamily="34" charset="0"/>
                <a:cs typeface="Arial" pitchFamily="34" charset="0"/>
              </a:defRPr>
            </a:lvl3pPr>
            <a:lvl4pPr marL="1600200" indent="-228600" eaLnBrk="0" hangingPunct="0">
              <a:defRPr>
                <a:solidFill>
                  <a:schemeClr val="tx1"/>
                </a:solidFill>
                <a:latin typeface="Verdana" pitchFamily="34" charset="0"/>
                <a:cs typeface="Arial" pitchFamily="34" charset="0"/>
              </a:defRPr>
            </a:lvl4pPr>
            <a:lvl5pPr marL="2057400" indent="-228600" eaLnBrk="0" hangingPunct="0">
              <a:defRPr>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a:solidFill>
                  <a:schemeClr val="tx1"/>
                </a:solidFill>
                <a:latin typeface="Verdana" pitchFamily="34" charset="0"/>
                <a:cs typeface="Arial" pitchFamily="34" charset="0"/>
              </a:defRPr>
            </a:lvl9pPr>
          </a:lstStyle>
          <a:p>
            <a:pPr algn="ctr" eaLnBrk="1" fontAlgn="base" hangingPunct="1">
              <a:spcBef>
                <a:spcPct val="0"/>
              </a:spcBef>
              <a:spcAft>
                <a:spcPct val="0"/>
              </a:spcAft>
              <a:defRPr/>
            </a:pPr>
            <a:endParaRPr lang="en-US" altLang="en-US" sz="2400" smtClean="0">
              <a:solidFill>
                <a:srgbClr val="000000"/>
              </a:solidFill>
              <a:latin typeface="Times New Roman" pitchFamily="18" charset="0"/>
            </a:endParaRPr>
          </a:p>
        </p:txBody>
      </p:sp>
      <p:sp>
        <p:nvSpPr>
          <p:cNvPr id="1034" name="Rectangle 10"/>
          <p:cNvSpPr>
            <a:spLocks noChangeArrowheads="1"/>
          </p:cNvSpPr>
          <p:nvPr/>
        </p:nvSpPr>
        <p:spPr bwMode="auto">
          <a:xfrm>
            <a:off x="0" y="4572000"/>
            <a:ext cx="228600" cy="228600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Verdana" pitchFamily="34" charset="0"/>
                <a:cs typeface="Arial" pitchFamily="34" charset="0"/>
              </a:defRPr>
            </a:lvl1pPr>
            <a:lvl2pPr marL="742950" indent="-285750" eaLnBrk="0" hangingPunct="0">
              <a:defRPr>
                <a:solidFill>
                  <a:schemeClr val="tx1"/>
                </a:solidFill>
                <a:latin typeface="Verdana" pitchFamily="34" charset="0"/>
                <a:cs typeface="Arial" pitchFamily="34" charset="0"/>
              </a:defRPr>
            </a:lvl2pPr>
            <a:lvl3pPr marL="1143000" indent="-228600" eaLnBrk="0" hangingPunct="0">
              <a:defRPr>
                <a:solidFill>
                  <a:schemeClr val="tx1"/>
                </a:solidFill>
                <a:latin typeface="Verdana" pitchFamily="34" charset="0"/>
                <a:cs typeface="Arial" pitchFamily="34" charset="0"/>
              </a:defRPr>
            </a:lvl3pPr>
            <a:lvl4pPr marL="1600200" indent="-228600" eaLnBrk="0" hangingPunct="0">
              <a:defRPr>
                <a:solidFill>
                  <a:schemeClr val="tx1"/>
                </a:solidFill>
                <a:latin typeface="Verdana" pitchFamily="34" charset="0"/>
                <a:cs typeface="Arial" pitchFamily="34" charset="0"/>
              </a:defRPr>
            </a:lvl4pPr>
            <a:lvl5pPr marL="2057400" indent="-228600" eaLnBrk="0" hangingPunct="0">
              <a:defRPr>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a:solidFill>
                  <a:schemeClr val="tx1"/>
                </a:solidFill>
                <a:latin typeface="Verdana" pitchFamily="34" charset="0"/>
                <a:cs typeface="Arial" pitchFamily="34" charset="0"/>
              </a:defRPr>
            </a:lvl9pPr>
          </a:lstStyle>
          <a:p>
            <a:pPr algn="ctr" eaLnBrk="1" fontAlgn="base" hangingPunct="1">
              <a:spcBef>
                <a:spcPct val="0"/>
              </a:spcBef>
              <a:spcAft>
                <a:spcPct val="0"/>
              </a:spcAft>
              <a:defRPr/>
            </a:pPr>
            <a:endParaRPr lang="en-US" altLang="en-US" sz="2400" smtClean="0">
              <a:solidFill>
                <a:srgbClr val="000000"/>
              </a:solidFill>
              <a:latin typeface="Times New Roman" pitchFamily="18" charset="0"/>
            </a:endParaRPr>
          </a:p>
        </p:txBody>
      </p:sp>
    </p:spTree>
    <p:extLst>
      <p:ext uri="{BB962C8B-B14F-4D97-AF65-F5344CB8AC3E}">
        <p14:creationId xmlns:p14="http://schemas.microsoft.com/office/powerpoint/2010/main" val="34721367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hdr="0" dt="0"/>
  <p:txStyles>
    <p:titleStyle>
      <a:lvl1pPr algn="ctr" rtl="0" eaLnBrk="0" fontAlgn="base" hangingPunct="0">
        <a:spcBef>
          <a:spcPct val="0"/>
        </a:spcBef>
        <a:spcAft>
          <a:spcPct val="0"/>
        </a:spcAft>
        <a:defRPr sz="4800">
          <a:solidFill>
            <a:srgbClr val="6F6E4A"/>
          </a:solidFill>
          <a:latin typeface="+mj-lt"/>
          <a:ea typeface="+mj-ea"/>
          <a:cs typeface="+mj-cs"/>
        </a:defRPr>
      </a:lvl1pPr>
      <a:lvl2pPr algn="ctr" rtl="0" eaLnBrk="0" fontAlgn="base" hangingPunct="0">
        <a:spcBef>
          <a:spcPct val="0"/>
        </a:spcBef>
        <a:spcAft>
          <a:spcPct val="0"/>
        </a:spcAft>
        <a:defRPr sz="4800">
          <a:solidFill>
            <a:srgbClr val="6F6E4A"/>
          </a:solidFill>
          <a:latin typeface="Georgia" pitchFamily="18" charset="0"/>
          <a:cs typeface="Arial" pitchFamily="34" charset="0"/>
        </a:defRPr>
      </a:lvl2pPr>
      <a:lvl3pPr algn="ctr" rtl="0" eaLnBrk="0" fontAlgn="base" hangingPunct="0">
        <a:spcBef>
          <a:spcPct val="0"/>
        </a:spcBef>
        <a:spcAft>
          <a:spcPct val="0"/>
        </a:spcAft>
        <a:defRPr sz="4800">
          <a:solidFill>
            <a:srgbClr val="6F6E4A"/>
          </a:solidFill>
          <a:latin typeface="Georgia" pitchFamily="18" charset="0"/>
          <a:cs typeface="Arial" pitchFamily="34" charset="0"/>
        </a:defRPr>
      </a:lvl3pPr>
      <a:lvl4pPr algn="ctr" rtl="0" eaLnBrk="0" fontAlgn="base" hangingPunct="0">
        <a:spcBef>
          <a:spcPct val="0"/>
        </a:spcBef>
        <a:spcAft>
          <a:spcPct val="0"/>
        </a:spcAft>
        <a:defRPr sz="4800">
          <a:solidFill>
            <a:srgbClr val="6F6E4A"/>
          </a:solidFill>
          <a:latin typeface="Georgia" pitchFamily="18" charset="0"/>
          <a:cs typeface="Arial" pitchFamily="34" charset="0"/>
        </a:defRPr>
      </a:lvl4pPr>
      <a:lvl5pPr algn="ctr" rtl="0" eaLnBrk="0" fontAlgn="base" hangingPunct="0">
        <a:spcBef>
          <a:spcPct val="0"/>
        </a:spcBef>
        <a:spcAft>
          <a:spcPct val="0"/>
        </a:spcAft>
        <a:defRPr sz="4800">
          <a:solidFill>
            <a:srgbClr val="6F6E4A"/>
          </a:solidFill>
          <a:latin typeface="Georgia" pitchFamily="18" charset="0"/>
          <a:cs typeface="Arial" pitchFamily="34" charset="0"/>
        </a:defRPr>
      </a:lvl5pPr>
      <a:lvl6pPr marL="457200" algn="ctr" rtl="0" fontAlgn="base">
        <a:spcBef>
          <a:spcPct val="0"/>
        </a:spcBef>
        <a:spcAft>
          <a:spcPct val="0"/>
        </a:spcAft>
        <a:defRPr sz="4800">
          <a:solidFill>
            <a:srgbClr val="6F6E4A"/>
          </a:solidFill>
          <a:latin typeface="Georgia" pitchFamily="18" charset="0"/>
          <a:cs typeface="Arial" pitchFamily="34" charset="0"/>
        </a:defRPr>
      </a:lvl6pPr>
      <a:lvl7pPr marL="914400" algn="ctr" rtl="0" fontAlgn="base">
        <a:spcBef>
          <a:spcPct val="0"/>
        </a:spcBef>
        <a:spcAft>
          <a:spcPct val="0"/>
        </a:spcAft>
        <a:defRPr sz="4800">
          <a:solidFill>
            <a:srgbClr val="6F6E4A"/>
          </a:solidFill>
          <a:latin typeface="Georgia" pitchFamily="18" charset="0"/>
          <a:cs typeface="Arial" pitchFamily="34" charset="0"/>
        </a:defRPr>
      </a:lvl7pPr>
      <a:lvl8pPr marL="1371600" algn="ctr" rtl="0" fontAlgn="base">
        <a:spcBef>
          <a:spcPct val="0"/>
        </a:spcBef>
        <a:spcAft>
          <a:spcPct val="0"/>
        </a:spcAft>
        <a:defRPr sz="4800">
          <a:solidFill>
            <a:srgbClr val="6F6E4A"/>
          </a:solidFill>
          <a:latin typeface="Georgia" pitchFamily="18" charset="0"/>
          <a:cs typeface="Arial" pitchFamily="34" charset="0"/>
        </a:defRPr>
      </a:lvl8pPr>
      <a:lvl9pPr marL="1828800" algn="ctr" rtl="0" fontAlgn="base">
        <a:spcBef>
          <a:spcPct val="0"/>
        </a:spcBef>
        <a:spcAft>
          <a:spcPct val="0"/>
        </a:spcAft>
        <a:defRPr sz="4800">
          <a:solidFill>
            <a:srgbClr val="6F6E4A"/>
          </a:solidFill>
          <a:latin typeface="Georgia" pitchFamily="18" charset="0"/>
          <a:cs typeface="Arial" pitchFamily="34" charset="0"/>
        </a:defRPr>
      </a:lvl9pPr>
    </p:titleStyle>
    <p:bodyStyle>
      <a:lvl1pPr marL="342900" indent="-342900" algn="l" rtl="0" eaLnBrk="0" fontAlgn="base" hangingPunct="0">
        <a:spcBef>
          <a:spcPct val="20000"/>
        </a:spcBef>
        <a:spcAft>
          <a:spcPct val="0"/>
        </a:spcAft>
        <a:buClr>
          <a:schemeClr val="folHlink"/>
        </a:buClr>
        <a:buSzPct val="75000"/>
        <a:buFont typeface="Wingdings" pitchFamily="2" charset="2"/>
        <a:buChar char="p"/>
        <a:defRPr sz="2800">
          <a:solidFill>
            <a:schemeClr val="hlink"/>
          </a:solidFill>
          <a:latin typeface="+mn-lt"/>
          <a:ea typeface="+mn-ea"/>
          <a:cs typeface="+mn-cs"/>
        </a:defRPr>
      </a:lvl1pPr>
      <a:lvl2pPr marL="742950" indent="-285750" algn="l" rtl="0" eaLnBrk="0" fontAlgn="base" hangingPunct="0">
        <a:spcBef>
          <a:spcPct val="20000"/>
        </a:spcBef>
        <a:spcAft>
          <a:spcPct val="0"/>
        </a:spcAft>
        <a:buClr>
          <a:schemeClr val="accent1"/>
        </a:buClr>
        <a:buSzPct val="75000"/>
        <a:buFont typeface="Wingdings" pitchFamily="2" charset="2"/>
        <a:buChar char="n"/>
        <a:defRPr sz="2400">
          <a:solidFill>
            <a:schemeClr val="hlink"/>
          </a:solidFill>
          <a:latin typeface="+mn-lt"/>
          <a:cs typeface="+mn-cs"/>
        </a:defRPr>
      </a:lvl2pPr>
      <a:lvl3pPr marL="1143000" indent="-228600" algn="l" rtl="0" eaLnBrk="0" fontAlgn="base" hangingPunct="0">
        <a:spcBef>
          <a:spcPct val="20000"/>
        </a:spcBef>
        <a:spcAft>
          <a:spcPct val="0"/>
        </a:spcAft>
        <a:buClr>
          <a:schemeClr val="accent2"/>
        </a:buClr>
        <a:buSzPct val="65000"/>
        <a:buFont typeface="Wingdings" pitchFamily="2" charset="2"/>
        <a:buChar char="p"/>
        <a:defRPr sz="2000">
          <a:solidFill>
            <a:schemeClr val="hlink"/>
          </a:solidFill>
          <a:latin typeface="+mn-lt"/>
          <a:cs typeface="+mn-cs"/>
        </a:defRPr>
      </a:lvl3pPr>
      <a:lvl4pPr marL="1600200" indent="-228600" algn="l" rtl="0" eaLnBrk="0" fontAlgn="base" hangingPunct="0">
        <a:spcBef>
          <a:spcPct val="20000"/>
        </a:spcBef>
        <a:spcAft>
          <a:spcPct val="0"/>
        </a:spcAft>
        <a:buClr>
          <a:schemeClr val="bg2"/>
        </a:buClr>
        <a:buFont typeface="Wingdings" pitchFamily="2" charset="2"/>
        <a:buChar char="§"/>
        <a:defRPr>
          <a:solidFill>
            <a:schemeClr val="hlink"/>
          </a:solidFill>
          <a:latin typeface="+mn-lt"/>
          <a:cs typeface="+mn-cs"/>
        </a:defRPr>
      </a:lvl4pPr>
      <a:lvl5pPr marL="2057400" indent="-228600" algn="l" rtl="0" eaLnBrk="0" fontAlgn="base" hangingPunct="0">
        <a:spcBef>
          <a:spcPct val="20000"/>
        </a:spcBef>
        <a:spcAft>
          <a:spcPct val="0"/>
        </a:spcAft>
        <a:buClr>
          <a:schemeClr val="tx2"/>
        </a:buClr>
        <a:buSzPct val="80000"/>
        <a:buFont typeface="Wingdings" pitchFamily="2" charset="2"/>
        <a:buChar char="§"/>
        <a:defRPr>
          <a:solidFill>
            <a:schemeClr val="hlink"/>
          </a:solidFill>
          <a:latin typeface="+mn-lt"/>
          <a:cs typeface="+mn-cs"/>
        </a:defRPr>
      </a:lvl5pPr>
      <a:lvl6pPr marL="2514600" indent="-228600" algn="l" rtl="0" fontAlgn="base">
        <a:spcBef>
          <a:spcPct val="20000"/>
        </a:spcBef>
        <a:spcAft>
          <a:spcPct val="0"/>
        </a:spcAft>
        <a:buClr>
          <a:schemeClr val="tx2"/>
        </a:buClr>
        <a:buSzPct val="80000"/>
        <a:buFont typeface="Wingdings" pitchFamily="2" charset="2"/>
        <a:buChar char="§"/>
        <a:defRPr>
          <a:solidFill>
            <a:schemeClr val="hlink"/>
          </a:solidFill>
          <a:latin typeface="+mn-lt"/>
          <a:cs typeface="+mn-cs"/>
        </a:defRPr>
      </a:lvl6pPr>
      <a:lvl7pPr marL="2971800" indent="-228600" algn="l" rtl="0" fontAlgn="base">
        <a:spcBef>
          <a:spcPct val="20000"/>
        </a:spcBef>
        <a:spcAft>
          <a:spcPct val="0"/>
        </a:spcAft>
        <a:buClr>
          <a:schemeClr val="tx2"/>
        </a:buClr>
        <a:buSzPct val="80000"/>
        <a:buFont typeface="Wingdings" pitchFamily="2" charset="2"/>
        <a:buChar char="§"/>
        <a:defRPr>
          <a:solidFill>
            <a:schemeClr val="hlink"/>
          </a:solidFill>
          <a:latin typeface="+mn-lt"/>
          <a:cs typeface="+mn-cs"/>
        </a:defRPr>
      </a:lvl7pPr>
      <a:lvl8pPr marL="3429000" indent="-228600" algn="l" rtl="0" fontAlgn="base">
        <a:spcBef>
          <a:spcPct val="20000"/>
        </a:spcBef>
        <a:spcAft>
          <a:spcPct val="0"/>
        </a:spcAft>
        <a:buClr>
          <a:schemeClr val="tx2"/>
        </a:buClr>
        <a:buSzPct val="80000"/>
        <a:buFont typeface="Wingdings" pitchFamily="2" charset="2"/>
        <a:buChar char="§"/>
        <a:defRPr>
          <a:solidFill>
            <a:schemeClr val="hlink"/>
          </a:solidFill>
          <a:latin typeface="+mn-lt"/>
          <a:cs typeface="+mn-cs"/>
        </a:defRPr>
      </a:lvl8pPr>
      <a:lvl9pPr marL="3886200" indent="-228600" algn="l" rtl="0" fontAlgn="base">
        <a:spcBef>
          <a:spcPct val="20000"/>
        </a:spcBef>
        <a:spcAft>
          <a:spcPct val="0"/>
        </a:spcAft>
        <a:buClr>
          <a:schemeClr val="tx2"/>
        </a:buClr>
        <a:buSzPct val="80000"/>
        <a:buFont typeface="Wingdings" pitchFamily="2" charset="2"/>
        <a:buChar char="§"/>
        <a:defRPr>
          <a:solidFill>
            <a:schemeClr val="hlink"/>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7813"/>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457200" y="1600200"/>
            <a:ext cx="82296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52228" name="Rectangle 4"/>
          <p:cNvSpPr>
            <a:spLocks noGrp="1" noChangeArrowheads="1"/>
          </p:cNvSpPr>
          <p:nvPr>
            <p:ph type="dt" sz="half" idx="2"/>
          </p:nvPr>
        </p:nvSpPr>
        <p:spPr bwMode="auto">
          <a:xfrm>
            <a:off x="457200" y="6248400"/>
            <a:ext cx="259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a:lvl1pPr>
          </a:lstStyle>
          <a:p>
            <a:pPr fontAlgn="base">
              <a:spcBef>
                <a:spcPct val="0"/>
              </a:spcBef>
              <a:spcAft>
                <a:spcPct val="0"/>
              </a:spcAft>
              <a:defRPr/>
            </a:pPr>
            <a:endParaRPr lang="en-US" altLang="en-US">
              <a:solidFill>
                <a:srgbClr val="000000"/>
              </a:solidFill>
            </a:endParaRPr>
          </a:p>
        </p:txBody>
      </p:sp>
      <p:sp>
        <p:nvSpPr>
          <p:cNvPr id="52229" name="Rectangle 5"/>
          <p:cNvSpPr>
            <a:spLocks noGrp="1" noChangeArrowheads="1"/>
          </p:cNvSpPr>
          <p:nvPr>
            <p:ph type="ftr" sz="quarter" idx="3"/>
          </p:nvPr>
        </p:nvSpPr>
        <p:spPr bwMode="auto">
          <a:xfrm>
            <a:off x="3048000" y="6248400"/>
            <a:ext cx="3124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00"/>
            </a:lvl1pPr>
          </a:lstStyle>
          <a:p>
            <a:pPr fontAlgn="base">
              <a:spcBef>
                <a:spcPct val="0"/>
              </a:spcBef>
              <a:spcAft>
                <a:spcPct val="0"/>
              </a:spcAft>
              <a:defRPr/>
            </a:pPr>
            <a:r>
              <a:rPr lang="en-US" altLang="en-US">
                <a:solidFill>
                  <a:srgbClr val="000000"/>
                </a:solidFill>
              </a:rPr>
              <a:t>Copyright © 2013 Pearson Education, Inc. publishing as Prentice Hall</a:t>
            </a:r>
          </a:p>
        </p:txBody>
      </p:sp>
      <p:sp>
        <p:nvSpPr>
          <p:cNvPr id="52230" name="Rectangle 6"/>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a:lvl1pPr>
          </a:lstStyle>
          <a:p>
            <a:pPr fontAlgn="base">
              <a:spcBef>
                <a:spcPct val="0"/>
              </a:spcBef>
              <a:spcAft>
                <a:spcPct val="0"/>
              </a:spcAft>
              <a:defRPr/>
            </a:pPr>
            <a:r>
              <a:rPr lang="en-US" altLang="en-US">
                <a:solidFill>
                  <a:srgbClr val="000000"/>
                </a:solidFill>
              </a:rPr>
              <a:t>1-</a:t>
            </a:r>
            <a:fld id="{EA33DC02-A8EF-4C7C-9026-8999DC9D710A}" type="slidenum">
              <a:rPr lang="en-US" altLang="en-US">
                <a:solidFill>
                  <a:srgbClr val="000000"/>
                </a:solidFill>
              </a:rPr>
              <a:pPr fontAlgn="base">
                <a:spcBef>
                  <a:spcPct val="0"/>
                </a:spcBef>
                <a:spcAft>
                  <a:spcPct val="0"/>
                </a:spcAft>
                <a:defRPr/>
              </a:pPr>
              <a:t>‹#›</a:t>
            </a:fld>
            <a:endParaRPr lang="en-US" altLang="en-US">
              <a:solidFill>
                <a:srgbClr val="000000"/>
              </a:solidFill>
            </a:endParaRPr>
          </a:p>
        </p:txBody>
      </p:sp>
      <p:sp>
        <p:nvSpPr>
          <p:cNvPr id="1031" name="Rectangle 7"/>
          <p:cNvSpPr>
            <a:spLocks noChangeArrowheads="1"/>
          </p:cNvSpPr>
          <p:nvPr/>
        </p:nvSpPr>
        <p:spPr bwMode="auto">
          <a:xfrm>
            <a:off x="0" y="0"/>
            <a:ext cx="228600" cy="2286000"/>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Verdana" pitchFamily="34" charset="0"/>
                <a:cs typeface="Arial" pitchFamily="34" charset="0"/>
              </a:defRPr>
            </a:lvl1pPr>
            <a:lvl2pPr marL="742950" indent="-285750" eaLnBrk="0" hangingPunct="0">
              <a:defRPr>
                <a:solidFill>
                  <a:schemeClr val="tx1"/>
                </a:solidFill>
                <a:latin typeface="Verdana" pitchFamily="34" charset="0"/>
                <a:cs typeface="Arial" pitchFamily="34" charset="0"/>
              </a:defRPr>
            </a:lvl2pPr>
            <a:lvl3pPr marL="1143000" indent="-228600" eaLnBrk="0" hangingPunct="0">
              <a:defRPr>
                <a:solidFill>
                  <a:schemeClr val="tx1"/>
                </a:solidFill>
                <a:latin typeface="Verdana" pitchFamily="34" charset="0"/>
                <a:cs typeface="Arial" pitchFamily="34" charset="0"/>
              </a:defRPr>
            </a:lvl3pPr>
            <a:lvl4pPr marL="1600200" indent="-228600" eaLnBrk="0" hangingPunct="0">
              <a:defRPr>
                <a:solidFill>
                  <a:schemeClr val="tx1"/>
                </a:solidFill>
                <a:latin typeface="Verdana" pitchFamily="34" charset="0"/>
                <a:cs typeface="Arial" pitchFamily="34" charset="0"/>
              </a:defRPr>
            </a:lvl4pPr>
            <a:lvl5pPr marL="2057400" indent="-228600" eaLnBrk="0" hangingPunct="0">
              <a:defRPr>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a:solidFill>
                  <a:schemeClr val="tx1"/>
                </a:solidFill>
                <a:latin typeface="Verdana" pitchFamily="34" charset="0"/>
                <a:cs typeface="Arial" pitchFamily="34" charset="0"/>
              </a:defRPr>
            </a:lvl9pPr>
          </a:lstStyle>
          <a:p>
            <a:pPr algn="ctr" eaLnBrk="1" fontAlgn="base" hangingPunct="1">
              <a:spcBef>
                <a:spcPct val="0"/>
              </a:spcBef>
              <a:spcAft>
                <a:spcPct val="0"/>
              </a:spcAft>
              <a:defRPr/>
            </a:pPr>
            <a:endParaRPr lang="en-US" altLang="en-US" sz="2400" smtClean="0">
              <a:solidFill>
                <a:srgbClr val="000000"/>
              </a:solidFill>
              <a:latin typeface="Times New Roman" pitchFamily="18" charset="0"/>
            </a:endParaRPr>
          </a:p>
        </p:txBody>
      </p:sp>
      <p:sp>
        <p:nvSpPr>
          <p:cNvPr id="1032" name="Line 8"/>
          <p:cNvSpPr>
            <a:spLocks noChangeShapeType="1"/>
          </p:cNvSpPr>
          <p:nvPr/>
        </p:nvSpPr>
        <p:spPr bwMode="auto">
          <a:xfrm>
            <a:off x="457200" y="1447800"/>
            <a:ext cx="8077200" cy="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tr-TR" smtClean="0">
              <a:solidFill>
                <a:srgbClr val="000000"/>
              </a:solidFill>
            </a:endParaRPr>
          </a:p>
        </p:txBody>
      </p:sp>
      <p:sp>
        <p:nvSpPr>
          <p:cNvPr id="1033" name="Rectangle 9"/>
          <p:cNvSpPr>
            <a:spLocks noChangeArrowheads="1"/>
          </p:cNvSpPr>
          <p:nvPr/>
        </p:nvSpPr>
        <p:spPr bwMode="auto">
          <a:xfrm>
            <a:off x="0" y="2286000"/>
            <a:ext cx="228600" cy="22860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Verdana" pitchFamily="34" charset="0"/>
                <a:cs typeface="Arial" pitchFamily="34" charset="0"/>
              </a:defRPr>
            </a:lvl1pPr>
            <a:lvl2pPr marL="742950" indent="-285750" eaLnBrk="0" hangingPunct="0">
              <a:defRPr>
                <a:solidFill>
                  <a:schemeClr val="tx1"/>
                </a:solidFill>
                <a:latin typeface="Verdana" pitchFamily="34" charset="0"/>
                <a:cs typeface="Arial" pitchFamily="34" charset="0"/>
              </a:defRPr>
            </a:lvl2pPr>
            <a:lvl3pPr marL="1143000" indent="-228600" eaLnBrk="0" hangingPunct="0">
              <a:defRPr>
                <a:solidFill>
                  <a:schemeClr val="tx1"/>
                </a:solidFill>
                <a:latin typeface="Verdana" pitchFamily="34" charset="0"/>
                <a:cs typeface="Arial" pitchFamily="34" charset="0"/>
              </a:defRPr>
            </a:lvl3pPr>
            <a:lvl4pPr marL="1600200" indent="-228600" eaLnBrk="0" hangingPunct="0">
              <a:defRPr>
                <a:solidFill>
                  <a:schemeClr val="tx1"/>
                </a:solidFill>
                <a:latin typeface="Verdana" pitchFamily="34" charset="0"/>
                <a:cs typeface="Arial" pitchFamily="34" charset="0"/>
              </a:defRPr>
            </a:lvl4pPr>
            <a:lvl5pPr marL="2057400" indent="-228600" eaLnBrk="0" hangingPunct="0">
              <a:defRPr>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a:solidFill>
                  <a:schemeClr val="tx1"/>
                </a:solidFill>
                <a:latin typeface="Verdana" pitchFamily="34" charset="0"/>
                <a:cs typeface="Arial" pitchFamily="34" charset="0"/>
              </a:defRPr>
            </a:lvl9pPr>
          </a:lstStyle>
          <a:p>
            <a:pPr algn="ctr" eaLnBrk="1" fontAlgn="base" hangingPunct="1">
              <a:spcBef>
                <a:spcPct val="0"/>
              </a:spcBef>
              <a:spcAft>
                <a:spcPct val="0"/>
              </a:spcAft>
              <a:defRPr/>
            </a:pPr>
            <a:endParaRPr lang="en-US" altLang="en-US" sz="2400" smtClean="0">
              <a:solidFill>
                <a:srgbClr val="000000"/>
              </a:solidFill>
              <a:latin typeface="Times New Roman" pitchFamily="18" charset="0"/>
            </a:endParaRPr>
          </a:p>
        </p:txBody>
      </p:sp>
      <p:sp>
        <p:nvSpPr>
          <p:cNvPr id="1034" name="Rectangle 10"/>
          <p:cNvSpPr>
            <a:spLocks noChangeArrowheads="1"/>
          </p:cNvSpPr>
          <p:nvPr/>
        </p:nvSpPr>
        <p:spPr bwMode="auto">
          <a:xfrm>
            <a:off x="0" y="4572000"/>
            <a:ext cx="228600" cy="228600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Verdana" pitchFamily="34" charset="0"/>
                <a:cs typeface="Arial" pitchFamily="34" charset="0"/>
              </a:defRPr>
            </a:lvl1pPr>
            <a:lvl2pPr marL="742950" indent="-285750" eaLnBrk="0" hangingPunct="0">
              <a:defRPr>
                <a:solidFill>
                  <a:schemeClr val="tx1"/>
                </a:solidFill>
                <a:latin typeface="Verdana" pitchFamily="34" charset="0"/>
                <a:cs typeface="Arial" pitchFamily="34" charset="0"/>
              </a:defRPr>
            </a:lvl2pPr>
            <a:lvl3pPr marL="1143000" indent="-228600" eaLnBrk="0" hangingPunct="0">
              <a:defRPr>
                <a:solidFill>
                  <a:schemeClr val="tx1"/>
                </a:solidFill>
                <a:latin typeface="Verdana" pitchFamily="34" charset="0"/>
                <a:cs typeface="Arial" pitchFamily="34" charset="0"/>
              </a:defRPr>
            </a:lvl3pPr>
            <a:lvl4pPr marL="1600200" indent="-228600" eaLnBrk="0" hangingPunct="0">
              <a:defRPr>
                <a:solidFill>
                  <a:schemeClr val="tx1"/>
                </a:solidFill>
                <a:latin typeface="Verdana" pitchFamily="34" charset="0"/>
                <a:cs typeface="Arial" pitchFamily="34" charset="0"/>
              </a:defRPr>
            </a:lvl4pPr>
            <a:lvl5pPr marL="2057400" indent="-228600" eaLnBrk="0" hangingPunct="0">
              <a:defRPr>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a:solidFill>
                  <a:schemeClr val="tx1"/>
                </a:solidFill>
                <a:latin typeface="Verdana" pitchFamily="34" charset="0"/>
                <a:cs typeface="Arial" pitchFamily="34" charset="0"/>
              </a:defRPr>
            </a:lvl9pPr>
          </a:lstStyle>
          <a:p>
            <a:pPr algn="ctr" eaLnBrk="1" fontAlgn="base" hangingPunct="1">
              <a:spcBef>
                <a:spcPct val="0"/>
              </a:spcBef>
              <a:spcAft>
                <a:spcPct val="0"/>
              </a:spcAft>
              <a:defRPr/>
            </a:pPr>
            <a:endParaRPr lang="en-US" altLang="en-US" sz="2400" smtClean="0">
              <a:solidFill>
                <a:srgbClr val="000000"/>
              </a:solidFill>
              <a:latin typeface="Times New Roman" pitchFamily="18" charset="0"/>
            </a:endParaRPr>
          </a:p>
        </p:txBody>
      </p:sp>
    </p:spTree>
    <p:extLst>
      <p:ext uri="{BB962C8B-B14F-4D97-AF65-F5344CB8AC3E}">
        <p14:creationId xmlns:p14="http://schemas.microsoft.com/office/powerpoint/2010/main" val="123203268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par>
    </p:tnLst>
  </p:timing>
  <p:hf hdr="0" dt="0"/>
  <p:txStyles>
    <p:titleStyle>
      <a:lvl1pPr algn="ctr" rtl="0" eaLnBrk="0" fontAlgn="base" hangingPunct="0">
        <a:spcBef>
          <a:spcPct val="0"/>
        </a:spcBef>
        <a:spcAft>
          <a:spcPct val="0"/>
        </a:spcAft>
        <a:defRPr sz="4800">
          <a:solidFill>
            <a:srgbClr val="6F6E4A"/>
          </a:solidFill>
          <a:latin typeface="+mj-lt"/>
          <a:ea typeface="+mj-ea"/>
          <a:cs typeface="+mj-cs"/>
        </a:defRPr>
      </a:lvl1pPr>
      <a:lvl2pPr algn="ctr" rtl="0" eaLnBrk="0" fontAlgn="base" hangingPunct="0">
        <a:spcBef>
          <a:spcPct val="0"/>
        </a:spcBef>
        <a:spcAft>
          <a:spcPct val="0"/>
        </a:spcAft>
        <a:defRPr sz="4800">
          <a:solidFill>
            <a:srgbClr val="6F6E4A"/>
          </a:solidFill>
          <a:latin typeface="Georgia" pitchFamily="18" charset="0"/>
          <a:cs typeface="Arial" pitchFamily="34" charset="0"/>
        </a:defRPr>
      </a:lvl2pPr>
      <a:lvl3pPr algn="ctr" rtl="0" eaLnBrk="0" fontAlgn="base" hangingPunct="0">
        <a:spcBef>
          <a:spcPct val="0"/>
        </a:spcBef>
        <a:spcAft>
          <a:spcPct val="0"/>
        </a:spcAft>
        <a:defRPr sz="4800">
          <a:solidFill>
            <a:srgbClr val="6F6E4A"/>
          </a:solidFill>
          <a:latin typeface="Georgia" pitchFamily="18" charset="0"/>
          <a:cs typeface="Arial" pitchFamily="34" charset="0"/>
        </a:defRPr>
      </a:lvl3pPr>
      <a:lvl4pPr algn="ctr" rtl="0" eaLnBrk="0" fontAlgn="base" hangingPunct="0">
        <a:spcBef>
          <a:spcPct val="0"/>
        </a:spcBef>
        <a:spcAft>
          <a:spcPct val="0"/>
        </a:spcAft>
        <a:defRPr sz="4800">
          <a:solidFill>
            <a:srgbClr val="6F6E4A"/>
          </a:solidFill>
          <a:latin typeface="Georgia" pitchFamily="18" charset="0"/>
          <a:cs typeface="Arial" pitchFamily="34" charset="0"/>
        </a:defRPr>
      </a:lvl4pPr>
      <a:lvl5pPr algn="ctr" rtl="0" eaLnBrk="0" fontAlgn="base" hangingPunct="0">
        <a:spcBef>
          <a:spcPct val="0"/>
        </a:spcBef>
        <a:spcAft>
          <a:spcPct val="0"/>
        </a:spcAft>
        <a:defRPr sz="4800">
          <a:solidFill>
            <a:srgbClr val="6F6E4A"/>
          </a:solidFill>
          <a:latin typeface="Georgia" pitchFamily="18" charset="0"/>
          <a:cs typeface="Arial" pitchFamily="34" charset="0"/>
        </a:defRPr>
      </a:lvl5pPr>
      <a:lvl6pPr marL="457200" algn="ctr" rtl="0" fontAlgn="base">
        <a:spcBef>
          <a:spcPct val="0"/>
        </a:spcBef>
        <a:spcAft>
          <a:spcPct val="0"/>
        </a:spcAft>
        <a:defRPr sz="4800">
          <a:solidFill>
            <a:srgbClr val="6F6E4A"/>
          </a:solidFill>
          <a:latin typeface="Georgia" pitchFamily="18" charset="0"/>
          <a:cs typeface="Arial" pitchFamily="34" charset="0"/>
        </a:defRPr>
      </a:lvl6pPr>
      <a:lvl7pPr marL="914400" algn="ctr" rtl="0" fontAlgn="base">
        <a:spcBef>
          <a:spcPct val="0"/>
        </a:spcBef>
        <a:spcAft>
          <a:spcPct val="0"/>
        </a:spcAft>
        <a:defRPr sz="4800">
          <a:solidFill>
            <a:srgbClr val="6F6E4A"/>
          </a:solidFill>
          <a:latin typeface="Georgia" pitchFamily="18" charset="0"/>
          <a:cs typeface="Arial" pitchFamily="34" charset="0"/>
        </a:defRPr>
      </a:lvl7pPr>
      <a:lvl8pPr marL="1371600" algn="ctr" rtl="0" fontAlgn="base">
        <a:spcBef>
          <a:spcPct val="0"/>
        </a:spcBef>
        <a:spcAft>
          <a:spcPct val="0"/>
        </a:spcAft>
        <a:defRPr sz="4800">
          <a:solidFill>
            <a:srgbClr val="6F6E4A"/>
          </a:solidFill>
          <a:latin typeface="Georgia" pitchFamily="18" charset="0"/>
          <a:cs typeface="Arial" pitchFamily="34" charset="0"/>
        </a:defRPr>
      </a:lvl8pPr>
      <a:lvl9pPr marL="1828800" algn="ctr" rtl="0" fontAlgn="base">
        <a:spcBef>
          <a:spcPct val="0"/>
        </a:spcBef>
        <a:spcAft>
          <a:spcPct val="0"/>
        </a:spcAft>
        <a:defRPr sz="4800">
          <a:solidFill>
            <a:srgbClr val="6F6E4A"/>
          </a:solidFill>
          <a:latin typeface="Georgia" pitchFamily="18" charset="0"/>
          <a:cs typeface="Arial" pitchFamily="34" charset="0"/>
        </a:defRPr>
      </a:lvl9pPr>
    </p:titleStyle>
    <p:bodyStyle>
      <a:lvl1pPr marL="342900" indent="-342900" algn="l" rtl="0" eaLnBrk="0" fontAlgn="base" hangingPunct="0">
        <a:spcBef>
          <a:spcPct val="20000"/>
        </a:spcBef>
        <a:spcAft>
          <a:spcPct val="0"/>
        </a:spcAft>
        <a:buClr>
          <a:schemeClr val="folHlink"/>
        </a:buClr>
        <a:buSzPct val="75000"/>
        <a:buFont typeface="Wingdings" pitchFamily="2" charset="2"/>
        <a:buChar char="p"/>
        <a:defRPr sz="2800">
          <a:solidFill>
            <a:schemeClr val="hlink"/>
          </a:solidFill>
          <a:latin typeface="+mn-lt"/>
          <a:ea typeface="+mn-ea"/>
          <a:cs typeface="+mn-cs"/>
        </a:defRPr>
      </a:lvl1pPr>
      <a:lvl2pPr marL="742950" indent="-285750" algn="l" rtl="0" eaLnBrk="0" fontAlgn="base" hangingPunct="0">
        <a:spcBef>
          <a:spcPct val="20000"/>
        </a:spcBef>
        <a:spcAft>
          <a:spcPct val="0"/>
        </a:spcAft>
        <a:buClr>
          <a:schemeClr val="accent1"/>
        </a:buClr>
        <a:buSzPct val="75000"/>
        <a:buFont typeface="Wingdings" pitchFamily="2" charset="2"/>
        <a:buChar char="n"/>
        <a:defRPr sz="2400">
          <a:solidFill>
            <a:schemeClr val="hlink"/>
          </a:solidFill>
          <a:latin typeface="+mn-lt"/>
          <a:cs typeface="+mn-cs"/>
        </a:defRPr>
      </a:lvl2pPr>
      <a:lvl3pPr marL="1143000" indent="-228600" algn="l" rtl="0" eaLnBrk="0" fontAlgn="base" hangingPunct="0">
        <a:spcBef>
          <a:spcPct val="20000"/>
        </a:spcBef>
        <a:spcAft>
          <a:spcPct val="0"/>
        </a:spcAft>
        <a:buClr>
          <a:schemeClr val="accent2"/>
        </a:buClr>
        <a:buSzPct val="65000"/>
        <a:buFont typeface="Wingdings" pitchFamily="2" charset="2"/>
        <a:buChar char="p"/>
        <a:defRPr sz="2000">
          <a:solidFill>
            <a:schemeClr val="hlink"/>
          </a:solidFill>
          <a:latin typeface="+mn-lt"/>
          <a:cs typeface="+mn-cs"/>
        </a:defRPr>
      </a:lvl3pPr>
      <a:lvl4pPr marL="1600200" indent="-228600" algn="l" rtl="0" eaLnBrk="0" fontAlgn="base" hangingPunct="0">
        <a:spcBef>
          <a:spcPct val="20000"/>
        </a:spcBef>
        <a:spcAft>
          <a:spcPct val="0"/>
        </a:spcAft>
        <a:buClr>
          <a:schemeClr val="bg2"/>
        </a:buClr>
        <a:buFont typeface="Wingdings" pitchFamily="2" charset="2"/>
        <a:buChar char="§"/>
        <a:defRPr>
          <a:solidFill>
            <a:schemeClr val="hlink"/>
          </a:solidFill>
          <a:latin typeface="+mn-lt"/>
          <a:cs typeface="+mn-cs"/>
        </a:defRPr>
      </a:lvl4pPr>
      <a:lvl5pPr marL="2057400" indent="-228600" algn="l" rtl="0" eaLnBrk="0" fontAlgn="base" hangingPunct="0">
        <a:spcBef>
          <a:spcPct val="20000"/>
        </a:spcBef>
        <a:spcAft>
          <a:spcPct val="0"/>
        </a:spcAft>
        <a:buClr>
          <a:schemeClr val="tx2"/>
        </a:buClr>
        <a:buSzPct val="80000"/>
        <a:buFont typeface="Wingdings" pitchFamily="2" charset="2"/>
        <a:buChar char="§"/>
        <a:defRPr>
          <a:solidFill>
            <a:schemeClr val="hlink"/>
          </a:solidFill>
          <a:latin typeface="+mn-lt"/>
          <a:cs typeface="+mn-cs"/>
        </a:defRPr>
      </a:lvl5pPr>
      <a:lvl6pPr marL="2514600" indent="-228600" algn="l" rtl="0" fontAlgn="base">
        <a:spcBef>
          <a:spcPct val="20000"/>
        </a:spcBef>
        <a:spcAft>
          <a:spcPct val="0"/>
        </a:spcAft>
        <a:buClr>
          <a:schemeClr val="tx2"/>
        </a:buClr>
        <a:buSzPct val="80000"/>
        <a:buFont typeface="Wingdings" pitchFamily="2" charset="2"/>
        <a:buChar char="§"/>
        <a:defRPr>
          <a:solidFill>
            <a:schemeClr val="hlink"/>
          </a:solidFill>
          <a:latin typeface="+mn-lt"/>
          <a:cs typeface="+mn-cs"/>
        </a:defRPr>
      </a:lvl6pPr>
      <a:lvl7pPr marL="2971800" indent="-228600" algn="l" rtl="0" fontAlgn="base">
        <a:spcBef>
          <a:spcPct val="20000"/>
        </a:spcBef>
        <a:spcAft>
          <a:spcPct val="0"/>
        </a:spcAft>
        <a:buClr>
          <a:schemeClr val="tx2"/>
        </a:buClr>
        <a:buSzPct val="80000"/>
        <a:buFont typeface="Wingdings" pitchFamily="2" charset="2"/>
        <a:buChar char="§"/>
        <a:defRPr>
          <a:solidFill>
            <a:schemeClr val="hlink"/>
          </a:solidFill>
          <a:latin typeface="+mn-lt"/>
          <a:cs typeface="+mn-cs"/>
        </a:defRPr>
      </a:lvl7pPr>
      <a:lvl8pPr marL="3429000" indent="-228600" algn="l" rtl="0" fontAlgn="base">
        <a:spcBef>
          <a:spcPct val="20000"/>
        </a:spcBef>
        <a:spcAft>
          <a:spcPct val="0"/>
        </a:spcAft>
        <a:buClr>
          <a:schemeClr val="tx2"/>
        </a:buClr>
        <a:buSzPct val="80000"/>
        <a:buFont typeface="Wingdings" pitchFamily="2" charset="2"/>
        <a:buChar char="§"/>
        <a:defRPr>
          <a:solidFill>
            <a:schemeClr val="hlink"/>
          </a:solidFill>
          <a:latin typeface="+mn-lt"/>
          <a:cs typeface="+mn-cs"/>
        </a:defRPr>
      </a:lvl8pPr>
      <a:lvl9pPr marL="3886200" indent="-228600" algn="l" rtl="0" fontAlgn="base">
        <a:spcBef>
          <a:spcPct val="20000"/>
        </a:spcBef>
        <a:spcAft>
          <a:spcPct val="0"/>
        </a:spcAft>
        <a:buClr>
          <a:schemeClr val="tx2"/>
        </a:buClr>
        <a:buSzPct val="80000"/>
        <a:buFont typeface="Wingdings" pitchFamily="2" charset="2"/>
        <a:buChar char="§"/>
        <a:defRPr>
          <a:solidFill>
            <a:schemeClr val="hlink"/>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7813"/>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457200" y="1600200"/>
            <a:ext cx="82296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44" name="Rectangle 4"/>
          <p:cNvSpPr>
            <a:spLocks noGrp="1" noChangeArrowheads="1"/>
          </p:cNvSpPr>
          <p:nvPr>
            <p:ph type="dt" sz="half" idx="2"/>
          </p:nvPr>
        </p:nvSpPr>
        <p:spPr bwMode="auto">
          <a:xfrm>
            <a:off x="457200" y="6248400"/>
            <a:ext cx="259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b="0"/>
            </a:lvl1pPr>
          </a:lstStyle>
          <a:p>
            <a:pPr fontAlgn="base">
              <a:spcBef>
                <a:spcPct val="0"/>
              </a:spcBef>
              <a:spcAft>
                <a:spcPct val="0"/>
              </a:spcAft>
              <a:defRPr/>
            </a:pPr>
            <a:endParaRPr lang="en-US" altLang="en-US">
              <a:solidFill>
                <a:srgbClr val="000000"/>
              </a:solidFill>
            </a:endParaRPr>
          </a:p>
        </p:txBody>
      </p:sp>
      <p:sp>
        <p:nvSpPr>
          <p:cNvPr id="10245" name="Rectangle 5"/>
          <p:cNvSpPr>
            <a:spLocks noGrp="1" noChangeArrowheads="1"/>
          </p:cNvSpPr>
          <p:nvPr>
            <p:ph type="ftr" sz="quarter" idx="3"/>
          </p:nvPr>
        </p:nvSpPr>
        <p:spPr bwMode="auto">
          <a:xfrm>
            <a:off x="3048000" y="6248400"/>
            <a:ext cx="3124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00" b="0"/>
            </a:lvl1pPr>
          </a:lstStyle>
          <a:p>
            <a:pPr fontAlgn="base">
              <a:spcBef>
                <a:spcPct val="0"/>
              </a:spcBef>
              <a:spcAft>
                <a:spcPct val="0"/>
              </a:spcAft>
              <a:defRPr/>
            </a:pPr>
            <a:r>
              <a:rPr lang="en-US" altLang="en-US">
                <a:solidFill>
                  <a:srgbClr val="000000"/>
                </a:solidFill>
              </a:rPr>
              <a:t>Copyright © 2013 Pearson Education, Inc. publishing as Prentice Hall</a:t>
            </a:r>
          </a:p>
        </p:txBody>
      </p:sp>
      <p:sp>
        <p:nvSpPr>
          <p:cNvPr id="10246" name="Rectangle 6"/>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b="0"/>
            </a:lvl1pPr>
          </a:lstStyle>
          <a:p>
            <a:pPr fontAlgn="base">
              <a:spcBef>
                <a:spcPct val="0"/>
              </a:spcBef>
              <a:spcAft>
                <a:spcPct val="0"/>
              </a:spcAft>
              <a:defRPr/>
            </a:pPr>
            <a:r>
              <a:rPr lang="en-US" altLang="en-US">
                <a:solidFill>
                  <a:srgbClr val="000000"/>
                </a:solidFill>
              </a:rPr>
              <a:t>2-</a:t>
            </a:r>
            <a:fld id="{64BCC023-A665-4793-977E-7422CB4E97E2}" type="slidenum">
              <a:rPr lang="en-US" altLang="en-US">
                <a:solidFill>
                  <a:srgbClr val="000000"/>
                </a:solidFill>
              </a:rPr>
              <a:pPr fontAlgn="base">
                <a:spcBef>
                  <a:spcPct val="0"/>
                </a:spcBef>
                <a:spcAft>
                  <a:spcPct val="0"/>
                </a:spcAft>
                <a:defRPr/>
              </a:pPr>
              <a:t>‹#›</a:t>
            </a:fld>
            <a:endParaRPr lang="en-US" altLang="en-US">
              <a:solidFill>
                <a:srgbClr val="000000"/>
              </a:solidFill>
            </a:endParaRPr>
          </a:p>
        </p:txBody>
      </p:sp>
      <p:sp>
        <p:nvSpPr>
          <p:cNvPr id="1031" name="Rectangle 7"/>
          <p:cNvSpPr>
            <a:spLocks noChangeArrowheads="1"/>
          </p:cNvSpPr>
          <p:nvPr/>
        </p:nvSpPr>
        <p:spPr bwMode="auto">
          <a:xfrm>
            <a:off x="0" y="0"/>
            <a:ext cx="228600" cy="2286000"/>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Verdana" pitchFamily="34" charset="0"/>
                <a:cs typeface="Arial" pitchFamily="34" charset="0"/>
              </a:defRPr>
            </a:lvl1pPr>
            <a:lvl2pPr marL="742950" indent="-285750" eaLnBrk="0" hangingPunct="0">
              <a:defRPr b="1">
                <a:solidFill>
                  <a:schemeClr val="tx1"/>
                </a:solidFill>
                <a:latin typeface="Verdana" pitchFamily="34" charset="0"/>
                <a:cs typeface="Arial" pitchFamily="34" charset="0"/>
              </a:defRPr>
            </a:lvl2pPr>
            <a:lvl3pPr marL="1143000" indent="-228600" eaLnBrk="0" hangingPunct="0">
              <a:defRPr b="1">
                <a:solidFill>
                  <a:schemeClr val="tx1"/>
                </a:solidFill>
                <a:latin typeface="Verdana" pitchFamily="34" charset="0"/>
                <a:cs typeface="Arial" pitchFamily="34" charset="0"/>
              </a:defRPr>
            </a:lvl3pPr>
            <a:lvl4pPr marL="1600200" indent="-228600" eaLnBrk="0" hangingPunct="0">
              <a:defRPr b="1">
                <a:solidFill>
                  <a:schemeClr val="tx1"/>
                </a:solidFill>
                <a:latin typeface="Verdana" pitchFamily="34" charset="0"/>
                <a:cs typeface="Arial" pitchFamily="34" charset="0"/>
              </a:defRPr>
            </a:lvl4pPr>
            <a:lvl5pPr marL="2057400" indent="-228600" eaLnBrk="0" hangingPunct="0">
              <a:defRPr b="1">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b="1">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b="1">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b="1">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b="1">
                <a:solidFill>
                  <a:schemeClr val="tx1"/>
                </a:solidFill>
                <a:latin typeface="Verdana" pitchFamily="34" charset="0"/>
                <a:cs typeface="Arial" pitchFamily="34" charset="0"/>
              </a:defRPr>
            </a:lvl9pPr>
          </a:lstStyle>
          <a:p>
            <a:pPr algn="ctr" eaLnBrk="1" fontAlgn="base" hangingPunct="1">
              <a:spcBef>
                <a:spcPct val="0"/>
              </a:spcBef>
              <a:spcAft>
                <a:spcPct val="0"/>
              </a:spcAft>
              <a:defRPr/>
            </a:pPr>
            <a:endParaRPr lang="en-US" altLang="en-US" sz="2400" b="0" smtClean="0">
              <a:solidFill>
                <a:srgbClr val="000000"/>
              </a:solidFill>
              <a:latin typeface="Times New Roman" pitchFamily="18" charset="0"/>
            </a:endParaRPr>
          </a:p>
        </p:txBody>
      </p:sp>
      <p:sp>
        <p:nvSpPr>
          <p:cNvPr id="1032" name="Line 8"/>
          <p:cNvSpPr>
            <a:spLocks noChangeShapeType="1"/>
          </p:cNvSpPr>
          <p:nvPr/>
        </p:nvSpPr>
        <p:spPr bwMode="auto">
          <a:xfrm>
            <a:off x="457200" y="1447800"/>
            <a:ext cx="8077200" cy="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b="1" smtClean="0">
              <a:solidFill>
                <a:srgbClr val="000000"/>
              </a:solidFill>
            </a:endParaRPr>
          </a:p>
        </p:txBody>
      </p:sp>
      <p:sp>
        <p:nvSpPr>
          <p:cNvPr id="1033" name="Rectangle 9"/>
          <p:cNvSpPr>
            <a:spLocks noChangeArrowheads="1"/>
          </p:cNvSpPr>
          <p:nvPr/>
        </p:nvSpPr>
        <p:spPr bwMode="auto">
          <a:xfrm>
            <a:off x="0" y="2286000"/>
            <a:ext cx="228600" cy="22860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Verdana" pitchFamily="34" charset="0"/>
                <a:cs typeface="Arial" pitchFamily="34" charset="0"/>
              </a:defRPr>
            </a:lvl1pPr>
            <a:lvl2pPr marL="742950" indent="-285750" eaLnBrk="0" hangingPunct="0">
              <a:defRPr b="1">
                <a:solidFill>
                  <a:schemeClr val="tx1"/>
                </a:solidFill>
                <a:latin typeface="Verdana" pitchFamily="34" charset="0"/>
                <a:cs typeface="Arial" pitchFamily="34" charset="0"/>
              </a:defRPr>
            </a:lvl2pPr>
            <a:lvl3pPr marL="1143000" indent="-228600" eaLnBrk="0" hangingPunct="0">
              <a:defRPr b="1">
                <a:solidFill>
                  <a:schemeClr val="tx1"/>
                </a:solidFill>
                <a:latin typeface="Verdana" pitchFamily="34" charset="0"/>
                <a:cs typeface="Arial" pitchFamily="34" charset="0"/>
              </a:defRPr>
            </a:lvl3pPr>
            <a:lvl4pPr marL="1600200" indent="-228600" eaLnBrk="0" hangingPunct="0">
              <a:defRPr b="1">
                <a:solidFill>
                  <a:schemeClr val="tx1"/>
                </a:solidFill>
                <a:latin typeface="Verdana" pitchFamily="34" charset="0"/>
                <a:cs typeface="Arial" pitchFamily="34" charset="0"/>
              </a:defRPr>
            </a:lvl4pPr>
            <a:lvl5pPr marL="2057400" indent="-228600" eaLnBrk="0" hangingPunct="0">
              <a:defRPr b="1">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b="1">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b="1">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b="1">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b="1">
                <a:solidFill>
                  <a:schemeClr val="tx1"/>
                </a:solidFill>
                <a:latin typeface="Verdana" pitchFamily="34" charset="0"/>
                <a:cs typeface="Arial" pitchFamily="34" charset="0"/>
              </a:defRPr>
            </a:lvl9pPr>
          </a:lstStyle>
          <a:p>
            <a:pPr algn="ctr" eaLnBrk="1" fontAlgn="base" hangingPunct="1">
              <a:spcBef>
                <a:spcPct val="0"/>
              </a:spcBef>
              <a:spcAft>
                <a:spcPct val="0"/>
              </a:spcAft>
              <a:defRPr/>
            </a:pPr>
            <a:endParaRPr lang="en-US" altLang="en-US" sz="2400" b="0" smtClean="0">
              <a:solidFill>
                <a:srgbClr val="000000"/>
              </a:solidFill>
              <a:latin typeface="Times New Roman" pitchFamily="18" charset="0"/>
            </a:endParaRPr>
          </a:p>
        </p:txBody>
      </p:sp>
      <p:sp>
        <p:nvSpPr>
          <p:cNvPr id="1034" name="Rectangle 10"/>
          <p:cNvSpPr>
            <a:spLocks noChangeArrowheads="1"/>
          </p:cNvSpPr>
          <p:nvPr/>
        </p:nvSpPr>
        <p:spPr bwMode="auto">
          <a:xfrm>
            <a:off x="0" y="4572000"/>
            <a:ext cx="228600" cy="228600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Verdana" pitchFamily="34" charset="0"/>
                <a:cs typeface="Arial" pitchFamily="34" charset="0"/>
              </a:defRPr>
            </a:lvl1pPr>
            <a:lvl2pPr marL="742950" indent="-285750" eaLnBrk="0" hangingPunct="0">
              <a:defRPr b="1">
                <a:solidFill>
                  <a:schemeClr val="tx1"/>
                </a:solidFill>
                <a:latin typeface="Verdana" pitchFamily="34" charset="0"/>
                <a:cs typeface="Arial" pitchFamily="34" charset="0"/>
              </a:defRPr>
            </a:lvl2pPr>
            <a:lvl3pPr marL="1143000" indent="-228600" eaLnBrk="0" hangingPunct="0">
              <a:defRPr b="1">
                <a:solidFill>
                  <a:schemeClr val="tx1"/>
                </a:solidFill>
                <a:latin typeface="Verdana" pitchFamily="34" charset="0"/>
                <a:cs typeface="Arial" pitchFamily="34" charset="0"/>
              </a:defRPr>
            </a:lvl3pPr>
            <a:lvl4pPr marL="1600200" indent="-228600" eaLnBrk="0" hangingPunct="0">
              <a:defRPr b="1">
                <a:solidFill>
                  <a:schemeClr val="tx1"/>
                </a:solidFill>
                <a:latin typeface="Verdana" pitchFamily="34" charset="0"/>
                <a:cs typeface="Arial" pitchFamily="34" charset="0"/>
              </a:defRPr>
            </a:lvl4pPr>
            <a:lvl5pPr marL="2057400" indent="-228600" eaLnBrk="0" hangingPunct="0">
              <a:defRPr b="1">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b="1">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b="1">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b="1">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b="1">
                <a:solidFill>
                  <a:schemeClr val="tx1"/>
                </a:solidFill>
                <a:latin typeface="Verdana" pitchFamily="34" charset="0"/>
                <a:cs typeface="Arial" pitchFamily="34" charset="0"/>
              </a:defRPr>
            </a:lvl9pPr>
          </a:lstStyle>
          <a:p>
            <a:pPr algn="ctr" eaLnBrk="1" fontAlgn="base" hangingPunct="1">
              <a:spcBef>
                <a:spcPct val="0"/>
              </a:spcBef>
              <a:spcAft>
                <a:spcPct val="0"/>
              </a:spcAft>
              <a:defRPr/>
            </a:pPr>
            <a:endParaRPr lang="en-US" altLang="en-US" sz="2400" b="0" smtClean="0">
              <a:solidFill>
                <a:srgbClr val="000000"/>
              </a:solidFill>
              <a:latin typeface="Times New Roman" pitchFamily="18" charset="0"/>
            </a:endParaRPr>
          </a:p>
        </p:txBody>
      </p:sp>
    </p:spTree>
    <p:extLst>
      <p:ext uri="{BB962C8B-B14F-4D97-AF65-F5344CB8AC3E}">
        <p14:creationId xmlns:p14="http://schemas.microsoft.com/office/powerpoint/2010/main" val="174647619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iming>
    <p:tnLst>
      <p:par>
        <p:cTn id="1" dur="indefinite" restart="never" nodeType="tmRoot"/>
      </p:par>
    </p:tnLst>
  </p:timing>
  <p:hf hdr="0" ftr="0" dt="0"/>
  <p:txStyles>
    <p:titleStyle>
      <a:lvl1pPr algn="ctr" rtl="0" eaLnBrk="0" fontAlgn="base" hangingPunct="0">
        <a:spcBef>
          <a:spcPct val="0"/>
        </a:spcBef>
        <a:spcAft>
          <a:spcPct val="0"/>
        </a:spcAft>
        <a:defRPr sz="4800">
          <a:solidFill>
            <a:srgbClr val="6F6E4A"/>
          </a:solidFill>
          <a:latin typeface="+mj-lt"/>
          <a:ea typeface="+mj-ea"/>
          <a:cs typeface="+mj-cs"/>
        </a:defRPr>
      </a:lvl1pPr>
      <a:lvl2pPr algn="ctr" rtl="0" eaLnBrk="0" fontAlgn="base" hangingPunct="0">
        <a:spcBef>
          <a:spcPct val="0"/>
        </a:spcBef>
        <a:spcAft>
          <a:spcPct val="0"/>
        </a:spcAft>
        <a:defRPr sz="4800">
          <a:solidFill>
            <a:srgbClr val="6F6E4A"/>
          </a:solidFill>
          <a:latin typeface="Georgia" pitchFamily="18" charset="0"/>
          <a:cs typeface="Arial" pitchFamily="34" charset="0"/>
        </a:defRPr>
      </a:lvl2pPr>
      <a:lvl3pPr algn="ctr" rtl="0" eaLnBrk="0" fontAlgn="base" hangingPunct="0">
        <a:spcBef>
          <a:spcPct val="0"/>
        </a:spcBef>
        <a:spcAft>
          <a:spcPct val="0"/>
        </a:spcAft>
        <a:defRPr sz="4800">
          <a:solidFill>
            <a:srgbClr val="6F6E4A"/>
          </a:solidFill>
          <a:latin typeface="Georgia" pitchFamily="18" charset="0"/>
          <a:cs typeface="Arial" pitchFamily="34" charset="0"/>
        </a:defRPr>
      </a:lvl3pPr>
      <a:lvl4pPr algn="ctr" rtl="0" eaLnBrk="0" fontAlgn="base" hangingPunct="0">
        <a:spcBef>
          <a:spcPct val="0"/>
        </a:spcBef>
        <a:spcAft>
          <a:spcPct val="0"/>
        </a:spcAft>
        <a:defRPr sz="4800">
          <a:solidFill>
            <a:srgbClr val="6F6E4A"/>
          </a:solidFill>
          <a:latin typeface="Georgia" pitchFamily="18" charset="0"/>
          <a:cs typeface="Arial" pitchFamily="34" charset="0"/>
        </a:defRPr>
      </a:lvl4pPr>
      <a:lvl5pPr algn="ctr" rtl="0" eaLnBrk="0" fontAlgn="base" hangingPunct="0">
        <a:spcBef>
          <a:spcPct val="0"/>
        </a:spcBef>
        <a:spcAft>
          <a:spcPct val="0"/>
        </a:spcAft>
        <a:defRPr sz="4800">
          <a:solidFill>
            <a:srgbClr val="6F6E4A"/>
          </a:solidFill>
          <a:latin typeface="Georgia" pitchFamily="18" charset="0"/>
          <a:cs typeface="Arial" pitchFamily="34" charset="0"/>
        </a:defRPr>
      </a:lvl5pPr>
      <a:lvl6pPr marL="457200" algn="ctr" rtl="0" fontAlgn="base">
        <a:spcBef>
          <a:spcPct val="0"/>
        </a:spcBef>
        <a:spcAft>
          <a:spcPct val="0"/>
        </a:spcAft>
        <a:defRPr sz="4800">
          <a:solidFill>
            <a:srgbClr val="6F6E4A"/>
          </a:solidFill>
          <a:latin typeface="Georgia" pitchFamily="18" charset="0"/>
          <a:cs typeface="Arial" pitchFamily="34" charset="0"/>
        </a:defRPr>
      </a:lvl6pPr>
      <a:lvl7pPr marL="914400" algn="ctr" rtl="0" fontAlgn="base">
        <a:spcBef>
          <a:spcPct val="0"/>
        </a:spcBef>
        <a:spcAft>
          <a:spcPct val="0"/>
        </a:spcAft>
        <a:defRPr sz="4800">
          <a:solidFill>
            <a:srgbClr val="6F6E4A"/>
          </a:solidFill>
          <a:latin typeface="Georgia" pitchFamily="18" charset="0"/>
          <a:cs typeface="Arial" pitchFamily="34" charset="0"/>
        </a:defRPr>
      </a:lvl7pPr>
      <a:lvl8pPr marL="1371600" algn="ctr" rtl="0" fontAlgn="base">
        <a:spcBef>
          <a:spcPct val="0"/>
        </a:spcBef>
        <a:spcAft>
          <a:spcPct val="0"/>
        </a:spcAft>
        <a:defRPr sz="4800">
          <a:solidFill>
            <a:srgbClr val="6F6E4A"/>
          </a:solidFill>
          <a:latin typeface="Georgia" pitchFamily="18" charset="0"/>
          <a:cs typeface="Arial" pitchFamily="34" charset="0"/>
        </a:defRPr>
      </a:lvl8pPr>
      <a:lvl9pPr marL="1828800" algn="ctr" rtl="0" fontAlgn="base">
        <a:spcBef>
          <a:spcPct val="0"/>
        </a:spcBef>
        <a:spcAft>
          <a:spcPct val="0"/>
        </a:spcAft>
        <a:defRPr sz="4800">
          <a:solidFill>
            <a:srgbClr val="6F6E4A"/>
          </a:solidFill>
          <a:latin typeface="Georgia" pitchFamily="18" charset="0"/>
          <a:cs typeface="Arial" pitchFamily="34" charset="0"/>
        </a:defRPr>
      </a:lvl9pPr>
    </p:titleStyle>
    <p:bodyStyle>
      <a:lvl1pPr marL="342900" indent="-342900" algn="l" rtl="0" eaLnBrk="0" fontAlgn="base" hangingPunct="0">
        <a:spcBef>
          <a:spcPct val="20000"/>
        </a:spcBef>
        <a:spcAft>
          <a:spcPct val="0"/>
        </a:spcAft>
        <a:buClr>
          <a:schemeClr val="folHlink"/>
        </a:buClr>
        <a:buSzPct val="75000"/>
        <a:buFont typeface="Wingdings" pitchFamily="2" charset="2"/>
        <a:buChar char="p"/>
        <a:defRPr sz="2800">
          <a:solidFill>
            <a:schemeClr val="hlink"/>
          </a:solidFill>
          <a:latin typeface="+mn-lt"/>
          <a:ea typeface="+mn-ea"/>
          <a:cs typeface="+mn-cs"/>
        </a:defRPr>
      </a:lvl1pPr>
      <a:lvl2pPr marL="742950" indent="-285750" algn="l" rtl="0" eaLnBrk="0" fontAlgn="base" hangingPunct="0">
        <a:spcBef>
          <a:spcPct val="20000"/>
        </a:spcBef>
        <a:spcAft>
          <a:spcPct val="0"/>
        </a:spcAft>
        <a:buClr>
          <a:schemeClr val="accent1"/>
        </a:buClr>
        <a:buSzPct val="75000"/>
        <a:buFont typeface="Wingdings" pitchFamily="2" charset="2"/>
        <a:buChar char="n"/>
        <a:defRPr sz="2400">
          <a:solidFill>
            <a:schemeClr val="hlink"/>
          </a:solidFill>
          <a:latin typeface="+mn-lt"/>
          <a:cs typeface="+mn-cs"/>
        </a:defRPr>
      </a:lvl2pPr>
      <a:lvl3pPr marL="1143000" indent="-228600" algn="l" rtl="0" eaLnBrk="0" fontAlgn="base" hangingPunct="0">
        <a:spcBef>
          <a:spcPct val="20000"/>
        </a:spcBef>
        <a:spcAft>
          <a:spcPct val="0"/>
        </a:spcAft>
        <a:buClr>
          <a:schemeClr val="accent2"/>
        </a:buClr>
        <a:buSzPct val="65000"/>
        <a:buFont typeface="Wingdings" pitchFamily="2" charset="2"/>
        <a:buChar char="p"/>
        <a:defRPr sz="2000">
          <a:solidFill>
            <a:schemeClr val="hlink"/>
          </a:solidFill>
          <a:latin typeface="+mn-lt"/>
          <a:cs typeface="+mn-cs"/>
        </a:defRPr>
      </a:lvl3pPr>
      <a:lvl4pPr marL="1600200" indent="-228600" algn="l" rtl="0" eaLnBrk="0" fontAlgn="base" hangingPunct="0">
        <a:spcBef>
          <a:spcPct val="20000"/>
        </a:spcBef>
        <a:spcAft>
          <a:spcPct val="0"/>
        </a:spcAft>
        <a:buClr>
          <a:schemeClr val="bg2"/>
        </a:buClr>
        <a:buFont typeface="Wingdings" pitchFamily="2" charset="2"/>
        <a:buChar char="§"/>
        <a:defRPr>
          <a:solidFill>
            <a:schemeClr val="hlink"/>
          </a:solidFill>
          <a:latin typeface="+mn-lt"/>
          <a:cs typeface="+mn-cs"/>
        </a:defRPr>
      </a:lvl4pPr>
      <a:lvl5pPr marL="2057400" indent="-228600" algn="l" rtl="0" eaLnBrk="0" fontAlgn="base" hangingPunct="0">
        <a:spcBef>
          <a:spcPct val="20000"/>
        </a:spcBef>
        <a:spcAft>
          <a:spcPct val="0"/>
        </a:spcAft>
        <a:buClr>
          <a:schemeClr val="tx2"/>
        </a:buClr>
        <a:buSzPct val="80000"/>
        <a:buFont typeface="Wingdings" pitchFamily="2" charset="2"/>
        <a:buChar char="§"/>
        <a:defRPr>
          <a:solidFill>
            <a:schemeClr val="hlink"/>
          </a:solidFill>
          <a:latin typeface="+mn-lt"/>
          <a:cs typeface="+mn-cs"/>
        </a:defRPr>
      </a:lvl5pPr>
      <a:lvl6pPr marL="2514600" indent="-228600" algn="l" rtl="0" fontAlgn="base">
        <a:spcBef>
          <a:spcPct val="20000"/>
        </a:spcBef>
        <a:spcAft>
          <a:spcPct val="0"/>
        </a:spcAft>
        <a:buClr>
          <a:schemeClr val="tx2"/>
        </a:buClr>
        <a:buSzPct val="80000"/>
        <a:buFont typeface="Wingdings" pitchFamily="2" charset="2"/>
        <a:buChar char="§"/>
        <a:defRPr>
          <a:solidFill>
            <a:schemeClr val="hlink"/>
          </a:solidFill>
          <a:latin typeface="+mn-lt"/>
          <a:cs typeface="+mn-cs"/>
        </a:defRPr>
      </a:lvl6pPr>
      <a:lvl7pPr marL="2971800" indent="-228600" algn="l" rtl="0" fontAlgn="base">
        <a:spcBef>
          <a:spcPct val="20000"/>
        </a:spcBef>
        <a:spcAft>
          <a:spcPct val="0"/>
        </a:spcAft>
        <a:buClr>
          <a:schemeClr val="tx2"/>
        </a:buClr>
        <a:buSzPct val="80000"/>
        <a:buFont typeface="Wingdings" pitchFamily="2" charset="2"/>
        <a:buChar char="§"/>
        <a:defRPr>
          <a:solidFill>
            <a:schemeClr val="hlink"/>
          </a:solidFill>
          <a:latin typeface="+mn-lt"/>
          <a:cs typeface="+mn-cs"/>
        </a:defRPr>
      </a:lvl7pPr>
      <a:lvl8pPr marL="3429000" indent="-228600" algn="l" rtl="0" fontAlgn="base">
        <a:spcBef>
          <a:spcPct val="20000"/>
        </a:spcBef>
        <a:spcAft>
          <a:spcPct val="0"/>
        </a:spcAft>
        <a:buClr>
          <a:schemeClr val="tx2"/>
        </a:buClr>
        <a:buSzPct val="80000"/>
        <a:buFont typeface="Wingdings" pitchFamily="2" charset="2"/>
        <a:buChar char="§"/>
        <a:defRPr>
          <a:solidFill>
            <a:schemeClr val="hlink"/>
          </a:solidFill>
          <a:latin typeface="+mn-lt"/>
          <a:cs typeface="+mn-cs"/>
        </a:defRPr>
      </a:lvl8pPr>
      <a:lvl9pPr marL="3886200" indent="-228600" algn="l" rtl="0" fontAlgn="base">
        <a:spcBef>
          <a:spcPct val="20000"/>
        </a:spcBef>
        <a:spcAft>
          <a:spcPct val="0"/>
        </a:spcAft>
        <a:buClr>
          <a:schemeClr val="tx2"/>
        </a:buClr>
        <a:buSzPct val="80000"/>
        <a:buFont typeface="Wingdings" pitchFamily="2" charset="2"/>
        <a:buChar char="§"/>
        <a:defRPr>
          <a:solidFill>
            <a:schemeClr val="hlink"/>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7813"/>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457200" y="1600200"/>
            <a:ext cx="82296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52228" name="Rectangle 4"/>
          <p:cNvSpPr>
            <a:spLocks noGrp="1" noChangeArrowheads="1"/>
          </p:cNvSpPr>
          <p:nvPr>
            <p:ph type="dt" sz="half" idx="2"/>
          </p:nvPr>
        </p:nvSpPr>
        <p:spPr bwMode="auto">
          <a:xfrm>
            <a:off x="457200" y="6248400"/>
            <a:ext cx="259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a:cs typeface="Arial" pitchFamily="34" charset="0"/>
              </a:defRPr>
            </a:lvl1pPr>
          </a:lstStyle>
          <a:p>
            <a:pPr fontAlgn="base">
              <a:spcBef>
                <a:spcPct val="0"/>
              </a:spcBef>
              <a:spcAft>
                <a:spcPct val="0"/>
              </a:spcAft>
              <a:defRPr/>
            </a:pPr>
            <a:endParaRPr lang="en-US" altLang="en-US">
              <a:solidFill>
                <a:srgbClr val="000000"/>
              </a:solidFill>
            </a:endParaRPr>
          </a:p>
        </p:txBody>
      </p:sp>
      <p:sp>
        <p:nvSpPr>
          <p:cNvPr id="52229" name="Rectangle 5"/>
          <p:cNvSpPr>
            <a:spLocks noGrp="1" noChangeArrowheads="1"/>
          </p:cNvSpPr>
          <p:nvPr>
            <p:ph type="ftr" sz="quarter" idx="3"/>
          </p:nvPr>
        </p:nvSpPr>
        <p:spPr bwMode="auto">
          <a:xfrm>
            <a:off x="3048000" y="6248400"/>
            <a:ext cx="3124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00">
                <a:cs typeface="Arial" pitchFamily="34" charset="0"/>
              </a:defRPr>
            </a:lvl1pPr>
          </a:lstStyle>
          <a:p>
            <a:pPr fontAlgn="base">
              <a:spcBef>
                <a:spcPct val="0"/>
              </a:spcBef>
              <a:spcAft>
                <a:spcPct val="0"/>
              </a:spcAft>
              <a:defRPr/>
            </a:pPr>
            <a:r>
              <a:rPr lang="en-US" altLang="en-US">
                <a:solidFill>
                  <a:srgbClr val="000000"/>
                </a:solidFill>
              </a:rPr>
              <a:t>Copyright © 2013 Pearson Education, Inc. publishing as Prentice Hall</a:t>
            </a:r>
          </a:p>
        </p:txBody>
      </p:sp>
      <p:sp>
        <p:nvSpPr>
          <p:cNvPr id="52230" name="Rectangle 6"/>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a:cs typeface="Arial" pitchFamily="34" charset="0"/>
              </a:defRPr>
            </a:lvl1pPr>
          </a:lstStyle>
          <a:p>
            <a:pPr fontAlgn="base">
              <a:spcBef>
                <a:spcPct val="0"/>
              </a:spcBef>
              <a:spcAft>
                <a:spcPct val="0"/>
              </a:spcAft>
              <a:defRPr/>
            </a:pPr>
            <a:r>
              <a:rPr lang="en-US" altLang="en-US">
                <a:solidFill>
                  <a:srgbClr val="000000"/>
                </a:solidFill>
              </a:rPr>
              <a:t>1-</a:t>
            </a:r>
            <a:fld id="{05536A51-7964-4FF0-A8A7-62AC14623937}" type="slidenum">
              <a:rPr lang="en-US" altLang="en-US">
                <a:solidFill>
                  <a:srgbClr val="000000"/>
                </a:solidFill>
              </a:rPr>
              <a:pPr fontAlgn="base">
                <a:spcBef>
                  <a:spcPct val="0"/>
                </a:spcBef>
                <a:spcAft>
                  <a:spcPct val="0"/>
                </a:spcAft>
                <a:defRPr/>
              </a:pPr>
              <a:t>‹#›</a:t>
            </a:fld>
            <a:endParaRPr lang="en-US" altLang="en-US">
              <a:solidFill>
                <a:srgbClr val="000000"/>
              </a:solidFill>
            </a:endParaRPr>
          </a:p>
        </p:txBody>
      </p:sp>
      <p:sp>
        <p:nvSpPr>
          <p:cNvPr id="1031" name="Rectangle 7"/>
          <p:cNvSpPr>
            <a:spLocks noChangeArrowheads="1"/>
          </p:cNvSpPr>
          <p:nvPr/>
        </p:nvSpPr>
        <p:spPr bwMode="auto">
          <a:xfrm>
            <a:off x="0" y="0"/>
            <a:ext cx="228600" cy="2286000"/>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Verdana" pitchFamily="34" charset="0"/>
                <a:cs typeface="Arial" pitchFamily="34" charset="0"/>
              </a:defRPr>
            </a:lvl1pPr>
            <a:lvl2pPr marL="742950" indent="-285750" eaLnBrk="0" hangingPunct="0">
              <a:defRPr>
                <a:solidFill>
                  <a:schemeClr val="tx1"/>
                </a:solidFill>
                <a:latin typeface="Verdana" pitchFamily="34" charset="0"/>
                <a:cs typeface="Arial" pitchFamily="34" charset="0"/>
              </a:defRPr>
            </a:lvl2pPr>
            <a:lvl3pPr marL="1143000" indent="-228600" eaLnBrk="0" hangingPunct="0">
              <a:defRPr>
                <a:solidFill>
                  <a:schemeClr val="tx1"/>
                </a:solidFill>
                <a:latin typeface="Verdana" pitchFamily="34" charset="0"/>
                <a:cs typeface="Arial" pitchFamily="34" charset="0"/>
              </a:defRPr>
            </a:lvl3pPr>
            <a:lvl4pPr marL="1600200" indent="-228600" eaLnBrk="0" hangingPunct="0">
              <a:defRPr>
                <a:solidFill>
                  <a:schemeClr val="tx1"/>
                </a:solidFill>
                <a:latin typeface="Verdana" pitchFamily="34" charset="0"/>
                <a:cs typeface="Arial" pitchFamily="34" charset="0"/>
              </a:defRPr>
            </a:lvl4pPr>
            <a:lvl5pPr marL="2057400" indent="-228600" eaLnBrk="0" hangingPunct="0">
              <a:defRPr>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a:solidFill>
                  <a:schemeClr val="tx1"/>
                </a:solidFill>
                <a:latin typeface="Verdana" pitchFamily="34" charset="0"/>
                <a:cs typeface="Arial" pitchFamily="34" charset="0"/>
              </a:defRPr>
            </a:lvl9pPr>
          </a:lstStyle>
          <a:p>
            <a:pPr algn="ctr" eaLnBrk="1" fontAlgn="base" hangingPunct="1">
              <a:spcBef>
                <a:spcPct val="0"/>
              </a:spcBef>
              <a:spcAft>
                <a:spcPct val="0"/>
              </a:spcAft>
              <a:defRPr/>
            </a:pPr>
            <a:endParaRPr lang="en-US" altLang="en-US" sz="2400" smtClean="0">
              <a:solidFill>
                <a:srgbClr val="000000"/>
              </a:solidFill>
              <a:latin typeface="Times New Roman" pitchFamily="18" charset="0"/>
            </a:endParaRPr>
          </a:p>
        </p:txBody>
      </p:sp>
      <p:sp>
        <p:nvSpPr>
          <p:cNvPr id="1032" name="Line 8"/>
          <p:cNvSpPr>
            <a:spLocks noChangeShapeType="1"/>
          </p:cNvSpPr>
          <p:nvPr/>
        </p:nvSpPr>
        <p:spPr bwMode="auto">
          <a:xfrm>
            <a:off x="457200" y="1447800"/>
            <a:ext cx="8077200" cy="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mtClean="0">
              <a:solidFill>
                <a:srgbClr val="000000"/>
              </a:solidFill>
            </a:endParaRPr>
          </a:p>
        </p:txBody>
      </p:sp>
      <p:sp>
        <p:nvSpPr>
          <p:cNvPr id="1033" name="Rectangle 9"/>
          <p:cNvSpPr>
            <a:spLocks noChangeArrowheads="1"/>
          </p:cNvSpPr>
          <p:nvPr/>
        </p:nvSpPr>
        <p:spPr bwMode="auto">
          <a:xfrm>
            <a:off x="0" y="2286000"/>
            <a:ext cx="228600" cy="22860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Verdana" pitchFamily="34" charset="0"/>
                <a:cs typeface="Arial" pitchFamily="34" charset="0"/>
              </a:defRPr>
            </a:lvl1pPr>
            <a:lvl2pPr marL="742950" indent="-285750" eaLnBrk="0" hangingPunct="0">
              <a:defRPr>
                <a:solidFill>
                  <a:schemeClr val="tx1"/>
                </a:solidFill>
                <a:latin typeface="Verdana" pitchFamily="34" charset="0"/>
                <a:cs typeface="Arial" pitchFamily="34" charset="0"/>
              </a:defRPr>
            </a:lvl2pPr>
            <a:lvl3pPr marL="1143000" indent="-228600" eaLnBrk="0" hangingPunct="0">
              <a:defRPr>
                <a:solidFill>
                  <a:schemeClr val="tx1"/>
                </a:solidFill>
                <a:latin typeface="Verdana" pitchFamily="34" charset="0"/>
                <a:cs typeface="Arial" pitchFamily="34" charset="0"/>
              </a:defRPr>
            </a:lvl3pPr>
            <a:lvl4pPr marL="1600200" indent="-228600" eaLnBrk="0" hangingPunct="0">
              <a:defRPr>
                <a:solidFill>
                  <a:schemeClr val="tx1"/>
                </a:solidFill>
                <a:latin typeface="Verdana" pitchFamily="34" charset="0"/>
                <a:cs typeface="Arial" pitchFamily="34" charset="0"/>
              </a:defRPr>
            </a:lvl4pPr>
            <a:lvl5pPr marL="2057400" indent="-228600" eaLnBrk="0" hangingPunct="0">
              <a:defRPr>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a:solidFill>
                  <a:schemeClr val="tx1"/>
                </a:solidFill>
                <a:latin typeface="Verdana" pitchFamily="34" charset="0"/>
                <a:cs typeface="Arial" pitchFamily="34" charset="0"/>
              </a:defRPr>
            </a:lvl9pPr>
          </a:lstStyle>
          <a:p>
            <a:pPr algn="ctr" eaLnBrk="1" fontAlgn="base" hangingPunct="1">
              <a:spcBef>
                <a:spcPct val="0"/>
              </a:spcBef>
              <a:spcAft>
                <a:spcPct val="0"/>
              </a:spcAft>
              <a:defRPr/>
            </a:pPr>
            <a:endParaRPr lang="en-US" altLang="en-US" sz="2400" smtClean="0">
              <a:solidFill>
                <a:srgbClr val="000000"/>
              </a:solidFill>
              <a:latin typeface="Times New Roman" pitchFamily="18" charset="0"/>
            </a:endParaRPr>
          </a:p>
        </p:txBody>
      </p:sp>
      <p:sp>
        <p:nvSpPr>
          <p:cNvPr id="1034" name="Rectangle 10"/>
          <p:cNvSpPr>
            <a:spLocks noChangeArrowheads="1"/>
          </p:cNvSpPr>
          <p:nvPr/>
        </p:nvSpPr>
        <p:spPr bwMode="auto">
          <a:xfrm>
            <a:off x="0" y="4572000"/>
            <a:ext cx="228600" cy="228600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Verdana" pitchFamily="34" charset="0"/>
                <a:cs typeface="Arial" pitchFamily="34" charset="0"/>
              </a:defRPr>
            </a:lvl1pPr>
            <a:lvl2pPr marL="742950" indent="-285750" eaLnBrk="0" hangingPunct="0">
              <a:defRPr>
                <a:solidFill>
                  <a:schemeClr val="tx1"/>
                </a:solidFill>
                <a:latin typeface="Verdana" pitchFamily="34" charset="0"/>
                <a:cs typeface="Arial" pitchFamily="34" charset="0"/>
              </a:defRPr>
            </a:lvl2pPr>
            <a:lvl3pPr marL="1143000" indent="-228600" eaLnBrk="0" hangingPunct="0">
              <a:defRPr>
                <a:solidFill>
                  <a:schemeClr val="tx1"/>
                </a:solidFill>
                <a:latin typeface="Verdana" pitchFamily="34" charset="0"/>
                <a:cs typeface="Arial" pitchFamily="34" charset="0"/>
              </a:defRPr>
            </a:lvl3pPr>
            <a:lvl4pPr marL="1600200" indent="-228600" eaLnBrk="0" hangingPunct="0">
              <a:defRPr>
                <a:solidFill>
                  <a:schemeClr val="tx1"/>
                </a:solidFill>
                <a:latin typeface="Verdana" pitchFamily="34" charset="0"/>
                <a:cs typeface="Arial" pitchFamily="34" charset="0"/>
              </a:defRPr>
            </a:lvl4pPr>
            <a:lvl5pPr marL="2057400" indent="-228600" eaLnBrk="0" hangingPunct="0">
              <a:defRPr>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a:solidFill>
                  <a:schemeClr val="tx1"/>
                </a:solidFill>
                <a:latin typeface="Verdana" pitchFamily="34" charset="0"/>
                <a:cs typeface="Arial" pitchFamily="34" charset="0"/>
              </a:defRPr>
            </a:lvl9pPr>
          </a:lstStyle>
          <a:p>
            <a:pPr algn="ctr" eaLnBrk="1" fontAlgn="base" hangingPunct="1">
              <a:spcBef>
                <a:spcPct val="0"/>
              </a:spcBef>
              <a:spcAft>
                <a:spcPct val="0"/>
              </a:spcAft>
              <a:defRPr/>
            </a:pPr>
            <a:endParaRPr lang="en-US" altLang="en-US" sz="2400" smtClean="0">
              <a:solidFill>
                <a:srgbClr val="000000"/>
              </a:solidFill>
              <a:latin typeface="Times New Roman" pitchFamily="18" charset="0"/>
            </a:endParaRPr>
          </a:p>
        </p:txBody>
      </p:sp>
    </p:spTree>
    <p:extLst>
      <p:ext uri="{BB962C8B-B14F-4D97-AF65-F5344CB8AC3E}">
        <p14:creationId xmlns:p14="http://schemas.microsoft.com/office/powerpoint/2010/main" val="218335028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iming>
    <p:tnLst>
      <p:par>
        <p:cTn id="1" dur="indefinite" restart="never" nodeType="tmRoot"/>
      </p:par>
    </p:tnLst>
  </p:timing>
  <p:hf hdr="0" dt="0"/>
  <p:txStyles>
    <p:titleStyle>
      <a:lvl1pPr algn="ctr" rtl="0" eaLnBrk="0" fontAlgn="base" hangingPunct="0">
        <a:spcBef>
          <a:spcPct val="0"/>
        </a:spcBef>
        <a:spcAft>
          <a:spcPct val="0"/>
        </a:spcAft>
        <a:defRPr sz="4800">
          <a:solidFill>
            <a:srgbClr val="6F6E4A"/>
          </a:solidFill>
          <a:latin typeface="+mj-lt"/>
          <a:ea typeface="+mj-ea"/>
          <a:cs typeface="+mj-cs"/>
        </a:defRPr>
      </a:lvl1pPr>
      <a:lvl2pPr algn="ctr" rtl="0" eaLnBrk="0" fontAlgn="base" hangingPunct="0">
        <a:spcBef>
          <a:spcPct val="0"/>
        </a:spcBef>
        <a:spcAft>
          <a:spcPct val="0"/>
        </a:spcAft>
        <a:defRPr sz="4800">
          <a:solidFill>
            <a:srgbClr val="6F6E4A"/>
          </a:solidFill>
          <a:latin typeface="Georgia" pitchFamily="18" charset="0"/>
          <a:cs typeface="Arial" pitchFamily="34" charset="0"/>
        </a:defRPr>
      </a:lvl2pPr>
      <a:lvl3pPr algn="ctr" rtl="0" eaLnBrk="0" fontAlgn="base" hangingPunct="0">
        <a:spcBef>
          <a:spcPct val="0"/>
        </a:spcBef>
        <a:spcAft>
          <a:spcPct val="0"/>
        </a:spcAft>
        <a:defRPr sz="4800">
          <a:solidFill>
            <a:srgbClr val="6F6E4A"/>
          </a:solidFill>
          <a:latin typeface="Georgia" pitchFamily="18" charset="0"/>
          <a:cs typeface="Arial" pitchFamily="34" charset="0"/>
        </a:defRPr>
      </a:lvl3pPr>
      <a:lvl4pPr algn="ctr" rtl="0" eaLnBrk="0" fontAlgn="base" hangingPunct="0">
        <a:spcBef>
          <a:spcPct val="0"/>
        </a:spcBef>
        <a:spcAft>
          <a:spcPct val="0"/>
        </a:spcAft>
        <a:defRPr sz="4800">
          <a:solidFill>
            <a:srgbClr val="6F6E4A"/>
          </a:solidFill>
          <a:latin typeface="Georgia" pitchFamily="18" charset="0"/>
          <a:cs typeface="Arial" pitchFamily="34" charset="0"/>
        </a:defRPr>
      </a:lvl4pPr>
      <a:lvl5pPr algn="ctr" rtl="0" eaLnBrk="0" fontAlgn="base" hangingPunct="0">
        <a:spcBef>
          <a:spcPct val="0"/>
        </a:spcBef>
        <a:spcAft>
          <a:spcPct val="0"/>
        </a:spcAft>
        <a:defRPr sz="4800">
          <a:solidFill>
            <a:srgbClr val="6F6E4A"/>
          </a:solidFill>
          <a:latin typeface="Georgia" pitchFamily="18" charset="0"/>
          <a:cs typeface="Arial" pitchFamily="34" charset="0"/>
        </a:defRPr>
      </a:lvl5pPr>
      <a:lvl6pPr marL="457200" algn="ctr" rtl="0" fontAlgn="base">
        <a:spcBef>
          <a:spcPct val="0"/>
        </a:spcBef>
        <a:spcAft>
          <a:spcPct val="0"/>
        </a:spcAft>
        <a:defRPr sz="4800">
          <a:solidFill>
            <a:srgbClr val="6F6E4A"/>
          </a:solidFill>
          <a:latin typeface="Georgia" pitchFamily="18" charset="0"/>
          <a:cs typeface="Arial" pitchFamily="34" charset="0"/>
        </a:defRPr>
      </a:lvl6pPr>
      <a:lvl7pPr marL="914400" algn="ctr" rtl="0" fontAlgn="base">
        <a:spcBef>
          <a:spcPct val="0"/>
        </a:spcBef>
        <a:spcAft>
          <a:spcPct val="0"/>
        </a:spcAft>
        <a:defRPr sz="4800">
          <a:solidFill>
            <a:srgbClr val="6F6E4A"/>
          </a:solidFill>
          <a:latin typeface="Georgia" pitchFamily="18" charset="0"/>
          <a:cs typeface="Arial" pitchFamily="34" charset="0"/>
        </a:defRPr>
      </a:lvl7pPr>
      <a:lvl8pPr marL="1371600" algn="ctr" rtl="0" fontAlgn="base">
        <a:spcBef>
          <a:spcPct val="0"/>
        </a:spcBef>
        <a:spcAft>
          <a:spcPct val="0"/>
        </a:spcAft>
        <a:defRPr sz="4800">
          <a:solidFill>
            <a:srgbClr val="6F6E4A"/>
          </a:solidFill>
          <a:latin typeface="Georgia" pitchFamily="18" charset="0"/>
          <a:cs typeface="Arial" pitchFamily="34" charset="0"/>
        </a:defRPr>
      </a:lvl8pPr>
      <a:lvl9pPr marL="1828800" algn="ctr" rtl="0" fontAlgn="base">
        <a:spcBef>
          <a:spcPct val="0"/>
        </a:spcBef>
        <a:spcAft>
          <a:spcPct val="0"/>
        </a:spcAft>
        <a:defRPr sz="4800">
          <a:solidFill>
            <a:srgbClr val="6F6E4A"/>
          </a:solidFill>
          <a:latin typeface="Georgia" pitchFamily="18" charset="0"/>
          <a:cs typeface="Arial" pitchFamily="34" charset="0"/>
        </a:defRPr>
      </a:lvl9pPr>
    </p:titleStyle>
    <p:bodyStyle>
      <a:lvl1pPr marL="342900" indent="-342900" algn="l" rtl="0" eaLnBrk="0" fontAlgn="base" hangingPunct="0">
        <a:spcBef>
          <a:spcPct val="20000"/>
        </a:spcBef>
        <a:spcAft>
          <a:spcPct val="0"/>
        </a:spcAft>
        <a:buClr>
          <a:schemeClr val="folHlink"/>
        </a:buClr>
        <a:buSzPct val="75000"/>
        <a:buFont typeface="Wingdings" pitchFamily="2" charset="2"/>
        <a:buChar char="p"/>
        <a:defRPr sz="2800">
          <a:solidFill>
            <a:schemeClr val="hlink"/>
          </a:solidFill>
          <a:latin typeface="+mn-lt"/>
          <a:ea typeface="+mn-ea"/>
          <a:cs typeface="+mn-cs"/>
        </a:defRPr>
      </a:lvl1pPr>
      <a:lvl2pPr marL="742950" indent="-285750" algn="l" rtl="0" eaLnBrk="0" fontAlgn="base" hangingPunct="0">
        <a:spcBef>
          <a:spcPct val="20000"/>
        </a:spcBef>
        <a:spcAft>
          <a:spcPct val="0"/>
        </a:spcAft>
        <a:buClr>
          <a:schemeClr val="accent1"/>
        </a:buClr>
        <a:buSzPct val="75000"/>
        <a:buFont typeface="Wingdings" pitchFamily="2" charset="2"/>
        <a:buChar char="n"/>
        <a:defRPr sz="2400">
          <a:solidFill>
            <a:schemeClr val="hlink"/>
          </a:solidFill>
          <a:latin typeface="+mn-lt"/>
          <a:cs typeface="+mn-cs"/>
        </a:defRPr>
      </a:lvl2pPr>
      <a:lvl3pPr marL="1143000" indent="-228600" algn="l" rtl="0" eaLnBrk="0" fontAlgn="base" hangingPunct="0">
        <a:spcBef>
          <a:spcPct val="20000"/>
        </a:spcBef>
        <a:spcAft>
          <a:spcPct val="0"/>
        </a:spcAft>
        <a:buClr>
          <a:schemeClr val="accent2"/>
        </a:buClr>
        <a:buSzPct val="65000"/>
        <a:buFont typeface="Wingdings" pitchFamily="2" charset="2"/>
        <a:buChar char="p"/>
        <a:defRPr sz="2000">
          <a:solidFill>
            <a:schemeClr val="hlink"/>
          </a:solidFill>
          <a:latin typeface="+mn-lt"/>
          <a:cs typeface="+mn-cs"/>
        </a:defRPr>
      </a:lvl3pPr>
      <a:lvl4pPr marL="1600200" indent="-228600" algn="l" rtl="0" eaLnBrk="0" fontAlgn="base" hangingPunct="0">
        <a:spcBef>
          <a:spcPct val="20000"/>
        </a:spcBef>
        <a:spcAft>
          <a:spcPct val="0"/>
        </a:spcAft>
        <a:buClr>
          <a:schemeClr val="bg2"/>
        </a:buClr>
        <a:buFont typeface="Wingdings" pitchFamily="2" charset="2"/>
        <a:buChar char="§"/>
        <a:defRPr>
          <a:solidFill>
            <a:schemeClr val="hlink"/>
          </a:solidFill>
          <a:latin typeface="+mn-lt"/>
          <a:cs typeface="+mn-cs"/>
        </a:defRPr>
      </a:lvl4pPr>
      <a:lvl5pPr marL="2057400" indent="-228600" algn="l" rtl="0" eaLnBrk="0" fontAlgn="base" hangingPunct="0">
        <a:spcBef>
          <a:spcPct val="20000"/>
        </a:spcBef>
        <a:spcAft>
          <a:spcPct val="0"/>
        </a:spcAft>
        <a:buClr>
          <a:schemeClr val="tx2"/>
        </a:buClr>
        <a:buSzPct val="80000"/>
        <a:buFont typeface="Wingdings" pitchFamily="2" charset="2"/>
        <a:buChar char="§"/>
        <a:defRPr>
          <a:solidFill>
            <a:schemeClr val="hlink"/>
          </a:solidFill>
          <a:latin typeface="+mn-lt"/>
          <a:cs typeface="+mn-cs"/>
        </a:defRPr>
      </a:lvl5pPr>
      <a:lvl6pPr marL="2514600" indent="-228600" algn="l" rtl="0" fontAlgn="base">
        <a:spcBef>
          <a:spcPct val="20000"/>
        </a:spcBef>
        <a:spcAft>
          <a:spcPct val="0"/>
        </a:spcAft>
        <a:buClr>
          <a:schemeClr val="tx2"/>
        </a:buClr>
        <a:buSzPct val="80000"/>
        <a:buFont typeface="Wingdings" pitchFamily="2" charset="2"/>
        <a:buChar char="§"/>
        <a:defRPr>
          <a:solidFill>
            <a:schemeClr val="hlink"/>
          </a:solidFill>
          <a:latin typeface="+mn-lt"/>
          <a:cs typeface="+mn-cs"/>
        </a:defRPr>
      </a:lvl6pPr>
      <a:lvl7pPr marL="2971800" indent="-228600" algn="l" rtl="0" fontAlgn="base">
        <a:spcBef>
          <a:spcPct val="20000"/>
        </a:spcBef>
        <a:spcAft>
          <a:spcPct val="0"/>
        </a:spcAft>
        <a:buClr>
          <a:schemeClr val="tx2"/>
        </a:buClr>
        <a:buSzPct val="80000"/>
        <a:buFont typeface="Wingdings" pitchFamily="2" charset="2"/>
        <a:buChar char="§"/>
        <a:defRPr>
          <a:solidFill>
            <a:schemeClr val="hlink"/>
          </a:solidFill>
          <a:latin typeface="+mn-lt"/>
          <a:cs typeface="+mn-cs"/>
        </a:defRPr>
      </a:lvl7pPr>
      <a:lvl8pPr marL="3429000" indent="-228600" algn="l" rtl="0" fontAlgn="base">
        <a:spcBef>
          <a:spcPct val="20000"/>
        </a:spcBef>
        <a:spcAft>
          <a:spcPct val="0"/>
        </a:spcAft>
        <a:buClr>
          <a:schemeClr val="tx2"/>
        </a:buClr>
        <a:buSzPct val="80000"/>
        <a:buFont typeface="Wingdings" pitchFamily="2" charset="2"/>
        <a:buChar char="§"/>
        <a:defRPr>
          <a:solidFill>
            <a:schemeClr val="hlink"/>
          </a:solidFill>
          <a:latin typeface="+mn-lt"/>
          <a:cs typeface="+mn-cs"/>
        </a:defRPr>
      </a:lvl8pPr>
      <a:lvl9pPr marL="3886200" indent="-228600" algn="l" rtl="0" fontAlgn="base">
        <a:spcBef>
          <a:spcPct val="20000"/>
        </a:spcBef>
        <a:spcAft>
          <a:spcPct val="0"/>
        </a:spcAft>
        <a:buClr>
          <a:schemeClr val="tx2"/>
        </a:buClr>
        <a:buSzPct val="80000"/>
        <a:buFont typeface="Wingdings" pitchFamily="2" charset="2"/>
        <a:buChar char="§"/>
        <a:defRPr>
          <a:solidFill>
            <a:schemeClr val="hlink"/>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2"/>
          <p:cNvSpPr>
            <a:spLocks noGrp="1" noChangeArrowheads="1"/>
          </p:cNvSpPr>
          <p:nvPr>
            <p:ph type="title"/>
          </p:nvPr>
        </p:nvSpPr>
        <p:spPr/>
        <p:txBody>
          <a:bodyPr anchor="ctr"/>
          <a:lstStyle/>
          <a:p>
            <a:r>
              <a:rPr lang="tr-TR" sz="4400" b="1" dirty="0">
                <a:latin typeface="+mn-lt"/>
              </a:rPr>
              <a:t>İSTANBUL BİLGİ</a:t>
            </a:r>
            <a:r>
              <a:rPr lang="en-US" sz="4400" b="1" dirty="0">
                <a:latin typeface="+mn-lt"/>
              </a:rPr>
              <a:t> UNIVERSITY</a:t>
            </a:r>
            <a:endParaRPr lang="en-US" sz="4400" dirty="0">
              <a:latin typeface="+mn-lt"/>
            </a:endParaRPr>
          </a:p>
        </p:txBody>
      </p:sp>
      <p:sp>
        <p:nvSpPr>
          <p:cNvPr id="3077" name="Rectangle 3"/>
          <p:cNvSpPr>
            <a:spLocks noGrp="1" noChangeArrowheads="1"/>
          </p:cNvSpPr>
          <p:nvPr>
            <p:ph type="body" idx="1"/>
          </p:nvPr>
        </p:nvSpPr>
        <p:spPr/>
        <p:txBody>
          <a:bodyPr/>
          <a:lstStyle/>
          <a:p>
            <a:pPr algn="ctr" eaLnBrk="1" hangingPunct="1">
              <a:buNone/>
            </a:pPr>
            <a:r>
              <a:rPr lang="en-US" altLang="en-US" sz="3600" b="1" dirty="0" smtClean="0"/>
              <a:t>FACULTY OF ENGINEERING AND NATURAL SCIENCES</a:t>
            </a:r>
          </a:p>
          <a:p>
            <a:pPr algn="ctr" eaLnBrk="1" hangingPunct="1">
              <a:buNone/>
            </a:pPr>
            <a:endParaRPr lang="en-US" altLang="en-US" sz="2000" b="1" dirty="0" smtClean="0"/>
          </a:p>
          <a:p>
            <a:pPr algn="ctr" eaLnBrk="1" hangingPunct="1">
              <a:buFont typeface="Wingdings" pitchFamily="2" charset="2"/>
              <a:buNone/>
            </a:pPr>
            <a:r>
              <a:rPr lang="en-US" altLang="en-US" sz="3600" b="1" dirty="0" smtClean="0"/>
              <a:t>2019 SPRING SEMESTER</a:t>
            </a:r>
          </a:p>
          <a:p>
            <a:pPr algn="ctr" eaLnBrk="1" hangingPunct="1">
              <a:buFont typeface="Wingdings" pitchFamily="2" charset="2"/>
              <a:buNone/>
            </a:pPr>
            <a:endParaRPr lang="en-US" altLang="en-US" sz="2000" b="1" dirty="0" smtClean="0"/>
          </a:p>
          <a:p>
            <a:pPr algn="ctr" eaLnBrk="1" hangingPunct="1">
              <a:buNone/>
            </a:pPr>
            <a:r>
              <a:rPr lang="en-US" altLang="en-US" sz="3600" b="1" dirty="0" smtClean="0"/>
              <a:t>ENGR 400/LENGR 400</a:t>
            </a:r>
          </a:p>
          <a:p>
            <a:pPr algn="ctr" eaLnBrk="1" hangingPunct="1">
              <a:buNone/>
            </a:pPr>
            <a:r>
              <a:rPr lang="en-US" altLang="en-US" sz="3600" b="1" dirty="0" smtClean="0"/>
              <a:t>ETHICS IN ENGINEERING</a:t>
            </a:r>
          </a:p>
          <a:p>
            <a:pPr algn="ctr" eaLnBrk="1" hangingPunct="1">
              <a:buNone/>
            </a:pPr>
            <a:r>
              <a:rPr lang="en-US" altLang="en-US" sz="3600" b="1" dirty="0" smtClean="0"/>
              <a:t>AND SCIENCE</a:t>
            </a:r>
            <a:endParaRPr lang="en-US" altLang="en-US" sz="1800" b="1" dirty="0" smtClean="0"/>
          </a:p>
        </p:txBody>
      </p:sp>
      <p:sp>
        <p:nvSpPr>
          <p:cNvPr id="5" name="Rectangle 3"/>
          <p:cNvSpPr>
            <a:spLocks noChangeArrowheads="1"/>
          </p:cNvSpPr>
          <p:nvPr/>
        </p:nvSpPr>
        <p:spPr bwMode="auto">
          <a:xfrm>
            <a:off x="6659563" y="5949280"/>
            <a:ext cx="1858201" cy="369332"/>
          </a:xfrm>
          <a:prstGeom prst="rect">
            <a:avLst/>
          </a:prstGeom>
          <a:noFill/>
          <a:ln w="9525">
            <a:solidFill>
              <a:schemeClr val="bg1"/>
            </a:solidFill>
            <a:miter lim="800000"/>
            <a:headEnd/>
            <a:tailEnd/>
          </a:ln>
          <a:effectLst/>
        </p:spPr>
        <p:txBody>
          <a:bodyPr wrap="none">
            <a:spAutoFit/>
          </a:bodyPr>
          <a:lstStyle/>
          <a:p>
            <a:pPr>
              <a:defRPr/>
            </a:pPr>
            <a:r>
              <a:rPr lang="tr-TR" b="1" dirty="0" smtClean="0">
                <a:solidFill>
                  <a:schemeClr val="tx2"/>
                </a:solidFill>
              </a:rPr>
              <a:t>ORAL </a:t>
            </a:r>
            <a:r>
              <a:rPr lang="tr-TR" b="1" dirty="0">
                <a:solidFill>
                  <a:schemeClr val="tx2"/>
                </a:solidFill>
              </a:rPr>
              <a:t>ANSEN</a:t>
            </a:r>
          </a:p>
        </p:txBody>
      </p:sp>
    </p:spTree>
    <p:extLst>
      <p:ext uri="{BB962C8B-B14F-4D97-AF65-F5344CB8AC3E}">
        <p14:creationId xmlns:p14="http://schemas.microsoft.com/office/powerpoint/2010/main" val="29966572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Slide Number Placeholder 5"/>
          <p:cNvSpPr>
            <a:spLocks noGrp="1"/>
          </p:cNvSpPr>
          <p:nvPr>
            <p:ph type="sldNum" sz="quarter" idx="12"/>
          </p:nvPr>
        </p:nvSpPr>
        <p:spPr>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en-US" altLang="en-US" sz="1000" smtClean="0">
                <a:solidFill>
                  <a:srgbClr val="000000"/>
                </a:solidFill>
              </a:rPr>
              <a:t>1-</a:t>
            </a:r>
            <a:fld id="{B67BF971-356A-46BC-82F4-324D06E1429C}" type="slidenum">
              <a:rPr lang="en-US" altLang="en-US" sz="1000" smtClean="0">
                <a:solidFill>
                  <a:srgbClr val="000000"/>
                </a:solidFill>
              </a:rPr>
              <a:pPr eaLnBrk="1" hangingPunct="1">
                <a:spcBef>
                  <a:spcPct val="0"/>
                </a:spcBef>
                <a:buClrTx/>
                <a:buSzTx/>
                <a:buFontTx/>
                <a:buNone/>
              </a:pPr>
              <a:t>10</a:t>
            </a:fld>
            <a:endParaRPr lang="en-US" altLang="en-US" sz="1000" smtClean="0">
              <a:solidFill>
                <a:srgbClr val="000000"/>
              </a:solidFill>
            </a:endParaRPr>
          </a:p>
        </p:txBody>
      </p:sp>
      <p:sp>
        <p:nvSpPr>
          <p:cNvPr id="17412" name="Rectangle 2"/>
          <p:cNvSpPr>
            <a:spLocks noGrp="1" noChangeArrowheads="1"/>
          </p:cNvSpPr>
          <p:nvPr>
            <p:ph type="title"/>
          </p:nvPr>
        </p:nvSpPr>
        <p:spPr/>
        <p:txBody>
          <a:bodyPr anchor="ctr" anchorCtr="0"/>
          <a:lstStyle/>
          <a:p>
            <a:pPr eaLnBrk="1" hangingPunct="1"/>
            <a:r>
              <a:rPr lang="en-US" sz="4400" b="1" dirty="0">
                <a:latin typeface="Verdana"/>
              </a:rPr>
              <a:t>Importance of Ethics</a:t>
            </a:r>
            <a:endParaRPr lang="en-US" altLang="en-US" sz="4400" b="1" dirty="0">
              <a:latin typeface="+mn-lt"/>
            </a:endParaRPr>
          </a:p>
        </p:txBody>
      </p:sp>
      <p:sp>
        <p:nvSpPr>
          <p:cNvPr id="17413" name="Rectangle 3"/>
          <p:cNvSpPr>
            <a:spLocks noGrp="1" noChangeArrowheads="1"/>
          </p:cNvSpPr>
          <p:nvPr>
            <p:ph type="body" idx="1"/>
          </p:nvPr>
        </p:nvSpPr>
        <p:spPr>
          <a:xfrm>
            <a:off x="457200" y="1600200"/>
            <a:ext cx="8291264" cy="4530725"/>
          </a:xfrm>
        </p:spPr>
        <p:txBody>
          <a:bodyPr/>
          <a:lstStyle/>
          <a:p>
            <a:pPr>
              <a:defRPr/>
            </a:pPr>
            <a:r>
              <a:rPr lang="en-US" altLang="tr-TR" dirty="0" smtClean="0">
                <a:solidFill>
                  <a:schemeClr val="tx2"/>
                </a:solidFill>
              </a:rPr>
              <a:t>Ethics, like the gyroscope, is a mechanism that must be used consciously  and continuously to maintain direction, stability, and equilibrium</a:t>
            </a:r>
          </a:p>
          <a:p>
            <a:pPr>
              <a:defRPr/>
            </a:pPr>
            <a:r>
              <a:rPr lang="en-US" altLang="tr-TR" dirty="0" smtClean="0">
                <a:solidFill>
                  <a:srgbClr val="666699"/>
                </a:solidFill>
              </a:rPr>
              <a:t>The history of ethical thought, in this regard, is record of attempts to promote, or to dictate communal behavior in order to ensure stability and harmony within the social group</a:t>
            </a:r>
          </a:p>
          <a:p>
            <a:pPr marL="0" lvl="0" indent="0">
              <a:buClr>
                <a:srgbClr val="999966"/>
              </a:buClr>
              <a:buNone/>
              <a:defRPr/>
            </a:pPr>
            <a:r>
              <a:rPr lang="en-US" altLang="tr-TR" sz="1600" dirty="0" smtClean="0">
                <a:solidFill>
                  <a:srgbClr val="666699"/>
                </a:solidFill>
              </a:rPr>
              <a:t>Ethics Workbook 1999</a:t>
            </a:r>
            <a:endParaRPr lang="en-US" altLang="tr-TR" dirty="0">
              <a:solidFill>
                <a:schemeClr val="tx2"/>
              </a:solidFill>
            </a:endParaRPr>
          </a:p>
        </p:txBody>
      </p:sp>
    </p:spTree>
    <p:extLst>
      <p:ext uri="{BB962C8B-B14F-4D97-AF65-F5344CB8AC3E}">
        <p14:creationId xmlns:p14="http://schemas.microsoft.com/office/powerpoint/2010/main" val="18570356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Rectangle 3"/>
          <p:cNvSpPr>
            <a:spLocks noGrp="1" noChangeArrowheads="1"/>
          </p:cNvSpPr>
          <p:nvPr>
            <p:ph type="body" idx="1"/>
          </p:nvPr>
        </p:nvSpPr>
        <p:spPr>
          <a:xfrm>
            <a:off x="457200" y="1600200"/>
            <a:ext cx="8363272" cy="4572000"/>
          </a:xfrm>
        </p:spPr>
        <p:txBody>
          <a:bodyPr/>
          <a:lstStyle/>
          <a:p>
            <a:pPr lvl="0" eaLnBrk="1" hangingPunct="1">
              <a:buClr>
                <a:srgbClr val="999966"/>
              </a:buClr>
              <a:defRPr/>
            </a:pPr>
            <a:r>
              <a:rPr lang="en-US" altLang="en-US" dirty="0" smtClean="0">
                <a:solidFill>
                  <a:srgbClr val="666699"/>
                </a:solidFill>
              </a:rPr>
              <a:t>In the 21st century the rate of the applications of the new inventions in different  areas are very fast</a:t>
            </a:r>
            <a:endParaRPr lang="tr-TR" altLang="en-US" dirty="0" smtClean="0">
              <a:solidFill>
                <a:srgbClr val="666699"/>
              </a:solidFill>
            </a:endParaRPr>
          </a:p>
          <a:p>
            <a:pPr lvl="0" eaLnBrk="1" hangingPunct="1">
              <a:buClr>
                <a:srgbClr val="999966"/>
              </a:buClr>
              <a:defRPr/>
            </a:pPr>
            <a:r>
              <a:rPr lang="en-US" altLang="en-US" dirty="0" smtClean="0">
                <a:solidFill>
                  <a:srgbClr val="666699"/>
                </a:solidFill>
              </a:rPr>
              <a:t>It is not always possible to reach the pace of technological developments by the pace of social and moral considerations relating to them</a:t>
            </a:r>
            <a:endParaRPr lang="tr-TR" altLang="en-US" dirty="0" smtClean="0">
              <a:solidFill>
                <a:srgbClr val="666699"/>
              </a:solidFill>
            </a:endParaRPr>
          </a:p>
          <a:p>
            <a:pPr lvl="0" eaLnBrk="1" hangingPunct="1">
              <a:buClr>
                <a:srgbClr val="999966"/>
              </a:buClr>
              <a:defRPr/>
            </a:pPr>
            <a:r>
              <a:rPr lang="en-US" altLang="en-US" dirty="0" smtClean="0">
                <a:solidFill>
                  <a:srgbClr val="666699"/>
                </a:solidFill>
              </a:rPr>
              <a:t>This is especially very important in engineering, bio-sciences and medicine</a:t>
            </a:r>
            <a:endParaRPr lang="tr-TR" altLang="en-US" dirty="0" smtClean="0">
              <a:solidFill>
                <a:srgbClr val="666699"/>
              </a:solidFill>
            </a:endParaRPr>
          </a:p>
        </p:txBody>
      </p:sp>
      <p:sp>
        <p:nvSpPr>
          <p:cNvPr id="5" name="Slide Number Placeholder 5"/>
          <p:cNvSpPr>
            <a:spLocks noGrp="1"/>
          </p:cNvSpPr>
          <p:nvPr>
            <p:ph type="sldNum" sz="quarter" idx="12"/>
          </p:nvPr>
        </p:nvSpPr>
        <p:spPr>
          <a:xfrm>
            <a:off x="6553200" y="6248400"/>
            <a:ext cx="2133600" cy="457200"/>
          </a:xfrm>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en-US" altLang="en-US" sz="1000" dirty="0" smtClean="0">
                <a:solidFill>
                  <a:srgbClr val="000000"/>
                </a:solidFill>
              </a:rPr>
              <a:t>1-</a:t>
            </a:r>
            <a:fld id="{210847C6-15D0-4EE6-ADAE-D72E7D816EE3}" type="slidenum">
              <a:rPr lang="en-US" altLang="en-US" sz="1000" smtClean="0">
                <a:solidFill>
                  <a:srgbClr val="000000"/>
                </a:solidFill>
              </a:rPr>
              <a:pPr eaLnBrk="1" hangingPunct="1">
                <a:spcBef>
                  <a:spcPct val="0"/>
                </a:spcBef>
                <a:buClrTx/>
                <a:buSzTx/>
                <a:buFontTx/>
                <a:buNone/>
              </a:pPr>
              <a:t>11</a:t>
            </a:fld>
            <a:endParaRPr lang="en-US" altLang="en-US" sz="1000" dirty="0" smtClean="0">
              <a:solidFill>
                <a:srgbClr val="000000"/>
              </a:solidFill>
            </a:endParaRPr>
          </a:p>
        </p:txBody>
      </p:sp>
      <p:sp>
        <p:nvSpPr>
          <p:cNvPr id="6" name="Rectangle 2"/>
          <p:cNvSpPr>
            <a:spLocks noGrp="1" noChangeArrowheads="1"/>
          </p:cNvSpPr>
          <p:nvPr>
            <p:ph type="title"/>
          </p:nvPr>
        </p:nvSpPr>
        <p:spPr>
          <a:xfrm>
            <a:off x="457200" y="277813"/>
            <a:ext cx="8229600" cy="1139825"/>
          </a:xfrm>
        </p:spPr>
        <p:txBody>
          <a:bodyPr anchor="ctr"/>
          <a:lstStyle/>
          <a:p>
            <a:pPr eaLnBrk="1" hangingPunct="1"/>
            <a:r>
              <a:rPr lang="en-US" sz="4000" b="1" dirty="0" smtClean="0">
                <a:latin typeface="Verdana"/>
              </a:rPr>
              <a:t>Importance of Ethics in Engineering and Science</a:t>
            </a:r>
            <a:endParaRPr lang="en-US" altLang="en-US" sz="4400" dirty="0" smtClean="0">
              <a:latin typeface="+mn-lt"/>
            </a:endParaRPr>
          </a:p>
        </p:txBody>
      </p:sp>
    </p:spTree>
    <p:extLst>
      <p:ext uri="{BB962C8B-B14F-4D97-AF65-F5344CB8AC3E}">
        <p14:creationId xmlns:p14="http://schemas.microsoft.com/office/powerpoint/2010/main" val="3091505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Rectangle 3"/>
          <p:cNvSpPr>
            <a:spLocks noGrp="1" noChangeArrowheads="1"/>
          </p:cNvSpPr>
          <p:nvPr>
            <p:ph type="body" idx="1"/>
          </p:nvPr>
        </p:nvSpPr>
        <p:spPr>
          <a:xfrm>
            <a:off x="457200" y="1600200"/>
            <a:ext cx="8229600" cy="4572000"/>
          </a:xfrm>
        </p:spPr>
        <p:txBody>
          <a:bodyPr/>
          <a:lstStyle/>
          <a:p>
            <a:pPr lvl="0" eaLnBrk="1" hangingPunct="1">
              <a:buClr>
                <a:srgbClr val="999966"/>
              </a:buClr>
              <a:defRPr/>
            </a:pPr>
            <a:r>
              <a:rPr lang="en-US" altLang="en-US" dirty="0" smtClean="0">
                <a:solidFill>
                  <a:srgbClr val="666699"/>
                </a:solidFill>
              </a:rPr>
              <a:t>Additionally, there is an increased awareness of its importance to engineers and scientists due to publicity surrounding recent high profile engineering failures and scientific misbehavior ending up even with deaths</a:t>
            </a:r>
          </a:p>
          <a:p>
            <a:pPr eaLnBrk="1" hangingPunct="1">
              <a:defRPr/>
            </a:pPr>
            <a:r>
              <a:rPr lang="en-US" altLang="en-US" dirty="0" smtClean="0">
                <a:solidFill>
                  <a:srgbClr val="666699"/>
                </a:solidFill>
              </a:rPr>
              <a:t>Examples of relevant cases will be discussed in this course</a:t>
            </a:r>
          </a:p>
        </p:txBody>
      </p:sp>
      <p:sp>
        <p:nvSpPr>
          <p:cNvPr id="5" name="Slide Number Placeholder 5"/>
          <p:cNvSpPr>
            <a:spLocks noGrp="1"/>
          </p:cNvSpPr>
          <p:nvPr>
            <p:ph type="sldNum" sz="quarter" idx="12"/>
          </p:nvPr>
        </p:nvSpPr>
        <p:spPr>
          <a:xfrm>
            <a:off x="6553200" y="6248400"/>
            <a:ext cx="2133600" cy="457200"/>
          </a:xfrm>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en-US" altLang="en-US" sz="1000" dirty="0" smtClean="0">
                <a:solidFill>
                  <a:srgbClr val="000000"/>
                </a:solidFill>
              </a:rPr>
              <a:t>1-</a:t>
            </a:r>
            <a:fld id="{210847C6-15D0-4EE6-ADAE-D72E7D816EE3}" type="slidenum">
              <a:rPr lang="en-US" altLang="en-US" sz="1000" smtClean="0">
                <a:solidFill>
                  <a:srgbClr val="000000"/>
                </a:solidFill>
              </a:rPr>
              <a:pPr eaLnBrk="1" hangingPunct="1">
                <a:spcBef>
                  <a:spcPct val="0"/>
                </a:spcBef>
                <a:buClrTx/>
                <a:buSzTx/>
                <a:buFontTx/>
                <a:buNone/>
              </a:pPr>
              <a:t>12</a:t>
            </a:fld>
            <a:endParaRPr lang="en-US" altLang="en-US" sz="1000" dirty="0" smtClean="0">
              <a:solidFill>
                <a:srgbClr val="000000"/>
              </a:solidFill>
            </a:endParaRPr>
          </a:p>
        </p:txBody>
      </p:sp>
      <p:sp>
        <p:nvSpPr>
          <p:cNvPr id="6" name="Rectangle 2"/>
          <p:cNvSpPr>
            <a:spLocks noGrp="1" noChangeArrowheads="1"/>
          </p:cNvSpPr>
          <p:nvPr>
            <p:ph type="title"/>
          </p:nvPr>
        </p:nvSpPr>
        <p:spPr>
          <a:xfrm>
            <a:off x="457200" y="277813"/>
            <a:ext cx="8229600" cy="1139825"/>
          </a:xfrm>
        </p:spPr>
        <p:txBody>
          <a:bodyPr anchor="ctr"/>
          <a:lstStyle/>
          <a:p>
            <a:pPr eaLnBrk="1" hangingPunct="1"/>
            <a:r>
              <a:rPr lang="en-US" sz="4000" b="1" dirty="0">
                <a:latin typeface="Verdana"/>
              </a:rPr>
              <a:t>Importance of Ethics in Engineering and Science</a:t>
            </a:r>
            <a:endParaRPr lang="en-US" altLang="en-US" dirty="0" smtClean="0">
              <a:latin typeface="+mn-lt"/>
            </a:endParaRPr>
          </a:p>
        </p:txBody>
      </p:sp>
    </p:spTree>
    <p:extLst>
      <p:ext uri="{BB962C8B-B14F-4D97-AF65-F5344CB8AC3E}">
        <p14:creationId xmlns:p14="http://schemas.microsoft.com/office/powerpoint/2010/main" val="34499749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Slide Number Placeholder 5"/>
          <p:cNvSpPr>
            <a:spLocks noGrp="1"/>
          </p:cNvSpPr>
          <p:nvPr>
            <p:ph type="sldNum" sz="quarter" idx="12"/>
          </p:nvPr>
        </p:nvSpPr>
        <p:spPr>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en-US" altLang="en-US" sz="1000" smtClean="0">
                <a:solidFill>
                  <a:srgbClr val="000000"/>
                </a:solidFill>
              </a:rPr>
              <a:t>1-</a:t>
            </a:r>
            <a:fld id="{B67BF971-356A-46BC-82F4-324D06E1429C}" type="slidenum">
              <a:rPr lang="en-US" altLang="en-US" sz="1000" smtClean="0">
                <a:solidFill>
                  <a:srgbClr val="000000"/>
                </a:solidFill>
              </a:rPr>
              <a:pPr eaLnBrk="1" hangingPunct="1">
                <a:spcBef>
                  <a:spcPct val="0"/>
                </a:spcBef>
                <a:buClrTx/>
                <a:buSzTx/>
                <a:buFontTx/>
                <a:buNone/>
              </a:pPr>
              <a:t>13</a:t>
            </a:fld>
            <a:endParaRPr lang="en-US" altLang="en-US" sz="1000" smtClean="0">
              <a:solidFill>
                <a:srgbClr val="000000"/>
              </a:solidFill>
            </a:endParaRPr>
          </a:p>
        </p:txBody>
      </p:sp>
      <p:sp>
        <p:nvSpPr>
          <p:cNvPr id="17412" name="Rectangle 2"/>
          <p:cNvSpPr>
            <a:spLocks noGrp="1" noChangeArrowheads="1"/>
          </p:cNvSpPr>
          <p:nvPr>
            <p:ph type="title"/>
          </p:nvPr>
        </p:nvSpPr>
        <p:spPr/>
        <p:txBody>
          <a:bodyPr anchor="ctr" anchorCtr="0"/>
          <a:lstStyle/>
          <a:p>
            <a:pPr eaLnBrk="1" hangingPunct="1"/>
            <a:r>
              <a:rPr lang="en-US" altLang="en-US" sz="4400" b="1" dirty="0">
                <a:latin typeface="Verdana"/>
              </a:rPr>
              <a:t>Ethics Defined</a:t>
            </a:r>
          </a:p>
        </p:txBody>
      </p:sp>
      <p:sp>
        <p:nvSpPr>
          <p:cNvPr id="17413" name="Rectangle 3"/>
          <p:cNvSpPr>
            <a:spLocks noGrp="1" noChangeArrowheads="1"/>
          </p:cNvSpPr>
          <p:nvPr>
            <p:ph type="body" idx="1"/>
          </p:nvPr>
        </p:nvSpPr>
        <p:spPr>
          <a:xfrm>
            <a:off x="457200" y="1600200"/>
            <a:ext cx="8219256" cy="4781128"/>
          </a:xfrm>
        </p:spPr>
        <p:txBody>
          <a:bodyPr/>
          <a:lstStyle/>
          <a:p>
            <a:pPr lvl="0">
              <a:lnSpc>
                <a:spcPct val="95000"/>
              </a:lnSpc>
            </a:pPr>
            <a:r>
              <a:rPr lang="en-US" altLang="en-US" dirty="0" smtClean="0">
                <a:solidFill>
                  <a:srgbClr val="666699"/>
                </a:solidFill>
              </a:rPr>
              <a:t>At its simplest, ethics is a set of justified moral principles, that affect how people make decisions and lead their lives</a:t>
            </a:r>
          </a:p>
          <a:p>
            <a:pPr lvl="0">
              <a:lnSpc>
                <a:spcPct val="95000"/>
              </a:lnSpc>
            </a:pPr>
            <a:r>
              <a:rPr lang="en-US" altLang="en-US" dirty="0" smtClean="0">
                <a:solidFill>
                  <a:srgbClr val="666699"/>
                </a:solidFill>
              </a:rPr>
              <a:t>It is that branch of philosophy dealing with values relating to human conduct with respect to the; </a:t>
            </a:r>
          </a:p>
          <a:p>
            <a:pPr lvl="1">
              <a:lnSpc>
                <a:spcPct val="95000"/>
              </a:lnSpc>
            </a:pPr>
            <a:r>
              <a:rPr lang="en-US" altLang="en-US" dirty="0" smtClean="0">
                <a:solidFill>
                  <a:srgbClr val="666699"/>
                </a:solidFill>
              </a:rPr>
              <a:t>rightness and wrongness of certain actions, </a:t>
            </a:r>
          </a:p>
          <a:p>
            <a:pPr lvl="1">
              <a:lnSpc>
                <a:spcPct val="95000"/>
              </a:lnSpc>
            </a:pPr>
            <a:r>
              <a:rPr lang="en-US" altLang="en-US" dirty="0" smtClean="0">
                <a:solidFill>
                  <a:srgbClr val="666699"/>
                </a:solidFill>
              </a:rPr>
              <a:t>goodness and badness of the motives, and </a:t>
            </a:r>
          </a:p>
          <a:p>
            <a:pPr lvl="1">
              <a:lnSpc>
                <a:spcPct val="95000"/>
              </a:lnSpc>
            </a:pPr>
            <a:r>
              <a:rPr lang="en-US" altLang="en-US" dirty="0" smtClean="0">
                <a:solidFill>
                  <a:srgbClr val="666699"/>
                </a:solidFill>
              </a:rPr>
              <a:t>consequences of such actions</a:t>
            </a:r>
          </a:p>
          <a:p>
            <a:pPr>
              <a:lnSpc>
                <a:spcPct val="95000"/>
              </a:lnSpc>
            </a:pPr>
            <a:r>
              <a:rPr lang="en-US" altLang="en-US" dirty="0" smtClean="0">
                <a:solidFill>
                  <a:srgbClr val="666699"/>
                </a:solidFill>
              </a:rPr>
              <a:t>Indeed, it is the discipline studying ideal human character and conduct of activities</a:t>
            </a:r>
            <a:endParaRPr lang="en-US" altLang="en-US" dirty="0">
              <a:solidFill>
                <a:srgbClr val="666699"/>
              </a:solidFill>
            </a:endParaRPr>
          </a:p>
        </p:txBody>
      </p:sp>
    </p:spTree>
    <p:extLst>
      <p:ext uri="{BB962C8B-B14F-4D97-AF65-F5344CB8AC3E}">
        <p14:creationId xmlns:p14="http://schemas.microsoft.com/office/powerpoint/2010/main" val="27169571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Slide Number Placeholder 5"/>
          <p:cNvSpPr>
            <a:spLocks noGrp="1"/>
          </p:cNvSpPr>
          <p:nvPr>
            <p:ph type="sldNum" sz="quarter" idx="12"/>
          </p:nvPr>
        </p:nvSpPr>
        <p:spPr>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en-US" altLang="en-US" sz="1000" smtClean="0">
                <a:solidFill>
                  <a:srgbClr val="000000"/>
                </a:solidFill>
              </a:rPr>
              <a:t>1-</a:t>
            </a:r>
            <a:fld id="{B67BF971-356A-46BC-82F4-324D06E1429C}" type="slidenum">
              <a:rPr lang="en-US" altLang="en-US" sz="1000" smtClean="0">
                <a:solidFill>
                  <a:srgbClr val="000000"/>
                </a:solidFill>
              </a:rPr>
              <a:pPr eaLnBrk="1" hangingPunct="1">
                <a:spcBef>
                  <a:spcPct val="0"/>
                </a:spcBef>
                <a:buClrTx/>
                <a:buSzTx/>
                <a:buFontTx/>
                <a:buNone/>
              </a:pPr>
              <a:t>14</a:t>
            </a:fld>
            <a:endParaRPr lang="en-US" altLang="en-US" sz="1000" smtClean="0">
              <a:solidFill>
                <a:srgbClr val="000000"/>
              </a:solidFill>
            </a:endParaRPr>
          </a:p>
        </p:txBody>
      </p:sp>
      <p:sp>
        <p:nvSpPr>
          <p:cNvPr id="17412" name="Rectangle 2"/>
          <p:cNvSpPr>
            <a:spLocks noGrp="1" noChangeArrowheads="1"/>
          </p:cNvSpPr>
          <p:nvPr>
            <p:ph type="title"/>
          </p:nvPr>
        </p:nvSpPr>
        <p:spPr/>
        <p:txBody>
          <a:bodyPr anchor="ctr" anchorCtr="0"/>
          <a:lstStyle/>
          <a:p>
            <a:pPr eaLnBrk="1" hangingPunct="1"/>
            <a:r>
              <a:rPr lang="en-US" altLang="en-US" sz="4400" b="1" dirty="0">
                <a:latin typeface="Verdana"/>
              </a:rPr>
              <a:t>Ethics Defined</a:t>
            </a:r>
          </a:p>
        </p:txBody>
      </p:sp>
      <p:sp>
        <p:nvSpPr>
          <p:cNvPr id="17413" name="Rectangle 3"/>
          <p:cNvSpPr>
            <a:spLocks noGrp="1" noChangeArrowheads="1"/>
          </p:cNvSpPr>
          <p:nvPr>
            <p:ph type="body" idx="1"/>
          </p:nvPr>
        </p:nvSpPr>
        <p:spPr>
          <a:xfrm>
            <a:off x="457200" y="1600200"/>
            <a:ext cx="8219256" cy="4781128"/>
          </a:xfrm>
        </p:spPr>
        <p:txBody>
          <a:bodyPr/>
          <a:lstStyle/>
          <a:p>
            <a:pPr lvl="0"/>
            <a:r>
              <a:rPr lang="en-US" altLang="en-US" dirty="0" smtClean="0">
                <a:solidFill>
                  <a:schemeClr val="tx2"/>
                </a:solidFill>
              </a:rPr>
              <a:t>Ethics is the study and application of </a:t>
            </a:r>
            <a:r>
              <a:rPr lang="en-US" altLang="en-US" dirty="0" smtClean="0">
                <a:solidFill>
                  <a:srgbClr val="666699"/>
                </a:solidFill>
              </a:rPr>
              <a:t>moral principles of obligation, rights, and ideals </a:t>
            </a:r>
            <a:r>
              <a:rPr lang="en-US" altLang="en-US" dirty="0" smtClean="0">
                <a:solidFill>
                  <a:schemeClr val="tx2"/>
                </a:solidFill>
              </a:rPr>
              <a:t>that basically involve:</a:t>
            </a:r>
          </a:p>
          <a:p>
            <a:pPr lvl="1"/>
            <a:r>
              <a:rPr lang="en-US" altLang="en-US" dirty="0" smtClean="0">
                <a:solidFill>
                  <a:schemeClr val="tx2"/>
                </a:solidFill>
              </a:rPr>
              <a:t>Focusing on the well-being of others</a:t>
            </a:r>
          </a:p>
          <a:p>
            <a:pPr lvl="1"/>
            <a:r>
              <a:rPr lang="en-US" altLang="en-US" dirty="0" smtClean="0">
                <a:solidFill>
                  <a:schemeClr val="tx2"/>
                </a:solidFill>
              </a:rPr>
              <a:t>Going beyond self-interest and personal goals</a:t>
            </a:r>
          </a:p>
          <a:p>
            <a:pPr lvl="1"/>
            <a:r>
              <a:rPr lang="en-US" altLang="en-US" dirty="0" smtClean="0">
                <a:solidFill>
                  <a:schemeClr val="tx2"/>
                </a:solidFill>
              </a:rPr>
              <a:t>Following universal truths and constants</a:t>
            </a:r>
          </a:p>
          <a:p>
            <a:pPr lvl="1"/>
            <a:r>
              <a:rPr lang="en-US" altLang="en-US" dirty="0" smtClean="0">
                <a:solidFill>
                  <a:schemeClr val="tx2"/>
                </a:solidFill>
              </a:rPr>
              <a:t>Being neutral, objective and fair</a:t>
            </a:r>
          </a:p>
          <a:p>
            <a:pPr lvl="1"/>
            <a:r>
              <a:rPr lang="en-US" altLang="en-US" dirty="0" smtClean="0">
                <a:solidFill>
                  <a:schemeClr val="tx2"/>
                </a:solidFill>
              </a:rPr>
              <a:t>Norms for conduct that distinguish between acceptable and unacceptable behavior</a:t>
            </a:r>
          </a:p>
          <a:p>
            <a:pPr lvl="1">
              <a:buClr>
                <a:srgbClr val="FF9900"/>
              </a:buClr>
            </a:pPr>
            <a:r>
              <a:rPr lang="en-US" altLang="en-US" dirty="0" smtClean="0">
                <a:solidFill>
                  <a:srgbClr val="666699"/>
                </a:solidFill>
              </a:rPr>
              <a:t>Analyzing relevant complex problems and issues</a:t>
            </a:r>
            <a:endParaRPr lang="en-US" altLang="en-US" dirty="0" smtClean="0">
              <a:solidFill>
                <a:schemeClr val="tx2"/>
              </a:solidFill>
            </a:endParaRPr>
          </a:p>
        </p:txBody>
      </p:sp>
    </p:spTree>
    <p:extLst>
      <p:ext uri="{BB962C8B-B14F-4D97-AF65-F5344CB8AC3E}">
        <p14:creationId xmlns:p14="http://schemas.microsoft.com/office/powerpoint/2010/main" val="31965035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Slide Number Placeholder 5"/>
          <p:cNvSpPr>
            <a:spLocks noGrp="1"/>
          </p:cNvSpPr>
          <p:nvPr>
            <p:ph type="sldNum" sz="quarter" idx="12"/>
          </p:nvPr>
        </p:nvSpPr>
        <p:spPr>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en-US" altLang="en-US" sz="1000" smtClean="0">
                <a:solidFill>
                  <a:srgbClr val="000000"/>
                </a:solidFill>
              </a:rPr>
              <a:t>1-</a:t>
            </a:r>
            <a:fld id="{B67BF971-356A-46BC-82F4-324D06E1429C}" type="slidenum">
              <a:rPr lang="en-US" altLang="en-US" sz="1000" smtClean="0">
                <a:solidFill>
                  <a:srgbClr val="000000"/>
                </a:solidFill>
              </a:rPr>
              <a:pPr eaLnBrk="1" hangingPunct="1">
                <a:spcBef>
                  <a:spcPct val="0"/>
                </a:spcBef>
                <a:buClrTx/>
                <a:buSzTx/>
                <a:buFontTx/>
                <a:buNone/>
              </a:pPr>
              <a:t>15</a:t>
            </a:fld>
            <a:endParaRPr lang="en-US" altLang="en-US" sz="1000" smtClean="0">
              <a:solidFill>
                <a:srgbClr val="000000"/>
              </a:solidFill>
            </a:endParaRPr>
          </a:p>
        </p:txBody>
      </p:sp>
      <p:sp>
        <p:nvSpPr>
          <p:cNvPr id="17412" name="Rectangle 2"/>
          <p:cNvSpPr>
            <a:spLocks noGrp="1" noChangeArrowheads="1"/>
          </p:cNvSpPr>
          <p:nvPr>
            <p:ph type="title"/>
          </p:nvPr>
        </p:nvSpPr>
        <p:spPr/>
        <p:txBody>
          <a:bodyPr anchor="ctr" anchorCtr="0"/>
          <a:lstStyle/>
          <a:p>
            <a:pPr eaLnBrk="1" hangingPunct="1"/>
            <a:r>
              <a:rPr lang="en-US" altLang="en-US" sz="4400" b="1" dirty="0">
                <a:latin typeface="Verdana"/>
              </a:rPr>
              <a:t>What Ethics is?</a:t>
            </a:r>
            <a:endParaRPr lang="en-US" altLang="en-US" sz="4400" b="1" dirty="0">
              <a:latin typeface="+mn-lt"/>
            </a:endParaRPr>
          </a:p>
        </p:txBody>
      </p:sp>
      <p:sp>
        <p:nvSpPr>
          <p:cNvPr id="17413" name="Rectangle 3"/>
          <p:cNvSpPr>
            <a:spLocks noGrp="1" noChangeArrowheads="1"/>
          </p:cNvSpPr>
          <p:nvPr>
            <p:ph type="body" idx="1"/>
          </p:nvPr>
        </p:nvSpPr>
        <p:spPr>
          <a:xfrm>
            <a:off x="457200" y="1600200"/>
            <a:ext cx="8579296" cy="4530725"/>
          </a:xfrm>
        </p:spPr>
        <p:txBody>
          <a:bodyPr/>
          <a:lstStyle/>
          <a:p>
            <a:pPr>
              <a:defRPr/>
            </a:pPr>
            <a:r>
              <a:rPr lang="en-US" dirty="0" smtClean="0"/>
              <a:t>Ethics is concerned with what is;</a:t>
            </a:r>
          </a:p>
          <a:p>
            <a:pPr lvl="1">
              <a:defRPr/>
            </a:pPr>
            <a:r>
              <a:rPr lang="en-US" dirty="0" smtClean="0"/>
              <a:t>right or wrong, </a:t>
            </a:r>
          </a:p>
          <a:p>
            <a:pPr lvl="1">
              <a:defRPr/>
            </a:pPr>
            <a:r>
              <a:rPr lang="en-US" dirty="0" smtClean="0"/>
              <a:t>morally good or bad for individuals and society, </a:t>
            </a:r>
          </a:p>
          <a:p>
            <a:pPr lvl="1">
              <a:defRPr/>
            </a:pPr>
            <a:r>
              <a:rPr lang="en-US" dirty="0" smtClean="0"/>
              <a:t>fair or unfair, </a:t>
            </a:r>
          </a:p>
          <a:p>
            <a:pPr lvl="1">
              <a:defRPr/>
            </a:pPr>
            <a:r>
              <a:rPr lang="en-US" dirty="0" smtClean="0"/>
              <a:t>responsible or irresponsible, </a:t>
            </a:r>
          </a:p>
          <a:p>
            <a:pPr lvl="1">
              <a:defRPr/>
            </a:pPr>
            <a:r>
              <a:rPr lang="en-US" altLang="tr-TR" dirty="0" smtClean="0">
                <a:solidFill>
                  <a:schemeClr val="tx2"/>
                </a:solidFill>
              </a:rPr>
              <a:t>allowed or not allowed (</a:t>
            </a:r>
            <a:r>
              <a:rPr lang="en-US" dirty="0" smtClean="0"/>
              <a:t>obligatory or permissible)</a:t>
            </a:r>
          </a:p>
          <a:p>
            <a:pPr lvl="1">
              <a:defRPr/>
            </a:pPr>
            <a:r>
              <a:rPr lang="en-US" dirty="0" smtClean="0"/>
              <a:t>praiseworthy or blameworthy.</a:t>
            </a:r>
          </a:p>
        </p:txBody>
      </p:sp>
    </p:spTree>
    <p:extLst>
      <p:ext uri="{BB962C8B-B14F-4D97-AF65-F5344CB8AC3E}">
        <p14:creationId xmlns:p14="http://schemas.microsoft.com/office/powerpoint/2010/main" val="247423782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Slide Number Placeholder 5"/>
          <p:cNvSpPr>
            <a:spLocks noGrp="1"/>
          </p:cNvSpPr>
          <p:nvPr>
            <p:ph type="sldNum" sz="quarter" idx="12"/>
          </p:nvPr>
        </p:nvSpPr>
        <p:spPr>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en-US" altLang="en-US" sz="1000" smtClean="0">
                <a:solidFill>
                  <a:srgbClr val="000000"/>
                </a:solidFill>
              </a:rPr>
              <a:t>1-</a:t>
            </a:r>
            <a:fld id="{B67BF971-356A-46BC-82F4-324D06E1429C}" type="slidenum">
              <a:rPr lang="en-US" altLang="en-US" sz="1000" smtClean="0">
                <a:solidFill>
                  <a:srgbClr val="000000"/>
                </a:solidFill>
              </a:rPr>
              <a:pPr eaLnBrk="1" hangingPunct="1">
                <a:spcBef>
                  <a:spcPct val="0"/>
                </a:spcBef>
                <a:buClrTx/>
                <a:buSzTx/>
                <a:buFontTx/>
                <a:buNone/>
              </a:pPr>
              <a:t>16</a:t>
            </a:fld>
            <a:endParaRPr lang="en-US" altLang="en-US" sz="1000" smtClean="0">
              <a:solidFill>
                <a:srgbClr val="000000"/>
              </a:solidFill>
            </a:endParaRPr>
          </a:p>
        </p:txBody>
      </p:sp>
      <p:sp>
        <p:nvSpPr>
          <p:cNvPr id="17412" name="Rectangle 2"/>
          <p:cNvSpPr>
            <a:spLocks noGrp="1" noChangeArrowheads="1"/>
          </p:cNvSpPr>
          <p:nvPr>
            <p:ph type="title"/>
          </p:nvPr>
        </p:nvSpPr>
        <p:spPr/>
        <p:txBody>
          <a:bodyPr anchor="ctr" anchorCtr="0"/>
          <a:lstStyle/>
          <a:p>
            <a:pPr eaLnBrk="1" hangingPunct="1"/>
            <a:r>
              <a:rPr lang="en-US" altLang="en-US" sz="4400" b="1" dirty="0">
                <a:latin typeface="Verdana"/>
              </a:rPr>
              <a:t>What Ethics is?</a:t>
            </a:r>
            <a:endParaRPr lang="en-US" altLang="en-US" sz="4400" b="1" dirty="0">
              <a:latin typeface="+mn-lt"/>
            </a:endParaRPr>
          </a:p>
        </p:txBody>
      </p:sp>
      <p:sp>
        <p:nvSpPr>
          <p:cNvPr id="17413" name="Rectangle 3"/>
          <p:cNvSpPr>
            <a:spLocks noGrp="1" noChangeArrowheads="1"/>
          </p:cNvSpPr>
          <p:nvPr>
            <p:ph type="body" idx="1"/>
          </p:nvPr>
        </p:nvSpPr>
        <p:spPr/>
        <p:txBody>
          <a:bodyPr/>
          <a:lstStyle/>
          <a:p>
            <a:pPr lvl="0" eaLnBrk="1" hangingPunct="1">
              <a:buClr>
                <a:srgbClr val="999966"/>
              </a:buClr>
            </a:pPr>
            <a:r>
              <a:rPr lang="en-US" altLang="en-US" dirty="0" smtClean="0">
                <a:solidFill>
                  <a:srgbClr val="666699"/>
                </a:solidFill>
              </a:rPr>
              <a:t>Ethics is an activity of; </a:t>
            </a:r>
          </a:p>
          <a:p>
            <a:pPr lvl="1" eaLnBrk="1" hangingPunct="1">
              <a:buClr>
                <a:srgbClr val="FF9900"/>
              </a:buClr>
            </a:pPr>
            <a:r>
              <a:rPr lang="en-US" altLang="en-US" dirty="0" smtClean="0">
                <a:solidFill>
                  <a:srgbClr val="666699"/>
                </a:solidFill>
              </a:rPr>
              <a:t>understanding moral values and </a:t>
            </a:r>
            <a:r>
              <a:rPr lang="en-US" altLang="en-US" b="1" dirty="0" smtClean="0">
                <a:solidFill>
                  <a:srgbClr val="666699"/>
                </a:solidFill>
              </a:rPr>
              <a:t>moral standards</a:t>
            </a:r>
            <a:r>
              <a:rPr lang="en-US" altLang="en-US" dirty="0" smtClean="0">
                <a:solidFill>
                  <a:srgbClr val="666699"/>
                </a:solidFill>
              </a:rPr>
              <a:t>,</a:t>
            </a:r>
          </a:p>
          <a:p>
            <a:pPr lvl="1" eaLnBrk="1" hangingPunct="1">
              <a:buClr>
                <a:srgbClr val="FF9900"/>
              </a:buClr>
            </a:pPr>
            <a:r>
              <a:rPr lang="en-US" altLang="en-US" dirty="0" smtClean="0">
                <a:solidFill>
                  <a:srgbClr val="666699"/>
                </a:solidFill>
              </a:rPr>
              <a:t>resolving moral issues,</a:t>
            </a:r>
          </a:p>
          <a:p>
            <a:pPr lvl="1" eaLnBrk="1" hangingPunct="1">
              <a:buClr>
                <a:srgbClr val="FF9900"/>
              </a:buClr>
            </a:pPr>
            <a:r>
              <a:rPr lang="en-US" altLang="en-US" dirty="0" smtClean="0">
                <a:solidFill>
                  <a:srgbClr val="666699"/>
                </a:solidFill>
              </a:rPr>
              <a:t>justifying moral judgments</a:t>
            </a:r>
          </a:p>
          <a:p>
            <a:pPr lvl="0" eaLnBrk="1" hangingPunct="1">
              <a:buClr>
                <a:srgbClr val="999966"/>
              </a:buClr>
            </a:pPr>
            <a:r>
              <a:rPr lang="en-US" altLang="en-US" b="1" dirty="0" smtClean="0">
                <a:solidFill>
                  <a:srgbClr val="666699"/>
                </a:solidFill>
              </a:rPr>
              <a:t>Moral standards: </a:t>
            </a:r>
            <a:r>
              <a:rPr lang="en-US" altLang="en-US" dirty="0" smtClean="0">
                <a:solidFill>
                  <a:srgbClr val="666699"/>
                </a:solidFill>
              </a:rPr>
              <a:t>Standards about behavior or practices with serious effects upon human well-being</a:t>
            </a:r>
          </a:p>
          <a:p>
            <a:pPr lvl="1" eaLnBrk="1" hangingPunct="1"/>
            <a:r>
              <a:rPr lang="en-US" altLang="en-US" dirty="0" smtClean="0">
                <a:solidFill>
                  <a:srgbClr val="666699"/>
                </a:solidFill>
              </a:rPr>
              <a:t>The soundness or validity of moral standards depend on the quality of the arguments or the reasoning that support them</a:t>
            </a:r>
            <a:endParaRPr lang="en-US" altLang="en-US" dirty="0">
              <a:solidFill>
                <a:srgbClr val="666699"/>
              </a:solidFill>
            </a:endParaRPr>
          </a:p>
        </p:txBody>
      </p:sp>
    </p:spTree>
    <p:extLst>
      <p:ext uri="{BB962C8B-B14F-4D97-AF65-F5344CB8AC3E}">
        <p14:creationId xmlns:p14="http://schemas.microsoft.com/office/powerpoint/2010/main" val="32726761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Slide Number Placeholder 5"/>
          <p:cNvSpPr>
            <a:spLocks noGrp="1"/>
          </p:cNvSpPr>
          <p:nvPr>
            <p:ph type="sldNum" sz="quarter" idx="12"/>
          </p:nvPr>
        </p:nvSpPr>
        <p:spPr>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en-US" altLang="en-US" sz="1000" smtClean="0">
                <a:solidFill>
                  <a:srgbClr val="000000"/>
                </a:solidFill>
              </a:rPr>
              <a:t>1-</a:t>
            </a:r>
            <a:fld id="{B67BF971-356A-46BC-82F4-324D06E1429C}" type="slidenum">
              <a:rPr lang="en-US" altLang="en-US" sz="1000" smtClean="0">
                <a:solidFill>
                  <a:srgbClr val="000000"/>
                </a:solidFill>
              </a:rPr>
              <a:pPr eaLnBrk="1" hangingPunct="1">
                <a:spcBef>
                  <a:spcPct val="0"/>
                </a:spcBef>
                <a:buClrTx/>
                <a:buSzTx/>
                <a:buFontTx/>
                <a:buNone/>
              </a:pPr>
              <a:t>17</a:t>
            </a:fld>
            <a:endParaRPr lang="en-US" altLang="en-US" sz="1000" smtClean="0">
              <a:solidFill>
                <a:srgbClr val="000000"/>
              </a:solidFill>
            </a:endParaRPr>
          </a:p>
        </p:txBody>
      </p:sp>
      <p:sp>
        <p:nvSpPr>
          <p:cNvPr id="17412" name="Rectangle 2"/>
          <p:cNvSpPr>
            <a:spLocks noGrp="1" noChangeArrowheads="1"/>
          </p:cNvSpPr>
          <p:nvPr>
            <p:ph type="title"/>
          </p:nvPr>
        </p:nvSpPr>
        <p:spPr/>
        <p:txBody>
          <a:bodyPr anchor="ctr" anchorCtr="0"/>
          <a:lstStyle/>
          <a:p>
            <a:pPr eaLnBrk="1" hangingPunct="1"/>
            <a:r>
              <a:rPr lang="en-US" altLang="en-US" sz="4400" b="1" dirty="0" smtClean="0">
                <a:latin typeface="Verdana"/>
              </a:rPr>
              <a:t>What Ethics is?</a:t>
            </a:r>
            <a:endParaRPr lang="en-US" altLang="en-US" sz="4400" b="1" dirty="0">
              <a:latin typeface="+mn-lt"/>
            </a:endParaRPr>
          </a:p>
        </p:txBody>
      </p:sp>
      <p:sp>
        <p:nvSpPr>
          <p:cNvPr id="17413" name="Rectangle 3"/>
          <p:cNvSpPr>
            <a:spLocks noGrp="1" noChangeArrowheads="1"/>
          </p:cNvSpPr>
          <p:nvPr>
            <p:ph type="body" idx="1"/>
          </p:nvPr>
        </p:nvSpPr>
        <p:spPr>
          <a:xfrm>
            <a:off x="457200" y="1600200"/>
            <a:ext cx="8229600" cy="4781128"/>
          </a:xfrm>
        </p:spPr>
        <p:txBody>
          <a:bodyPr/>
          <a:lstStyle/>
          <a:p>
            <a:pPr lvl="0">
              <a:buClr>
                <a:srgbClr val="999966"/>
              </a:buClr>
            </a:pPr>
            <a:r>
              <a:rPr lang="en-US" altLang="en-US" dirty="0">
                <a:solidFill>
                  <a:srgbClr val="666699"/>
                </a:solidFill>
              </a:rPr>
              <a:t>Ethics </a:t>
            </a:r>
            <a:r>
              <a:rPr lang="en-US" dirty="0">
                <a:solidFill>
                  <a:srgbClr val="666699"/>
                </a:solidFill>
              </a:rPr>
              <a:t>focuses on the disciplines that study standards of conduct, such as;</a:t>
            </a:r>
          </a:p>
          <a:p>
            <a:pPr lvl="1">
              <a:buClr>
                <a:srgbClr val="FF9900"/>
              </a:buClr>
            </a:pPr>
            <a:r>
              <a:rPr lang="en-US" dirty="0">
                <a:solidFill>
                  <a:srgbClr val="666699"/>
                </a:solidFill>
              </a:rPr>
              <a:t>philosophy,</a:t>
            </a:r>
          </a:p>
          <a:p>
            <a:pPr lvl="1">
              <a:buClr>
                <a:srgbClr val="FF9900"/>
              </a:buClr>
            </a:pPr>
            <a:r>
              <a:rPr lang="en-US" dirty="0">
                <a:solidFill>
                  <a:srgbClr val="666699"/>
                </a:solidFill>
              </a:rPr>
              <a:t>theology,</a:t>
            </a:r>
          </a:p>
          <a:p>
            <a:pPr lvl="1">
              <a:buClr>
                <a:srgbClr val="FF9900"/>
              </a:buClr>
            </a:pPr>
            <a:r>
              <a:rPr lang="en-US" dirty="0">
                <a:solidFill>
                  <a:srgbClr val="666699"/>
                </a:solidFill>
              </a:rPr>
              <a:t>law,</a:t>
            </a:r>
          </a:p>
          <a:p>
            <a:pPr lvl="1">
              <a:buClr>
                <a:srgbClr val="FF9900"/>
              </a:buClr>
            </a:pPr>
            <a:r>
              <a:rPr lang="en-US" dirty="0">
                <a:solidFill>
                  <a:srgbClr val="666699"/>
                </a:solidFill>
              </a:rPr>
              <a:t>psychology,</a:t>
            </a:r>
          </a:p>
          <a:p>
            <a:pPr lvl="1">
              <a:buClr>
                <a:srgbClr val="FF9900"/>
              </a:buClr>
            </a:pPr>
            <a:r>
              <a:rPr lang="en-US" dirty="0" smtClean="0">
                <a:solidFill>
                  <a:srgbClr val="666699"/>
                </a:solidFill>
              </a:rPr>
              <a:t>sociology</a:t>
            </a:r>
            <a:endParaRPr lang="en-US" dirty="0">
              <a:solidFill>
                <a:srgbClr val="666699"/>
              </a:solidFill>
            </a:endParaRPr>
          </a:p>
        </p:txBody>
      </p:sp>
    </p:spTree>
    <p:extLst>
      <p:ext uri="{BB962C8B-B14F-4D97-AF65-F5344CB8AC3E}">
        <p14:creationId xmlns:p14="http://schemas.microsoft.com/office/powerpoint/2010/main" val="325385777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Slide Number Placeholder 5"/>
          <p:cNvSpPr>
            <a:spLocks noGrp="1"/>
          </p:cNvSpPr>
          <p:nvPr>
            <p:ph type="sldNum" sz="quarter" idx="12"/>
          </p:nvPr>
        </p:nvSpPr>
        <p:spPr>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en-US" altLang="en-US" sz="1000" smtClean="0">
                <a:solidFill>
                  <a:srgbClr val="000000"/>
                </a:solidFill>
              </a:rPr>
              <a:t>1-</a:t>
            </a:r>
            <a:fld id="{B67BF971-356A-46BC-82F4-324D06E1429C}" type="slidenum">
              <a:rPr lang="en-US" altLang="en-US" sz="1000" smtClean="0">
                <a:solidFill>
                  <a:srgbClr val="000000"/>
                </a:solidFill>
              </a:rPr>
              <a:pPr eaLnBrk="1" hangingPunct="1">
                <a:spcBef>
                  <a:spcPct val="0"/>
                </a:spcBef>
                <a:buClrTx/>
                <a:buSzTx/>
                <a:buFontTx/>
                <a:buNone/>
              </a:pPr>
              <a:t>18</a:t>
            </a:fld>
            <a:endParaRPr lang="en-US" altLang="en-US" sz="1000" smtClean="0">
              <a:solidFill>
                <a:srgbClr val="000000"/>
              </a:solidFill>
            </a:endParaRPr>
          </a:p>
        </p:txBody>
      </p:sp>
      <p:sp>
        <p:nvSpPr>
          <p:cNvPr id="17412" name="Rectangle 2"/>
          <p:cNvSpPr>
            <a:spLocks noGrp="1" noChangeArrowheads="1"/>
          </p:cNvSpPr>
          <p:nvPr>
            <p:ph type="title"/>
          </p:nvPr>
        </p:nvSpPr>
        <p:spPr/>
        <p:txBody>
          <a:bodyPr anchor="ctr" anchorCtr="0"/>
          <a:lstStyle/>
          <a:p>
            <a:pPr eaLnBrk="1" hangingPunct="1"/>
            <a:r>
              <a:rPr lang="en-US" altLang="en-US" sz="4400" b="1" dirty="0">
                <a:latin typeface="Verdana"/>
              </a:rPr>
              <a:t>What Ethics is?</a:t>
            </a:r>
            <a:endParaRPr lang="en-US" altLang="en-US" sz="4400" b="1" dirty="0">
              <a:latin typeface="+mn-lt"/>
            </a:endParaRPr>
          </a:p>
        </p:txBody>
      </p:sp>
      <p:sp>
        <p:nvSpPr>
          <p:cNvPr id="17413" name="Rectangle 3"/>
          <p:cNvSpPr>
            <a:spLocks noGrp="1" noChangeArrowheads="1"/>
          </p:cNvSpPr>
          <p:nvPr>
            <p:ph type="body" idx="1"/>
          </p:nvPr>
        </p:nvSpPr>
        <p:spPr/>
        <p:txBody>
          <a:bodyPr/>
          <a:lstStyle/>
          <a:p>
            <a:pPr lvl="0">
              <a:buClr>
                <a:srgbClr val="999966"/>
              </a:buClr>
              <a:defRPr/>
            </a:pPr>
            <a:r>
              <a:rPr lang="en-US" altLang="tr-TR" dirty="0" smtClean="0">
                <a:solidFill>
                  <a:srgbClr val="666699"/>
                </a:solidFill>
              </a:rPr>
              <a:t>Ethics is not black and white</a:t>
            </a:r>
          </a:p>
          <a:p>
            <a:pPr lvl="0">
              <a:buClr>
                <a:srgbClr val="999966"/>
              </a:buClr>
              <a:defRPr/>
            </a:pPr>
            <a:r>
              <a:rPr lang="en-US" altLang="tr-TR" dirty="0" smtClean="0">
                <a:solidFill>
                  <a:srgbClr val="666699"/>
                </a:solidFill>
              </a:rPr>
              <a:t>All people recognize some common ethical norms but different individuals interpret, apply, and balance these norms in different ways in light of their own values and life experiences</a:t>
            </a:r>
            <a:endParaRPr lang="en-US" altLang="tr-TR" dirty="0">
              <a:solidFill>
                <a:srgbClr val="666699"/>
              </a:solidFill>
            </a:endParaRPr>
          </a:p>
        </p:txBody>
      </p:sp>
    </p:spTree>
    <p:extLst>
      <p:ext uri="{BB962C8B-B14F-4D97-AF65-F5344CB8AC3E}">
        <p14:creationId xmlns:p14="http://schemas.microsoft.com/office/powerpoint/2010/main" val="237731014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Slide Number Placeholder 5"/>
          <p:cNvSpPr>
            <a:spLocks noGrp="1"/>
          </p:cNvSpPr>
          <p:nvPr>
            <p:ph type="sldNum" sz="quarter" idx="12"/>
          </p:nvPr>
        </p:nvSpPr>
        <p:spPr>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en-US" altLang="en-US" sz="1000" smtClean="0">
                <a:solidFill>
                  <a:srgbClr val="000000"/>
                </a:solidFill>
              </a:rPr>
              <a:t>1-</a:t>
            </a:r>
            <a:fld id="{B67BF971-356A-46BC-82F4-324D06E1429C}" type="slidenum">
              <a:rPr lang="en-US" altLang="en-US" sz="1000" smtClean="0">
                <a:solidFill>
                  <a:srgbClr val="000000"/>
                </a:solidFill>
              </a:rPr>
              <a:pPr eaLnBrk="1" hangingPunct="1">
                <a:spcBef>
                  <a:spcPct val="0"/>
                </a:spcBef>
                <a:buClrTx/>
                <a:buSzTx/>
                <a:buFontTx/>
                <a:buNone/>
              </a:pPr>
              <a:t>19</a:t>
            </a:fld>
            <a:endParaRPr lang="en-US" altLang="en-US" sz="1000" smtClean="0">
              <a:solidFill>
                <a:srgbClr val="000000"/>
              </a:solidFill>
            </a:endParaRPr>
          </a:p>
        </p:txBody>
      </p:sp>
      <p:sp>
        <p:nvSpPr>
          <p:cNvPr id="17412" name="Rectangle 2"/>
          <p:cNvSpPr>
            <a:spLocks noGrp="1" noChangeArrowheads="1"/>
          </p:cNvSpPr>
          <p:nvPr>
            <p:ph type="title"/>
          </p:nvPr>
        </p:nvSpPr>
        <p:spPr/>
        <p:txBody>
          <a:bodyPr anchor="ctr" anchorCtr="0"/>
          <a:lstStyle/>
          <a:p>
            <a:pPr eaLnBrk="1" hangingPunct="1"/>
            <a:r>
              <a:rPr lang="en-US" altLang="en-US" sz="4400" b="1" dirty="0">
                <a:latin typeface="Verdana"/>
              </a:rPr>
              <a:t>What Ethics is?</a:t>
            </a:r>
            <a:endParaRPr lang="en-US" altLang="en-US" sz="4400" b="1" dirty="0">
              <a:latin typeface="+mn-lt"/>
            </a:endParaRPr>
          </a:p>
        </p:txBody>
      </p:sp>
      <p:sp>
        <p:nvSpPr>
          <p:cNvPr id="17413" name="Rectangle 3"/>
          <p:cNvSpPr>
            <a:spLocks noGrp="1" noChangeArrowheads="1"/>
          </p:cNvSpPr>
          <p:nvPr>
            <p:ph type="body" idx="1"/>
          </p:nvPr>
        </p:nvSpPr>
        <p:spPr/>
        <p:txBody>
          <a:bodyPr/>
          <a:lstStyle/>
          <a:p>
            <a:pPr>
              <a:defRPr/>
            </a:pPr>
            <a:r>
              <a:rPr lang="en-US" altLang="tr-TR" dirty="0" smtClean="0">
                <a:solidFill>
                  <a:schemeClr val="tx2"/>
                </a:solidFill>
              </a:rPr>
              <a:t>Ethical behavior, which is simply finding the balance between self-interest and group responsibility, is largely </a:t>
            </a:r>
            <a:r>
              <a:rPr lang="en-US" altLang="tr-TR" b="1" dirty="0" smtClean="0">
                <a:solidFill>
                  <a:schemeClr val="tx2"/>
                </a:solidFill>
              </a:rPr>
              <a:t>learned behavior </a:t>
            </a:r>
            <a:r>
              <a:rPr lang="en-US" altLang="tr-TR" dirty="0" smtClean="0">
                <a:solidFill>
                  <a:schemeClr val="tx2"/>
                </a:solidFill>
              </a:rPr>
              <a:t>standing in opposition to an instinct</a:t>
            </a:r>
          </a:p>
          <a:p>
            <a:pPr marL="0" indent="0">
              <a:buNone/>
              <a:defRPr/>
            </a:pPr>
            <a:endParaRPr lang="en-US" altLang="tr-TR" dirty="0" smtClean="0">
              <a:solidFill>
                <a:schemeClr val="tx2"/>
              </a:solidFill>
            </a:endParaRPr>
          </a:p>
          <a:p>
            <a:pPr lvl="0">
              <a:buClr>
                <a:srgbClr val="999966"/>
              </a:buClr>
              <a:defRPr/>
            </a:pPr>
            <a:r>
              <a:rPr lang="en-US" altLang="tr-TR" dirty="0" smtClean="0">
                <a:solidFill>
                  <a:srgbClr val="666699"/>
                </a:solidFill>
              </a:rPr>
              <a:t>Socrates: “Ethics consists of knowing what we ought to do, and such knowledge can be taught.”</a:t>
            </a:r>
            <a:endParaRPr lang="en-US" altLang="tr-TR" dirty="0">
              <a:solidFill>
                <a:srgbClr val="666699"/>
              </a:solidFill>
            </a:endParaRPr>
          </a:p>
        </p:txBody>
      </p:sp>
    </p:spTree>
    <p:extLst>
      <p:ext uri="{BB962C8B-B14F-4D97-AF65-F5344CB8AC3E}">
        <p14:creationId xmlns:p14="http://schemas.microsoft.com/office/powerpoint/2010/main" val="638350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5"/>
          <p:cNvSpPr>
            <a:spLocks noGrp="1" noChangeArrowheads="1"/>
          </p:cNvSpPr>
          <p:nvPr>
            <p:ph type="ftr" sz="quarter" idx="11"/>
          </p:nvPr>
        </p:nvSpPr>
        <p:spPr>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en-US" altLang="en-US" sz="1000" smtClean="0">
                <a:solidFill>
                  <a:srgbClr val="000000"/>
                </a:solidFill>
              </a:rPr>
              <a:t>Copyright © 2013 Pearson Education, Inc. publishing as Prentice Hall</a:t>
            </a:r>
          </a:p>
        </p:txBody>
      </p:sp>
      <p:sp>
        <p:nvSpPr>
          <p:cNvPr id="4099" name="Rectangle 6"/>
          <p:cNvSpPr>
            <a:spLocks noGrp="1" noChangeArrowheads="1"/>
          </p:cNvSpPr>
          <p:nvPr>
            <p:ph type="sldNum" sz="quarter" idx="12"/>
          </p:nvPr>
        </p:nvSpPr>
        <p:spPr>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en-US" altLang="en-US" sz="1000" dirty="0" smtClean="0">
                <a:solidFill>
                  <a:srgbClr val="000000"/>
                </a:solidFill>
              </a:rPr>
              <a:t>1-</a:t>
            </a:r>
            <a:fld id="{941DB45B-CF25-4098-8136-B058D3FEA0C6}" type="slidenum">
              <a:rPr lang="en-US" altLang="en-US" sz="1000" smtClean="0">
                <a:solidFill>
                  <a:srgbClr val="000000"/>
                </a:solidFill>
              </a:rPr>
              <a:pPr eaLnBrk="1" hangingPunct="1">
                <a:spcBef>
                  <a:spcPct val="0"/>
                </a:spcBef>
                <a:buClrTx/>
                <a:buSzTx/>
                <a:buFontTx/>
                <a:buNone/>
              </a:pPr>
              <a:t>2</a:t>
            </a:fld>
            <a:endParaRPr lang="en-US" altLang="en-US" sz="1000" dirty="0" smtClean="0">
              <a:solidFill>
                <a:srgbClr val="000000"/>
              </a:solidFill>
            </a:endParaRPr>
          </a:p>
        </p:txBody>
      </p:sp>
      <p:sp>
        <p:nvSpPr>
          <p:cNvPr id="4100" name="Rectangle 2"/>
          <p:cNvSpPr>
            <a:spLocks noGrp="1" noChangeArrowheads="1"/>
          </p:cNvSpPr>
          <p:nvPr>
            <p:ph type="ctrTitle"/>
          </p:nvPr>
        </p:nvSpPr>
        <p:spPr>
          <a:xfrm>
            <a:off x="395536" y="685800"/>
            <a:ext cx="8208912" cy="2127250"/>
          </a:xfrm>
        </p:spPr>
        <p:txBody>
          <a:bodyPr/>
          <a:lstStyle/>
          <a:p>
            <a:pPr eaLnBrk="1" hangingPunct="1"/>
            <a:r>
              <a:rPr lang="tr-TR" altLang="en-US" sz="4400" b="1" dirty="0" smtClean="0">
                <a:solidFill>
                  <a:srgbClr val="666699"/>
                </a:solidFill>
                <a:latin typeface="Verdana" pitchFamily="34" charset="0"/>
              </a:rPr>
              <a:t/>
            </a:r>
            <a:br>
              <a:rPr lang="tr-TR" altLang="en-US" sz="4400" b="1" dirty="0" smtClean="0">
                <a:solidFill>
                  <a:srgbClr val="666699"/>
                </a:solidFill>
                <a:latin typeface="Verdana" pitchFamily="34" charset="0"/>
              </a:rPr>
            </a:br>
            <a:r>
              <a:rPr lang="tr-TR" altLang="en-US" sz="4400" b="1" dirty="0">
                <a:solidFill>
                  <a:srgbClr val="666699"/>
                </a:solidFill>
                <a:latin typeface="Verdana" pitchFamily="34" charset="0"/>
              </a:rPr>
              <a:t/>
            </a:r>
            <a:br>
              <a:rPr lang="tr-TR" altLang="en-US" sz="4400" b="1" dirty="0">
                <a:solidFill>
                  <a:srgbClr val="666699"/>
                </a:solidFill>
                <a:latin typeface="Verdana" pitchFamily="34" charset="0"/>
              </a:rPr>
            </a:br>
            <a:r>
              <a:rPr lang="tr-TR" altLang="en-US" sz="4400" b="1" dirty="0" smtClean="0">
                <a:solidFill>
                  <a:srgbClr val="666699"/>
                </a:solidFill>
                <a:latin typeface="Verdana" pitchFamily="34" charset="0"/>
              </a:rPr>
              <a:t/>
            </a:r>
            <a:br>
              <a:rPr lang="tr-TR" altLang="en-US" sz="4400" b="1" dirty="0" smtClean="0">
                <a:solidFill>
                  <a:srgbClr val="666699"/>
                </a:solidFill>
                <a:latin typeface="Verdana" pitchFamily="34" charset="0"/>
              </a:rPr>
            </a:br>
            <a:r>
              <a:rPr lang="tr-TR" altLang="en-US" sz="4400" b="1" dirty="0">
                <a:solidFill>
                  <a:srgbClr val="666699"/>
                </a:solidFill>
                <a:latin typeface="Verdana" pitchFamily="34" charset="0"/>
              </a:rPr>
              <a:t/>
            </a:r>
            <a:br>
              <a:rPr lang="tr-TR" altLang="en-US" sz="4400" b="1" dirty="0">
                <a:solidFill>
                  <a:srgbClr val="666699"/>
                </a:solidFill>
                <a:latin typeface="Verdana" pitchFamily="34" charset="0"/>
              </a:rPr>
            </a:br>
            <a:r>
              <a:rPr lang="tr-TR" altLang="en-US" sz="4400" b="1" dirty="0" smtClean="0">
                <a:solidFill>
                  <a:srgbClr val="666699"/>
                </a:solidFill>
                <a:latin typeface="Verdana" pitchFamily="34" charset="0"/>
              </a:rPr>
              <a:t/>
            </a:r>
            <a:br>
              <a:rPr lang="tr-TR" altLang="en-US" sz="4400" b="1" dirty="0" smtClean="0">
                <a:solidFill>
                  <a:srgbClr val="666699"/>
                </a:solidFill>
                <a:latin typeface="Verdana" pitchFamily="34" charset="0"/>
              </a:rPr>
            </a:br>
            <a:r>
              <a:rPr lang="tr-TR" altLang="en-US" sz="4400" b="1" dirty="0">
                <a:solidFill>
                  <a:srgbClr val="666699"/>
                </a:solidFill>
                <a:latin typeface="Verdana" pitchFamily="34" charset="0"/>
              </a:rPr>
              <a:t/>
            </a:r>
            <a:br>
              <a:rPr lang="tr-TR" altLang="en-US" sz="4400" b="1" dirty="0">
                <a:solidFill>
                  <a:srgbClr val="666699"/>
                </a:solidFill>
                <a:latin typeface="Verdana" pitchFamily="34" charset="0"/>
              </a:rPr>
            </a:br>
            <a:r>
              <a:rPr lang="tr-TR" altLang="en-US" sz="4400" b="1" dirty="0" smtClean="0">
                <a:solidFill>
                  <a:srgbClr val="666699"/>
                </a:solidFill>
                <a:latin typeface="Verdana" pitchFamily="34" charset="0"/>
              </a:rPr>
              <a:t/>
            </a:r>
            <a:br>
              <a:rPr lang="tr-TR" altLang="en-US" sz="4400" b="1" dirty="0" smtClean="0">
                <a:solidFill>
                  <a:srgbClr val="666699"/>
                </a:solidFill>
                <a:latin typeface="Verdana" pitchFamily="34" charset="0"/>
              </a:rPr>
            </a:br>
            <a:r>
              <a:rPr lang="en-GB" sz="4400" b="1" dirty="0" smtClean="0">
                <a:solidFill>
                  <a:srgbClr val="6F6E4A"/>
                </a:solidFill>
                <a:latin typeface="Verdana"/>
              </a:rPr>
              <a:t>ENGR 400</a:t>
            </a:r>
            <a:r>
              <a:rPr lang="tr-TR" sz="4400" b="1" dirty="0" smtClean="0">
                <a:solidFill>
                  <a:srgbClr val="6F6E4A"/>
                </a:solidFill>
                <a:latin typeface="Verdana"/>
              </a:rPr>
              <a:t>/LENGR 400</a:t>
            </a:r>
            <a:r>
              <a:rPr lang="en-GB" sz="4400" b="1" dirty="0">
                <a:solidFill>
                  <a:srgbClr val="6F6E4A"/>
                </a:solidFill>
                <a:latin typeface="Verdana"/>
              </a:rPr>
              <a:t/>
            </a:r>
            <a:br>
              <a:rPr lang="en-GB" sz="4400" b="1" dirty="0">
                <a:solidFill>
                  <a:srgbClr val="6F6E4A"/>
                </a:solidFill>
                <a:latin typeface="Verdana"/>
              </a:rPr>
            </a:br>
            <a:r>
              <a:rPr lang="en-GB" sz="4400" b="1" dirty="0">
                <a:solidFill>
                  <a:srgbClr val="6F6E4A"/>
                </a:solidFill>
                <a:latin typeface="Verdana"/>
              </a:rPr>
              <a:t>ETHICS IN ENGINEERING AND SCIENCE</a:t>
            </a:r>
            <a:endParaRPr lang="en-GB" altLang="en-US" sz="3600" b="1" dirty="0">
              <a:solidFill>
                <a:srgbClr val="666699"/>
              </a:solidFill>
              <a:latin typeface="Verdana" pitchFamily="34" charset="0"/>
            </a:endParaRPr>
          </a:p>
        </p:txBody>
      </p:sp>
      <p:sp>
        <p:nvSpPr>
          <p:cNvPr id="4101" name="Rectangle 3"/>
          <p:cNvSpPr>
            <a:spLocks noGrp="1" noChangeArrowheads="1"/>
          </p:cNvSpPr>
          <p:nvPr>
            <p:ph type="subTitle" idx="1"/>
          </p:nvPr>
        </p:nvSpPr>
        <p:spPr>
          <a:xfrm>
            <a:off x="304800" y="3270250"/>
            <a:ext cx="8458200" cy="2209800"/>
          </a:xfrm>
        </p:spPr>
        <p:txBody>
          <a:bodyPr/>
          <a:lstStyle/>
          <a:p>
            <a:pPr lvl="0" eaLnBrk="1" hangingPunct="1">
              <a:buClr>
                <a:srgbClr val="999966"/>
              </a:buClr>
            </a:pPr>
            <a:endParaRPr lang="tr-TR" altLang="en-US" sz="2000" b="1" dirty="0" smtClean="0">
              <a:solidFill>
                <a:schemeClr val="tx2"/>
              </a:solidFill>
            </a:endParaRPr>
          </a:p>
          <a:p>
            <a:pPr lvl="0" eaLnBrk="1" hangingPunct="1">
              <a:buClr>
                <a:srgbClr val="999966"/>
              </a:buClr>
            </a:pPr>
            <a:r>
              <a:rPr lang="en-US" altLang="en-US" sz="4400" b="1" dirty="0" smtClean="0">
                <a:solidFill>
                  <a:schemeClr val="tx2"/>
                </a:solidFill>
              </a:rPr>
              <a:t>Chapter 1</a:t>
            </a:r>
            <a:endParaRPr lang="en-US" altLang="en-US" sz="4400" b="1" dirty="0">
              <a:solidFill>
                <a:schemeClr val="tx2"/>
              </a:solidFill>
            </a:endParaRPr>
          </a:p>
          <a:p>
            <a:pPr lvl="0" eaLnBrk="1" hangingPunct="1">
              <a:buClr>
                <a:srgbClr val="999966"/>
              </a:buClr>
            </a:pPr>
            <a:r>
              <a:rPr lang="en-US" altLang="en-US" sz="4400" b="1" dirty="0">
                <a:solidFill>
                  <a:schemeClr val="tx2"/>
                </a:solidFill>
              </a:rPr>
              <a:t> Introduction to Ethics</a:t>
            </a:r>
          </a:p>
        </p:txBody>
      </p:sp>
      <p:sp>
        <p:nvSpPr>
          <p:cNvPr id="7" name="Rectangle 3"/>
          <p:cNvSpPr>
            <a:spLocks noChangeArrowheads="1"/>
          </p:cNvSpPr>
          <p:nvPr/>
        </p:nvSpPr>
        <p:spPr bwMode="auto">
          <a:xfrm>
            <a:off x="6659563" y="5949280"/>
            <a:ext cx="1858201" cy="369332"/>
          </a:xfrm>
          <a:prstGeom prst="rect">
            <a:avLst/>
          </a:prstGeom>
          <a:noFill/>
          <a:ln w="9525">
            <a:solidFill>
              <a:schemeClr val="bg1"/>
            </a:solidFill>
            <a:miter lim="800000"/>
            <a:headEnd/>
            <a:tailEnd/>
          </a:ln>
          <a:effectLst/>
        </p:spPr>
        <p:txBody>
          <a:bodyPr wrap="none">
            <a:spAutoFit/>
          </a:bodyPr>
          <a:lstStyle/>
          <a:p>
            <a:pPr>
              <a:defRPr/>
            </a:pPr>
            <a:r>
              <a:rPr lang="tr-TR" b="1" dirty="0" smtClean="0">
                <a:solidFill>
                  <a:schemeClr val="tx2"/>
                </a:solidFill>
              </a:rPr>
              <a:t>ORAL </a:t>
            </a:r>
            <a:r>
              <a:rPr lang="tr-TR" b="1" dirty="0">
                <a:solidFill>
                  <a:schemeClr val="tx2"/>
                </a:solidFill>
              </a:rPr>
              <a:t>ANSEN</a:t>
            </a:r>
          </a:p>
        </p:txBody>
      </p:sp>
    </p:spTree>
    <p:extLst>
      <p:ext uri="{BB962C8B-B14F-4D97-AF65-F5344CB8AC3E}">
        <p14:creationId xmlns:p14="http://schemas.microsoft.com/office/powerpoint/2010/main" val="317428046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Slide Number Placeholder 5"/>
          <p:cNvSpPr>
            <a:spLocks noGrp="1"/>
          </p:cNvSpPr>
          <p:nvPr>
            <p:ph type="sldNum" sz="quarter" idx="12"/>
          </p:nvPr>
        </p:nvSpPr>
        <p:spPr>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en-US" altLang="en-US" sz="1000" smtClean="0">
                <a:solidFill>
                  <a:srgbClr val="000000"/>
                </a:solidFill>
              </a:rPr>
              <a:t>1-</a:t>
            </a:r>
            <a:fld id="{B67BF971-356A-46BC-82F4-324D06E1429C}" type="slidenum">
              <a:rPr lang="en-US" altLang="en-US" sz="1000" smtClean="0">
                <a:solidFill>
                  <a:srgbClr val="000000"/>
                </a:solidFill>
              </a:rPr>
              <a:pPr eaLnBrk="1" hangingPunct="1">
                <a:spcBef>
                  <a:spcPct val="0"/>
                </a:spcBef>
                <a:buClrTx/>
                <a:buSzTx/>
                <a:buFontTx/>
                <a:buNone/>
              </a:pPr>
              <a:t>20</a:t>
            </a:fld>
            <a:endParaRPr lang="en-US" altLang="en-US" sz="1000" smtClean="0">
              <a:solidFill>
                <a:srgbClr val="000000"/>
              </a:solidFill>
            </a:endParaRPr>
          </a:p>
        </p:txBody>
      </p:sp>
      <p:sp>
        <p:nvSpPr>
          <p:cNvPr id="17412" name="Rectangle 2"/>
          <p:cNvSpPr>
            <a:spLocks noGrp="1" noChangeArrowheads="1"/>
          </p:cNvSpPr>
          <p:nvPr>
            <p:ph type="title"/>
          </p:nvPr>
        </p:nvSpPr>
        <p:spPr/>
        <p:txBody>
          <a:bodyPr anchor="ctr" anchorCtr="0"/>
          <a:lstStyle/>
          <a:p>
            <a:pPr eaLnBrk="1" hangingPunct="1"/>
            <a:r>
              <a:rPr lang="en-US" altLang="en-US" sz="4400" b="1" dirty="0">
                <a:latin typeface="Verdana"/>
              </a:rPr>
              <a:t>What Ethics is Not?</a:t>
            </a:r>
            <a:endParaRPr lang="en-US" altLang="en-US" sz="4400" b="1" dirty="0">
              <a:latin typeface="+mn-lt"/>
            </a:endParaRPr>
          </a:p>
        </p:txBody>
      </p:sp>
      <p:sp>
        <p:nvSpPr>
          <p:cNvPr id="17413" name="Rectangle 3"/>
          <p:cNvSpPr>
            <a:spLocks noGrp="1" noChangeArrowheads="1"/>
          </p:cNvSpPr>
          <p:nvPr>
            <p:ph type="body" idx="1"/>
          </p:nvPr>
        </p:nvSpPr>
        <p:spPr/>
        <p:txBody>
          <a:bodyPr/>
          <a:lstStyle/>
          <a:p>
            <a:pPr>
              <a:defRPr/>
            </a:pPr>
            <a:r>
              <a:rPr lang="en-US" altLang="tr-TR" dirty="0" smtClean="0">
                <a:solidFill>
                  <a:schemeClr val="tx2"/>
                </a:solidFill>
              </a:rPr>
              <a:t>Ethics is not following culturally accepted norms</a:t>
            </a:r>
          </a:p>
          <a:p>
            <a:pPr lvl="1">
              <a:defRPr/>
            </a:pPr>
            <a:r>
              <a:rPr lang="en-US" altLang="tr-TR" dirty="0" smtClean="0">
                <a:solidFill>
                  <a:schemeClr val="tx2"/>
                </a:solidFill>
              </a:rPr>
              <a:t>Some cultures are quite ethical, but others become corrupt, or blind to certain ethical concerns</a:t>
            </a:r>
          </a:p>
          <a:p>
            <a:pPr lvl="2">
              <a:defRPr/>
            </a:pPr>
            <a:r>
              <a:rPr lang="en-US" altLang="tr-TR" dirty="0" smtClean="0">
                <a:solidFill>
                  <a:schemeClr val="tx2"/>
                </a:solidFill>
              </a:rPr>
              <a:t>e.g., as the United States was to slavery before the Civil War</a:t>
            </a:r>
          </a:p>
        </p:txBody>
      </p:sp>
    </p:spTree>
    <p:extLst>
      <p:ext uri="{BB962C8B-B14F-4D97-AF65-F5344CB8AC3E}">
        <p14:creationId xmlns:p14="http://schemas.microsoft.com/office/powerpoint/2010/main" val="155803477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Slide Number Placeholder 5"/>
          <p:cNvSpPr>
            <a:spLocks noGrp="1"/>
          </p:cNvSpPr>
          <p:nvPr>
            <p:ph type="sldNum" sz="quarter" idx="12"/>
          </p:nvPr>
        </p:nvSpPr>
        <p:spPr>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en-US" altLang="en-US" sz="1000" smtClean="0">
                <a:solidFill>
                  <a:srgbClr val="000000"/>
                </a:solidFill>
              </a:rPr>
              <a:t>1-</a:t>
            </a:r>
            <a:fld id="{B67BF971-356A-46BC-82F4-324D06E1429C}" type="slidenum">
              <a:rPr lang="en-US" altLang="en-US" sz="1000" smtClean="0">
                <a:solidFill>
                  <a:srgbClr val="000000"/>
                </a:solidFill>
              </a:rPr>
              <a:pPr eaLnBrk="1" hangingPunct="1">
                <a:spcBef>
                  <a:spcPct val="0"/>
                </a:spcBef>
                <a:buClrTx/>
                <a:buSzTx/>
                <a:buFontTx/>
                <a:buNone/>
              </a:pPr>
              <a:t>21</a:t>
            </a:fld>
            <a:endParaRPr lang="en-US" altLang="en-US" sz="1000" smtClean="0">
              <a:solidFill>
                <a:srgbClr val="000000"/>
              </a:solidFill>
            </a:endParaRPr>
          </a:p>
        </p:txBody>
      </p:sp>
      <p:sp>
        <p:nvSpPr>
          <p:cNvPr id="17412" name="Rectangle 2"/>
          <p:cNvSpPr>
            <a:spLocks noGrp="1" noChangeArrowheads="1"/>
          </p:cNvSpPr>
          <p:nvPr>
            <p:ph type="title"/>
          </p:nvPr>
        </p:nvSpPr>
        <p:spPr/>
        <p:txBody>
          <a:bodyPr anchor="ctr" anchorCtr="0"/>
          <a:lstStyle/>
          <a:p>
            <a:pPr eaLnBrk="1" hangingPunct="1"/>
            <a:r>
              <a:rPr lang="en-US" altLang="en-US" sz="4400" b="1" dirty="0">
                <a:latin typeface="Verdana"/>
              </a:rPr>
              <a:t>What Ethics is Not?</a:t>
            </a:r>
            <a:endParaRPr lang="en-US" altLang="en-US" sz="4400" b="1" dirty="0">
              <a:latin typeface="+mn-lt"/>
            </a:endParaRPr>
          </a:p>
        </p:txBody>
      </p:sp>
      <p:sp>
        <p:nvSpPr>
          <p:cNvPr id="17413" name="Rectangle 3"/>
          <p:cNvSpPr>
            <a:spLocks noGrp="1" noChangeArrowheads="1"/>
          </p:cNvSpPr>
          <p:nvPr>
            <p:ph type="body" idx="1"/>
          </p:nvPr>
        </p:nvSpPr>
        <p:spPr/>
        <p:txBody>
          <a:bodyPr/>
          <a:lstStyle/>
          <a:p>
            <a:pPr>
              <a:defRPr/>
            </a:pPr>
            <a:r>
              <a:rPr lang="en-GB" altLang="tr-TR" dirty="0" smtClean="0">
                <a:solidFill>
                  <a:schemeClr val="tx2"/>
                </a:solidFill>
              </a:rPr>
              <a:t>Ethics </a:t>
            </a:r>
            <a:r>
              <a:rPr lang="en-GB" altLang="tr-TR" dirty="0">
                <a:solidFill>
                  <a:schemeClr val="tx2"/>
                </a:solidFill>
              </a:rPr>
              <a:t>is not </a:t>
            </a:r>
            <a:r>
              <a:rPr lang="en-GB" altLang="tr-TR" dirty="0" smtClean="0">
                <a:solidFill>
                  <a:schemeClr val="tx2"/>
                </a:solidFill>
              </a:rPr>
              <a:t>religion</a:t>
            </a:r>
            <a:endParaRPr lang="tr-TR" altLang="tr-TR" dirty="0" smtClean="0">
              <a:solidFill>
                <a:schemeClr val="tx2"/>
              </a:solidFill>
            </a:endParaRPr>
          </a:p>
          <a:p>
            <a:pPr lvl="1">
              <a:defRPr/>
            </a:pPr>
            <a:r>
              <a:rPr lang="en-US" altLang="tr-TR" dirty="0" smtClean="0">
                <a:solidFill>
                  <a:schemeClr val="tx2"/>
                </a:solidFill>
              </a:rPr>
              <a:t>Some</a:t>
            </a:r>
            <a:r>
              <a:rPr lang="en-GB" altLang="tr-TR" dirty="0" smtClean="0">
                <a:solidFill>
                  <a:schemeClr val="tx2"/>
                </a:solidFill>
              </a:rPr>
              <a:t> </a:t>
            </a:r>
            <a:r>
              <a:rPr lang="en-GB" altLang="tr-TR" dirty="0">
                <a:solidFill>
                  <a:schemeClr val="tx2"/>
                </a:solidFill>
              </a:rPr>
              <a:t>people are not religious, but ethics applies to </a:t>
            </a:r>
            <a:r>
              <a:rPr lang="en-GB" altLang="tr-TR" dirty="0" smtClean="0">
                <a:solidFill>
                  <a:schemeClr val="tx2"/>
                </a:solidFill>
              </a:rPr>
              <a:t>everyone</a:t>
            </a:r>
            <a:endParaRPr lang="tr-TR" altLang="tr-TR" dirty="0" smtClean="0">
              <a:solidFill>
                <a:schemeClr val="tx2"/>
              </a:solidFill>
            </a:endParaRPr>
          </a:p>
          <a:p>
            <a:pPr lvl="1">
              <a:defRPr/>
            </a:pPr>
            <a:r>
              <a:rPr lang="en-GB" altLang="tr-TR" dirty="0" smtClean="0">
                <a:solidFill>
                  <a:schemeClr val="tx2"/>
                </a:solidFill>
              </a:rPr>
              <a:t>Most </a:t>
            </a:r>
            <a:r>
              <a:rPr lang="en-GB" altLang="tr-TR" dirty="0">
                <a:solidFill>
                  <a:schemeClr val="tx2"/>
                </a:solidFill>
              </a:rPr>
              <a:t>religions do advocate high ethical standards but sometimes do not address all the types of problems we </a:t>
            </a:r>
            <a:r>
              <a:rPr lang="en-GB" altLang="tr-TR" dirty="0" smtClean="0">
                <a:solidFill>
                  <a:schemeClr val="tx2"/>
                </a:solidFill>
              </a:rPr>
              <a:t>face</a:t>
            </a:r>
            <a:endParaRPr lang="en-GB" altLang="tr-TR" dirty="0">
              <a:solidFill>
                <a:schemeClr val="tx2"/>
              </a:solidFill>
            </a:endParaRPr>
          </a:p>
        </p:txBody>
      </p:sp>
    </p:spTree>
    <p:extLst>
      <p:ext uri="{BB962C8B-B14F-4D97-AF65-F5344CB8AC3E}">
        <p14:creationId xmlns:p14="http://schemas.microsoft.com/office/powerpoint/2010/main" val="408189108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Slide Number Placeholder 5"/>
          <p:cNvSpPr>
            <a:spLocks noGrp="1"/>
          </p:cNvSpPr>
          <p:nvPr>
            <p:ph type="sldNum" sz="quarter" idx="12"/>
          </p:nvPr>
        </p:nvSpPr>
        <p:spPr>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en-US" altLang="en-US" sz="1000" smtClean="0">
                <a:solidFill>
                  <a:srgbClr val="000000"/>
                </a:solidFill>
              </a:rPr>
              <a:t>1-</a:t>
            </a:r>
            <a:fld id="{B67BF971-356A-46BC-82F4-324D06E1429C}" type="slidenum">
              <a:rPr lang="en-US" altLang="en-US" sz="1000" smtClean="0">
                <a:solidFill>
                  <a:srgbClr val="000000"/>
                </a:solidFill>
              </a:rPr>
              <a:pPr eaLnBrk="1" hangingPunct="1">
                <a:spcBef>
                  <a:spcPct val="0"/>
                </a:spcBef>
                <a:buClrTx/>
                <a:buSzTx/>
                <a:buFontTx/>
                <a:buNone/>
              </a:pPr>
              <a:t>22</a:t>
            </a:fld>
            <a:endParaRPr lang="en-US" altLang="en-US" sz="1000" smtClean="0">
              <a:solidFill>
                <a:srgbClr val="000000"/>
              </a:solidFill>
            </a:endParaRPr>
          </a:p>
        </p:txBody>
      </p:sp>
      <p:sp>
        <p:nvSpPr>
          <p:cNvPr id="17412" name="Rectangle 2"/>
          <p:cNvSpPr>
            <a:spLocks noGrp="1" noChangeArrowheads="1"/>
          </p:cNvSpPr>
          <p:nvPr>
            <p:ph type="title"/>
          </p:nvPr>
        </p:nvSpPr>
        <p:spPr/>
        <p:txBody>
          <a:bodyPr anchor="ctr" anchorCtr="0"/>
          <a:lstStyle/>
          <a:p>
            <a:pPr eaLnBrk="1" hangingPunct="1"/>
            <a:r>
              <a:rPr lang="en-US" altLang="en-US" sz="4400" b="1" dirty="0" smtClean="0">
                <a:latin typeface="+mn-lt"/>
              </a:rPr>
              <a:t>What Ethics is Not?</a:t>
            </a:r>
            <a:endParaRPr lang="en-US" altLang="en-US" sz="4400" b="1" dirty="0">
              <a:latin typeface="+mn-lt"/>
            </a:endParaRPr>
          </a:p>
        </p:txBody>
      </p:sp>
      <p:sp>
        <p:nvSpPr>
          <p:cNvPr id="17413" name="Rectangle 3"/>
          <p:cNvSpPr>
            <a:spLocks noGrp="1" noChangeArrowheads="1"/>
          </p:cNvSpPr>
          <p:nvPr>
            <p:ph type="body" idx="1"/>
          </p:nvPr>
        </p:nvSpPr>
        <p:spPr/>
        <p:txBody>
          <a:bodyPr/>
          <a:lstStyle/>
          <a:p>
            <a:pPr>
              <a:defRPr/>
            </a:pPr>
            <a:r>
              <a:rPr lang="en-GB" altLang="tr-TR" dirty="0">
                <a:solidFill>
                  <a:schemeClr val="tx2"/>
                </a:solidFill>
              </a:rPr>
              <a:t>Ethics is not the same as </a:t>
            </a:r>
            <a:r>
              <a:rPr lang="en-GB" altLang="tr-TR" dirty="0" smtClean="0">
                <a:solidFill>
                  <a:schemeClr val="tx2"/>
                </a:solidFill>
              </a:rPr>
              <a:t>feelings</a:t>
            </a:r>
            <a:endParaRPr lang="tr-TR" altLang="tr-TR" dirty="0" smtClean="0">
              <a:solidFill>
                <a:schemeClr val="tx2"/>
              </a:solidFill>
            </a:endParaRPr>
          </a:p>
          <a:p>
            <a:pPr lvl="1">
              <a:defRPr/>
            </a:pPr>
            <a:r>
              <a:rPr lang="en-GB" altLang="tr-TR" dirty="0">
                <a:solidFill>
                  <a:schemeClr val="tx2"/>
                </a:solidFill>
              </a:rPr>
              <a:t>Feelings provide important information for our ethical </a:t>
            </a:r>
            <a:r>
              <a:rPr lang="en-GB" altLang="tr-TR" dirty="0" smtClean="0">
                <a:solidFill>
                  <a:schemeClr val="tx2"/>
                </a:solidFill>
              </a:rPr>
              <a:t>choices</a:t>
            </a:r>
            <a:endParaRPr lang="tr-TR" altLang="tr-TR" dirty="0" smtClean="0">
              <a:solidFill>
                <a:schemeClr val="tx2"/>
              </a:solidFill>
            </a:endParaRPr>
          </a:p>
          <a:p>
            <a:pPr lvl="1">
              <a:defRPr/>
            </a:pPr>
            <a:r>
              <a:rPr lang="en-GB" altLang="tr-TR" dirty="0" smtClean="0">
                <a:solidFill>
                  <a:schemeClr val="tx2"/>
                </a:solidFill>
              </a:rPr>
              <a:t>Some </a:t>
            </a:r>
            <a:r>
              <a:rPr lang="en-GB" altLang="tr-TR" dirty="0">
                <a:solidFill>
                  <a:schemeClr val="tx2"/>
                </a:solidFill>
              </a:rPr>
              <a:t>people have highly developed habits that make them feel bad when they do something wrong, but many people feel good even though they are doing something </a:t>
            </a:r>
            <a:r>
              <a:rPr lang="en-GB" altLang="tr-TR" dirty="0" smtClean="0">
                <a:solidFill>
                  <a:schemeClr val="tx2"/>
                </a:solidFill>
              </a:rPr>
              <a:t>wrong</a:t>
            </a:r>
            <a:endParaRPr lang="tr-TR" altLang="tr-TR" dirty="0" smtClean="0">
              <a:solidFill>
                <a:schemeClr val="tx2"/>
              </a:solidFill>
            </a:endParaRPr>
          </a:p>
          <a:p>
            <a:pPr lvl="1">
              <a:defRPr/>
            </a:pPr>
            <a:r>
              <a:rPr lang="en-GB" altLang="tr-TR" dirty="0" smtClean="0">
                <a:solidFill>
                  <a:schemeClr val="tx2"/>
                </a:solidFill>
              </a:rPr>
              <a:t>Often our </a:t>
            </a:r>
            <a:r>
              <a:rPr lang="en-GB" altLang="tr-TR" dirty="0">
                <a:solidFill>
                  <a:schemeClr val="tx2"/>
                </a:solidFill>
              </a:rPr>
              <a:t>feelings will tell us it is uncomfortable to do the right thing if it is </a:t>
            </a:r>
            <a:r>
              <a:rPr lang="en-GB" altLang="tr-TR" dirty="0" smtClean="0">
                <a:solidFill>
                  <a:schemeClr val="tx2"/>
                </a:solidFill>
              </a:rPr>
              <a:t>hard</a:t>
            </a:r>
            <a:endParaRPr lang="tr-TR" altLang="tr-TR" dirty="0" smtClean="0">
              <a:solidFill>
                <a:schemeClr val="tx2"/>
              </a:solidFill>
            </a:endParaRPr>
          </a:p>
        </p:txBody>
      </p:sp>
    </p:spTree>
    <p:extLst>
      <p:ext uri="{BB962C8B-B14F-4D97-AF65-F5344CB8AC3E}">
        <p14:creationId xmlns:p14="http://schemas.microsoft.com/office/powerpoint/2010/main" val="337089260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Slide Number Placeholder 5"/>
          <p:cNvSpPr>
            <a:spLocks noGrp="1"/>
          </p:cNvSpPr>
          <p:nvPr>
            <p:ph type="sldNum" sz="quarter" idx="12"/>
          </p:nvPr>
        </p:nvSpPr>
        <p:spPr>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en-US" altLang="en-US" sz="1000" smtClean="0">
                <a:solidFill>
                  <a:srgbClr val="000000"/>
                </a:solidFill>
              </a:rPr>
              <a:t>1-</a:t>
            </a:r>
            <a:fld id="{B67BF971-356A-46BC-82F4-324D06E1429C}" type="slidenum">
              <a:rPr lang="en-US" altLang="en-US" sz="1000" smtClean="0">
                <a:solidFill>
                  <a:srgbClr val="000000"/>
                </a:solidFill>
              </a:rPr>
              <a:pPr eaLnBrk="1" hangingPunct="1">
                <a:spcBef>
                  <a:spcPct val="0"/>
                </a:spcBef>
                <a:buClrTx/>
                <a:buSzTx/>
                <a:buFontTx/>
                <a:buNone/>
              </a:pPr>
              <a:t>23</a:t>
            </a:fld>
            <a:endParaRPr lang="en-US" altLang="en-US" sz="1000" smtClean="0">
              <a:solidFill>
                <a:srgbClr val="000000"/>
              </a:solidFill>
            </a:endParaRPr>
          </a:p>
        </p:txBody>
      </p:sp>
      <p:sp>
        <p:nvSpPr>
          <p:cNvPr id="17412" name="Rectangle 2"/>
          <p:cNvSpPr>
            <a:spLocks noGrp="1" noChangeArrowheads="1"/>
          </p:cNvSpPr>
          <p:nvPr>
            <p:ph type="title"/>
          </p:nvPr>
        </p:nvSpPr>
        <p:spPr/>
        <p:txBody>
          <a:bodyPr anchor="ctr" anchorCtr="0"/>
          <a:lstStyle/>
          <a:p>
            <a:pPr eaLnBrk="1" hangingPunct="1"/>
            <a:r>
              <a:rPr lang="en-US" altLang="en-US" sz="4400" b="1" dirty="0">
                <a:latin typeface="Verdana"/>
              </a:rPr>
              <a:t>What Ethics is Not?</a:t>
            </a:r>
            <a:endParaRPr lang="en-US" altLang="en-US" sz="4400" b="1" dirty="0">
              <a:latin typeface="+mn-lt"/>
            </a:endParaRPr>
          </a:p>
        </p:txBody>
      </p:sp>
      <p:sp>
        <p:nvSpPr>
          <p:cNvPr id="17413" name="Rectangle 3"/>
          <p:cNvSpPr>
            <a:spLocks noGrp="1" noChangeArrowheads="1"/>
          </p:cNvSpPr>
          <p:nvPr>
            <p:ph type="body" idx="1"/>
          </p:nvPr>
        </p:nvSpPr>
        <p:spPr>
          <a:xfrm>
            <a:off x="457200" y="1600200"/>
            <a:ext cx="8363272" cy="4781128"/>
          </a:xfrm>
        </p:spPr>
        <p:txBody>
          <a:bodyPr/>
          <a:lstStyle/>
          <a:p>
            <a:pPr>
              <a:defRPr/>
            </a:pPr>
            <a:r>
              <a:rPr lang="en-US" altLang="tr-TR" dirty="0" smtClean="0">
                <a:solidFill>
                  <a:schemeClr val="tx2"/>
                </a:solidFill>
              </a:rPr>
              <a:t>Ethics is not science exactly</a:t>
            </a:r>
          </a:p>
          <a:p>
            <a:pPr lvl="1">
              <a:defRPr/>
            </a:pPr>
            <a:r>
              <a:rPr lang="en-US" altLang="tr-TR" dirty="0" smtClean="0">
                <a:solidFill>
                  <a:schemeClr val="tx2"/>
                </a:solidFill>
              </a:rPr>
              <a:t>Social and natural science can provide important data to help us make better ethical choices</a:t>
            </a:r>
          </a:p>
          <a:p>
            <a:pPr lvl="1">
              <a:defRPr/>
            </a:pPr>
            <a:r>
              <a:rPr lang="en-US" altLang="tr-TR" dirty="0">
                <a:solidFill>
                  <a:schemeClr val="tx2"/>
                </a:solidFill>
              </a:rPr>
              <a:t>Science may provide an explanation for what humans are like</a:t>
            </a:r>
          </a:p>
          <a:p>
            <a:pPr lvl="2">
              <a:defRPr/>
            </a:pPr>
            <a:r>
              <a:rPr lang="en-US" altLang="tr-TR" dirty="0" smtClean="0">
                <a:solidFill>
                  <a:schemeClr val="tx2"/>
                </a:solidFill>
              </a:rPr>
              <a:t>But science alone does not tell us what we ought to do</a:t>
            </a:r>
          </a:p>
          <a:p>
            <a:pPr lvl="2">
              <a:defRPr/>
            </a:pPr>
            <a:r>
              <a:rPr lang="en-US" altLang="tr-TR" dirty="0">
                <a:solidFill>
                  <a:schemeClr val="tx2"/>
                </a:solidFill>
              </a:rPr>
              <a:t>Just because something is scientifically or technologically possible, it may not be ethical to do it</a:t>
            </a:r>
          </a:p>
          <a:p>
            <a:pPr lvl="1">
              <a:defRPr/>
            </a:pPr>
            <a:r>
              <a:rPr lang="en-US" altLang="tr-TR" dirty="0" smtClean="0">
                <a:solidFill>
                  <a:schemeClr val="tx2"/>
                </a:solidFill>
              </a:rPr>
              <a:t>Ethics provides reasons for how humans ought to act</a:t>
            </a:r>
          </a:p>
        </p:txBody>
      </p:sp>
    </p:spTree>
    <p:extLst>
      <p:ext uri="{BB962C8B-B14F-4D97-AF65-F5344CB8AC3E}">
        <p14:creationId xmlns:p14="http://schemas.microsoft.com/office/powerpoint/2010/main" val="155803477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Slide Number Placeholder 5"/>
          <p:cNvSpPr>
            <a:spLocks noGrp="1"/>
          </p:cNvSpPr>
          <p:nvPr>
            <p:ph type="sldNum" sz="quarter" idx="12"/>
          </p:nvPr>
        </p:nvSpPr>
        <p:spPr>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en-US" altLang="en-US" sz="1000" smtClean="0">
                <a:solidFill>
                  <a:srgbClr val="000000"/>
                </a:solidFill>
              </a:rPr>
              <a:t>1-</a:t>
            </a:r>
            <a:fld id="{B67BF971-356A-46BC-82F4-324D06E1429C}" type="slidenum">
              <a:rPr lang="en-US" altLang="en-US" sz="1000" smtClean="0">
                <a:solidFill>
                  <a:srgbClr val="000000"/>
                </a:solidFill>
              </a:rPr>
              <a:pPr eaLnBrk="1" hangingPunct="1">
                <a:spcBef>
                  <a:spcPct val="0"/>
                </a:spcBef>
                <a:buClrTx/>
                <a:buSzTx/>
                <a:buFontTx/>
                <a:buNone/>
              </a:pPr>
              <a:t>24</a:t>
            </a:fld>
            <a:endParaRPr lang="en-US" altLang="en-US" sz="1000" smtClean="0">
              <a:solidFill>
                <a:srgbClr val="000000"/>
              </a:solidFill>
            </a:endParaRPr>
          </a:p>
        </p:txBody>
      </p:sp>
      <p:sp>
        <p:nvSpPr>
          <p:cNvPr id="17412" name="Rectangle 2"/>
          <p:cNvSpPr>
            <a:spLocks noGrp="1" noChangeArrowheads="1"/>
          </p:cNvSpPr>
          <p:nvPr>
            <p:ph type="title"/>
          </p:nvPr>
        </p:nvSpPr>
        <p:spPr/>
        <p:txBody>
          <a:bodyPr anchor="ctr" anchorCtr="0"/>
          <a:lstStyle/>
          <a:p>
            <a:pPr eaLnBrk="1" hangingPunct="1"/>
            <a:r>
              <a:rPr lang="en-US" altLang="en-US" sz="4400" b="1" dirty="0" smtClean="0">
                <a:latin typeface="Verdana" panose="020B0604030504040204" pitchFamily="34" charset="0"/>
                <a:ea typeface="Verdana" panose="020B0604030504040204" pitchFamily="34" charset="0"/>
                <a:cs typeface="Verdana" panose="020B0604030504040204" pitchFamily="34" charset="0"/>
              </a:rPr>
              <a:t>Ethics </a:t>
            </a:r>
            <a:r>
              <a:rPr lang="en-US" altLang="en-US" sz="4400" b="1" dirty="0">
                <a:latin typeface="Verdana" panose="020B0604030504040204" pitchFamily="34" charset="0"/>
                <a:ea typeface="Verdana" panose="020B0604030504040204" pitchFamily="34" charset="0"/>
                <a:cs typeface="Verdana" panose="020B0604030504040204" pitchFamily="34" charset="0"/>
              </a:rPr>
              <a:t>and </a:t>
            </a:r>
            <a:r>
              <a:rPr lang="en-US" altLang="en-US" sz="4400" b="1" dirty="0" smtClean="0">
                <a:latin typeface="Verdana" panose="020B0604030504040204" pitchFamily="34" charset="0"/>
                <a:ea typeface="Verdana" panose="020B0604030504040204" pitchFamily="34" charset="0"/>
                <a:cs typeface="Verdana" panose="020B0604030504040204" pitchFamily="34" charset="0"/>
              </a:rPr>
              <a:t>Law</a:t>
            </a:r>
            <a:endParaRPr lang="en-US" altLang="en-US" sz="4400" b="1" dirty="0">
              <a:latin typeface="Verdana" panose="020B0604030504040204" pitchFamily="34" charset="0"/>
              <a:ea typeface="Verdana" panose="020B0604030504040204" pitchFamily="34" charset="0"/>
              <a:cs typeface="Verdana" panose="020B0604030504040204" pitchFamily="34" charset="0"/>
            </a:endParaRPr>
          </a:p>
        </p:txBody>
      </p:sp>
      <p:sp>
        <p:nvSpPr>
          <p:cNvPr id="17413" name="Rectangle 3"/>
          <p:cNvSpPr>
            <a:spLocks noGrp="1" noChangeArrowheads="1"/>
          </p:cNvSpPr>
          <p:nvPr>
            <p:ph type="body" idx="1"/>
          </p:nvPr>
        </p:nvSpPr>
        <p:spPr>
          <a:xfrm>
            <a:off x="457200" y="1600200"/>
            <a:ext cx="8229600" cy="4781128"/>
          </a:xfrm>
        </p:spPr>
        <p:txBody>
          <a:bodyPr/>
          <a:lstStyle/>
          <a:p>
            <a:pPr lvl="0">
              <a:defRPr/>
            </a:pPr>
            <a:r>
              <a:rPr lang="en-US" altLang="tr-TR" dirty="0" smtClean="0">
                <a:solidFill>
                  <a:srgbClr val="666699"/>
                </a:solidFill>
              </a:rPr>
              <a:t>There is a moral duty to obey the law</a:t>
            </a:r>
          </a:p>
          <a:p>
            <a:pPr>
              <a:defRPr/>
            </a:pPr>
            <a:r>
              <a:rPr lang="en-US" altLang="tr-TR" dirty="0" smtClean="0">
                <a:solidFill>
                  <a:schemeClr val="tx2"/>
                </a:solidFill>
              </a:rPr>
              <a:t>Ethics are considered when making laws</a:t>
            </a:r>
          </a:p>
          <a:p>
            <a:pPr lvl="0">
              <a:buClr>
                <a:srgbClr val="999966"/>
              </a:buClr>
              <a:defRPr/>
            </a:pPr>
            <a:r>
              <a:rPr lang="en-US" altLang="tr-TR" dirty="0" smtClean="0">
                <a:solidFill>
                  <a:srgbClr val="666699"/>
                </a:solidFill>
              </a:rPr>
              <a:t>But, professional ethics covers more issues than the law</a:t>
            </a:r>
            <a:endParaRPr lang="tr-TR" altLang="tr-TR" dirty="0" smtClean="0">
              <a:solidFill>
                <a:srgbClr val="666699"/>
              </a:solidFill>
            </a:endParaRPr>
          </a:p>
          <a:p>
            <a:pPr lvl="0">
              <a:buClr>
                <a:srgbClr val="999966"/>
              </a:buClr>
              <a:defRPr/>
            </a:pPr>
            <a:r>
              <a:rPr lang="en-GB" dirty="0"/>
              <a:t>The process of thinking ethically is different than thinking legally and needs different skills, approaches and </a:t>
            </a:r>
            <a:r>
              <a:rPr lang="en-GB" dirty="0" smtClean="0"/>
              <a:t>insights</a:t>
            </a:r>
            <a:endParaRPr lang="en-US" altLang="tr-TR" dirty="0" smtClean="0">
              <a:solidFill>
                <a:srgbClr val="666699"/>
              </a:solidFill>
            </a:endParaRPr>
          </a:p>
          <a:p>
            <a:pPr>
              <a:defRPr/>
            </a:pPr>
            <a:r>
              <a:rPr lang="en-US" altLang="tr-TR" dirty="0" smtClean="0">
                <a:solidFill>
                  <a:schemeClr val="tx2"/>
                </a:solidFill>
              </a:rPr>
              <a:t>Therefore, ethics is related but different from and above the law</a:t>
            </a:r>
          </a:p>
        </p:txBody>
      </p:sp>
    </p:spTree>
    <p:extLst>
      <p:ext uri="{BB962C8B-B14F-4D97-AF65-F5344CB8AC3E}">
        <p14:creationId xmlns:p14="http://schemas.microsoft.com/office/powerpoint/2010/main" val="232980701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Slide Number Placeholder 5"/>
          <p:cNvSpPr>
            <a:spLocks noGrp="1"/>
          </p:cNvSpPr>
          <p:nvPr>
            <p:ph type="sldNum" sz="quarter" idx="12"/>
          </p:nvPr>
        </p:nvSpPr>
        <p:spPr>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en-US" altLang="en-US" sz="1000" smtClean="0">
                <a:solidFill>
                  <a:srgbClr val="000000"/>
                </a:solidFill>
              </a:rPr>
              <a:t>1-</a:t>
            </a:r>
            <a:fld id="{B67BF971-356A-46BC-82F4-324D06E1429C}" type="slidenum">
              <a:rPr lang="en-US" altLang="en-US" sz="1000" smtClean="0">
                <a:solidFill>
                  <a:srgbClr val="000000"/>
                </a:solidFill>
              </a:rPr>
              <a:pPr eaLnBrk="1" hangingPunct="1">
                <a:spcBef>
                  <a:spcPct val="0"/>
                </a:spcBef>
                <a:buClrTx/>
                <a:buSzTx/>
                <a:buFontTx/>
                <a:buNone/>
              </a:pPr>
              <a:t>25</a:t>
            </a:fld>
            <a:endParaRPr lang="en-US" altLang="en-US" sz="1000" smtClean="0">
              <a:solidFill>
                <a:srgbClr val="000000"/>
              </a:solidFill>
            </a:endParaRPr>
          </a:p>
        </p:txBody>
      </p:sp>
      <p:sp>
        <p:nvSpPr>
          <p:cNvPr id="17412" name="Rectangle 2"/>
          <p:cNvSpPr>
            <a:spLocks noGrp="1" noChangeArrowheads="1"/>
          </p:cNvSpPr>
          <p:nvPr>
            <p:ph type="title"/>
          </p:nvPr>
        </p:nvSpPr>
        <p:spPr/>
        <p:txBody>
          <a:bodyPr anchor="ctr" anchorCtr="0"/>
          <a:lstStyle/>
          <a:p>
            <a:pPr eaLnBrk="1" hangingPunct="1"/>
            <a:r>
              <a:rPr lang="en-US" altLang="en-US" sz="4400" b="1" dirty="0" smtClean="0">
                <a:latin typeface="Verdana" panose="020B0604030504040204" pitchFamily="34" charset="0"/>
                <a:ea typeface="Verdana" panose="020B0604030504040204" pitchFamily="34" charset="0"/>
                <a:cs typeface="Verdana" panose="020B0604030504040204" pitchFamily="34" charset="0"/>
              </a:rPr>
              <a:t>Ethics </a:t>
            </a:r>
            <a:r>
              <a:rPr lang="en-US" altLang="en-US" sz="4400" b="1" dirty="0">
                <a:latin typeface="Verdana" panose="020B0604030504040204" pitchFamily="34" charset="0"/>
                <a:ea typeface="Verdana" panose="020B0604030504040204" pitchFamily="34" charset="0"/>
                <a:cs typeface="Verdana" panose="020B0604030504040204" pitchFamily="34" charset="0"/>
              </a:rPr>
              <a:t>and </a:t>
            </a:r>
            <a:r>
              <a:rPr lang="en-US" altLang="en-US" sz="4400" b="1" dirty="0" smtClean="0">
                <a:latin typeface="Verdana" panose="020B0604030504040204" pitchFamily="34" charset="0"/>
                <a:ea typeface="Verdana" panose="020B0604030504040204" pitchFamily="34" charset="0"/>
                <a:cs typeface="Verdana" panose="020B0604030504040204" pitchFamily="34" charset="0"/>
              </a:rPr>
              <a:t>Law</a:t>
            </a:r>
            <a:endParaRPr lang="en-US" altLang="en-US" sz="4400" b="1" dirty="0">
              <a:latin typeface="Verdana" panose="020B0604030504040204" pitchFamily="34" charset="0"/>
              <a:ea typeface="Verdana" panose="020B0604030504040204" pitchFamily="34" charset="0"/>
              <a:cs typeface="Verdana" panose="020B0604030504040204" pitchFamily="34" charset="0"/>
            </a:endParaRPr>
          </a:p>
        </p:txBody>
      </p:sp>
      <p:sp>
        <p:nvSpPr>
          <p:cNvPr id="17413" name="Rectangle 3"/>
          <p:cNvSpPr>
            <a:spLocks noGrp="1" noChangeArrowheads="1"/>
          </p:cNvSpPr>
          <p:nvPr>
            <p:ph type="body" idx="1"/>
          </p:nvPr>
        </p:nvSpPr>
        <p:spPr>
          <a:xfrm>
            <a:off x="457200" y="1600200"/>
            <a:ext cx="8229600" cy="4781128"/>
          </a:xfrm>
        </p:spPr>
        <p:txBody>
          <a:bodyPr/>
          <a:lstStyle/>
          <a:p>
            <a:pPr>
              <a:defRPr/>
            </a:pPr>
            <a:r>
              <a:rPr lang="en-US" altLang="tr-TR" b="1" dirty="0" smtClean="0">
                <a:solidFill>
                  <a:schemeClr val="tx2"/>
                </a:solidFill>
              </a:rPr>
              <a:t>Law</a:t>
            </a:r>
          </a:p>
          <a:p>
            <a:pPr lvl="1">
              <a:defRPr/>
            </a:pPr>
            <a:r>
              <a:rPr lang="en-US" altLang="tr-TR" dirty="0" smtClean="0">
                <a:solidFill>
                  <a:schemeClr val="tx2"/>
                </a:solidFill>
              </a:rPr>
              <a:t>The authority is external</a:t>
            </a:r>
          </a:p>
          <a:p>
            <a:pPr lvl="1">
              <a:defRPr/>
            </a:pPr>
            <a:r>
              <a:rPr lang="en-US" altLang="tr-TR" dirty="0" smtClean="0">
                <a:solidFill>
                  <a:schemeClr val="tx2"/>
                </a:solidFill>
              </a:rPr>
              <a:t>Often represents an ethical minimum</a:t>
            </a:r>
          </a:p>
          <a:p>
            <a:pPr>
              <a:defRPr/>
            </a:pPr>
            <a:r>
              <a:rPr lang="en-US" altLang="tr-TR" b="1" dirty="0" smtClean="0">
                <a:solidFill>
                  <a:schemeClr val="tx2"/>
                </a:solidFill>
              </a:rPr>
              <a:t>Ethics</a:t>
            </a:r>
            <a:r>
              <a:rPr lang="en-US" altLang="tr-TR" dirty="0" smtClean="0">
                <a:solidFill>
                  <a:schemeClr val="tx2"/>
                </a:solidFill>
              </a:rPr>
              <a:t> </a:t>
            </a:r>
          </a:p>
          <a:p>
            <a:pPr lvl="1">
              <a:defRPr/>
            </a:pPr>
            <a:r>
              <a:rPr lang="en-US" altLang="tr-TR" dirty="0" smtClean="0">
                <a:solidFill>
                  <a:schemeClr val="tx2"/>
                </a:solidFill>
              </a:rPr>
              <a:t>The authority is internal</a:t>
            </a:r>
          </a:p>
          <a:p>
            <a:pPr lvl="1">
              <a:defRPr/>
            </a:pPr>
            <a:r>
              <a:rPr lang="en-US" altLang="tr-TR" dirty="0" smtClean="0">
                <a:solidFill>
                  <a:schemeClr val="tx2"/>
                </a:solidFill>
              </a:rPr>
              <a:t>Often represents a standard that exceeds the legal minimum</a:t>
            </a:r>
            <a:endParaRPr lang="en-US" altLang="tr-TR" dirty="0">
              <a:solidFill>
                <a:schemeClr val="tx2"/>
              </a:solidFill>
            </a:endParaRPr>
          </a:p>
        </p:txBody>
      </p:sp>
    </p:spTree>
    <p:extLst>
      <p:ext uri="{BB962C8B-B14F-4D97-AF65-F5344CB8AC3E}">
        <p14:creationId xmlns:p14="http://schemas.microsoft.com/office/powerpoint/2010/main" val="211026928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Slide Number Placeholder 5"/>
          <p:cNvSpPr>
            <a:spLocks noGrp="1"/>
          </p:cNvSpPr>
          <p:nvPr>
            <p:ph type="sldNum" sz="quarter" idx="12"/>
          </p:nvPr>
        </p:nvSpPr>
        <p:spPr>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en-US" altLang="en-US" sz="1000" smtClean="0">
                <a:solidFill>
                  <a:srgbClr val="000000"/>
                </a:solidFill>
              </a:rPr>
              <a:t>1-</a:t>
            </a:r>
            <a:fld id="{B67BF971-356A-46BC-82F4-324D06E1429C}" type="slidenum">
              <a:rPr lang="en-US" altLang="en-US" sz="1000" smtClean="0">
                <a:solidFill>
                  <a:srgbClr val="000000"/>
                </a:solidFill>
              </a:rPr>
              <a:pPr eaLnBrk="1" hangingPunct="1">
                <a:spcBef>
                  <a:spcPct val="0"/>
                </a:spcBef>
                <a:buClrTx/>
                <a:buSzTx/>
                <a:buFontTx/>
                <a:buNone/>
              </a:pPr>
              <a:t>26</a:t>
            </a:fld>
            <a:endParaRPr lang="en-US" altLang="en-US" sz="1000" smtClean="0">
              <a:solidFill>
                <a:srgbClr val="000000"/>
              </a:solidFill>
            </a:endParaRPr>
          </a:p>
        </p:txBody>
      </p:sp>
      <p:sp>
        <p:nvSpPr>
          <p:cNvPr id="17412" name="Rectangle 2"/>
          <p:cNvSpPr>
            <a:spLocks noGrp="1" noChangeArrowheads="1"/>
          </p:cNvSpPr>
          <p:nvPr>
            <p:ph type="title"/>
          </p:nvPr>
        </p:nvSpPr>
        <p:spPr/>
        <p:txBody>
          <a:bodyPr anchor="ctr" anchorCtr="0"/>
          <a:lstStyle/>
          <a:p>
            <a:pPr eaLnBrk="1" hangingPunct="1"/>
            <a:r>
              <a:rPr lang="en-US" altLang="en-US" sz="4400" b="1" dirty="0">
                <a:latin typeface="Verdana"/>
              </a:rPr>
              <a:t>What Ethics is Not?</a:t>
            </a:r>
            <a:endParaRPr lang="en-US" altLang="en-US" sz="4400" b="1" dirty="0">
              <a:latin typeface="+mn-lt"/>
            </a:endParaRPr>
          </a:p>
        </p:txBody>
      </p:sp>
      <p:sp>
        <p:nvSpPr>
          <p:cNvPr id="17413" name="Rectangle 3"/>
          <p:cNvSpPr>
            <a:spLocks noGrp="1" noChangeArrowheads="1"/>
          </p:cNvSpPr>
          <p:nvPr>
            <p:ph type="body" idx="1"/>
          </p:nvPr>
        </p:nvSpPr>
        <p:spPr>
          <a:xfrm>
            <a:off x="457200" y="1600200"/>
            <a:ext cx="8229600" cy="4781128"/>
          </a:xfrm>
        </p:spPr>
        <p:txBody>
          <a:bodyPr/>
          <a:lstStyle/>
          <a:p>
            <a:pPr>
              <a:defRPr/>
            </a:pPr>
            <a:r>
              <a:rPr lang="en-US" altLang="tr-TR" dirty="0" smtClean="0">
                <a:solidFill>
                  <a:schemeClr val="tx2"/>
                </a:solidFill>
              </a:rPr>
              <a:t>Sometimes what is legal and what is ethical are not the same</a:t>
            </a:r>
          </a:p>
          <a:p>
            <a:pPr lvl="1">
              <a:defRPr/>
            </a:pPr>
            <a:r>
              <a:rPr lang="en-US" altLang="tr-TR" dirty="0" smtClean="0">
                <a:solidFill>
                  <a:schemeClr val="tx2"/>
                </a:solidFill>
              </a:rPr>
              <a:t>A good system of law does incorporate many ethical standards </a:t>
            </a:r>
          </a:p>
          <a:p>
            <a:pPr lvl="1">
              <a:defRPr/>
            </a:pPr>
            <a:r>
              <a:rPr lang="en-US" altLang="tr-TR" dirty="0" smtClean="0">
                <a:solidFill>
                  <a:schemeClr val="tx2"/>
                </a:solidFill>
              </a:rPr>
              <a:t>But, law can deviate from what is ethical, as some totalitarian regimes have made it</a:t>
            </a:r>
          </a:p>
          <a:p>
            <a:pPr lvl="2">
              <a:defRPr/>
            </a:pPr>
            <a:r>
              <a:rPr lang="en-US" altLang="tr-TR" dirty="0" smtClean="0">
                <a:solidFill>
                  <a:schemeClr val="tx2"/>
                </a:solidFill>
              </a:rPr>
              <a:t>law can be a function of power alone and designed to serve the interests of narrow groups</a:t>
            </a:r>
          </a:p>
          <a:p>
            <a:pPr lvl="1">
              <a:defRPr/>
            </a:pPr>
            <a:r>
              <a:rPr lang="en-US" altLang="tr-TR" dirty="0" smtClean="0">
                <a:solidFill>
                  <a:schemeClr val="tx2"/>
                </a:solidFill>
              </a:rPr>
              <a:t>Law may have a difficult time designing or enforcing standards in some important areas, and may be slow to address new problems</a:t>
            </a:r>
            <a:endParaRPr lang="en-US" altLang="tr-TR" dirty="0">
              <a:solidFill>
                <a:schemeClr val="tx2"/>
              </a:solidFill>
            </a:endParaRPr>
          </a:p>
        </p:txBody>
      </p:sp>
    </p:spTree>
    <p:extLst>
      <p:ext uri="{BB962C8B-B14F-4D97-AF65-F5344CB8AC3E}">
        <p14:creationId xmlns:p14="http://schemas.microsoft.com/office/powerpoint/2010/main" val="92039488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p:txBody>
          <a:bodyPr anchor="ctr" anchorCtr="0"/>
          <a:lstStyle/>
          <a:p>
            <a:pPr eaLnBrk="1" hangingPunct="1"/>
            <a:r>
              <a:rPr lang="en-US" altLang="en-US" sz="4400" b="1" dirty="0" smtClean="0">
                <a:latin typeface="+mn-lt"/>
                <a:ea typeface="Verdana" panose="020B0604030504040204" pitchFamily="34" charset="0"/>
                <a:cs typeface="Verdana" panose="020B0604030504040204" pitchFamily="34" charset="0"/>
              </a:rPr>
              <a:t>Ethics </a:t>
            </a:r>
            <a:r>
              <a:rPr lang="en-US" altLang="en-US" sz="4400" b="1" dirty="0">
                <a:latin typeface="+mn-lt"/>
                <a:ea typeface="Verdana" panose="020B0604030504040204" pitchFamily="34" charset="0"/>
                <a:cs typeface="Verdana" panose="020B0604030504040204" pitchFamily="34" charset="0"/>
              </a:rPr>
              <a:t>and </a:t>
            </a:r>
            <a:r>
              <a:rPr lang="en-US" altLang="en-US" sz="4400" b="1" dirty="0" smtClean="0">
                <a:latin typeface="+mn-lt"/>
                <a:ea typeface="Verdana" panose="020B0604030504040204" pitchFamily="34" charset="0"/>
                <a:cs typeface="Verdana" panose="020B0604030504040204" pitchFamily="34" charset="0"/>
              </a:rPr>
              <a:t>Law</a:t>
            </a:r>
            <a:endParaRPr lang="en-US" altLang="en-US" sz="4400" b="1" dirty="0">
              <a:latin typeface="+mn-lt"/>
              <a:ea typeface="Verdana" panose="020B0604030504040204" pitchFamily="34" charset="0"/>
              <a:cs typeface="Verdana" panose="020B0604030504040204" pitchFamily="34" charset="0"/>
            </a:endParaRPr>
          </a:p>
        </p:txBody>
      </p:sp>
      <p:sp>
        <p:nvSpPr>
          <p:cNvPr id="11" name="Left-Right Arrow 10"/>
          <p:cNvSpPr/>
          <p:nvPr/>
        </p:nvSpPr>
        <p:spPr>
          <a:xfrm rot="5400000">
            <a:off x="2517676" y="3513956"/>
            <a:ext cx="4032448" cy="838200"/>
          </a:xfrm>
          <a:prstGeom prst="leftRightArrow">
            <a:avLst/>
          </a:prstGeom>
          <a:solidFill>
            <a:schemeClr val="accent1"/>
          </a:solidFill>
          <a:ln w="25400" cap="flat" cmpd="sng" algn="ctr">
            <a:solidFill>
              <a:srgbClr val="0F6FC6">
                <a:shade val="50000"/>
              </a:srgbClr>
            </a:solidFill>
            <a:prstDash val="solid"/>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prstClr val="white"/>
              </a:solidFill>
              <a:effectLst/>
              <a:uLnTx/>
              <a:uFillTx/>
              <a:ea typeface="+mn-ea"/>
              <a:cs typeface="+mn-cs"/>
            </a:endParaRPr>
          </a:p>
        </p:txBody>
      </p:sp>
      <p:sp>
        <p:nvSpPr>
          <p:cNvPr id="12" name="Up-Down Arrow 11"/>
          <p:cNvSpPr/>
          <p:nvPr/>
        </p:nvSpPr>
        <p:spPr>
          <a:xfrm rot="16200000">
            <a:off x="4114800" y="1617712"/>
            <a:ext cx="914400" cy="4724400"/>
          </a:xfrm>
          <a:prstGeom prst="upDownArrow">
            <a:avLst/>
          </a:prstGeom>
          <a:solidFill>
            <a:schemeClr val="accent1"/>
          </a:solidFill>
          <a:ln w="25400" cap="flat" cmpd="sng" algn="ctr">
            <a:solidFill>
              <a:srgbClr val="0F6FC6">
                <a:shade val="50000"/>
              </a:srgbClr>
            </a:solidFill>
            <a:prstDash val="solid"/>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prstClr val="white"/>
              </a:solidFill>
              <a:effectLst/>
              <a:uLnTx/>
              <a:uFillTx/>
              <a:ea typeface="+mn-ea"/>
              <a:cs typeface="+mn-cs"/>
            </a:endParaRPr>
          </a:p>
        </p:txBody>
      </p:sp>
      <p:sp>
        <p:nvSpPr>
          <p:cNvPr id="13" name="Cloud 12"/>
          <p:cNvSpPr/>
          <p:nvPr/>
        </p:nvSpPr>
        <p:spPr>
          <a:xfrm>
            <a:off x="5181600" y="1536576"/>
            <a:ext cx="3124200" cy="1676400"/>
          </a:xfrm>
          <a:prstGeom prst="cloud">
            <a:avLst/>
          </a:prstGeom>
          <a:solidFill>
            <a:srgbClr val="92D050"/>
          </a:solidFill>
          <a:ln w="25400" cap="flat" cmpd="sng" algn="ctr">
            <a:solidFill>
              <a:srgbClr val="0F6FC6">
                <a:lumMod val="20000"/>
                <a:lumOff val="80000"/>
              </a:srgbClr>
            </a:solidFill>
            <a:prstDash val="solid"/>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2400" b="1" i="0" u="none" strike="noStrike" kern="0" cap="none" spc="0" normalizeH="0" baseline="0" noProof="0" dirty="0">
                <a:ln>
                  <a:noFill/>
                </a:ln>
                <a:solidFill>
                  <a:srgbClr val="FFFF00"/>
                </a:solidFill>
                <a:effectLst/>
                <a:uLnTx/>
                <a:uFillTx/>
                <a:ea typeface="+mn-ea"/>
                <a:cs typeface="+mn-cs"/>
              </a:rPr>
              <a:t>Legal  &amp; Ethical</a:t>
            </a:r>
          </a:p>
        </p:txBody>
      </p:sp>
      <p:sp>
        <p:nvSpPr>
          <p:cNvPr id="14" name="Cloud 13"/>
          <p:cNvSpPr/>
          <p:nvPr/>
        </p:nvSpPr>
        <p:spPr>
          <a:xfrm>
            <a:off x="533400" y="4586288"/>
            <a:ext cx="3276600" cy="1676400"/>
          </a:xfrm>
          <a:prstGeom prst="cloud">
            <a:avLst/>
          </a:prstGeom>
          <a:solidFill>
            <a:srgbClr val="FF2D1B"/>
          </a:solidFill>
          <a:ln w="25400" cap="flat" cmpd="sng" algn="ctr">
            <a:solidFill>
              <a:srgbClr val="0F6FC6">
                <a:shade val="50000"/>
              </a:srgbClr>
            </a:solidFill>
            <a:prstDash val="solid"/>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2400" b="1" i="0" u="none" strike="noStrike" kern="0" cap="none" spc="0" normalizeH="0" baseline="0" noProof="0" dirty="0">
                <a:ln>
                  <a:noFill/>
                </a:ln>
                <a:solidFill>
                  <a:prstClr val="white"/>
                </a:solidFill>
                <a:effectLst/>
                <a:uLnTx/>
                <a:uFillTx/>
                <a:ea typeface="+mn-ea"/>
                <a:cs typeface="+mn-cs"/>
              </a:rPr>
              <a:t>Illegal &amp; Unethical</a:t>
            </a:r>
          </a:p>
        </p:txBody>
      </p:sp>
      <p:sp>
        <p:nvSpPr>
          <p:cNvPr id="15" name="TextBox 9"/>
          <p:cNvSpPr txBox="1">
            <a:spLocks noChangeArrowheads="1"/>
          </p:cNvSpPr>
          <p:nvPr/>
        </p:nvSpPr>
        <p:spPr bwMode="auto">
          <a:xfrm>
            <a:off x="6972300" y="3671888"/>
            <a:ext cx="19812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2800" b="1" i="0" u="none" strike="noStrike" kern="0" cap="none" spc="0" normalizeH="0" baseline="0" noProof="0" dirty="0" smtClean="0">
                <a:ln>
                  <a:noFill/>
                </a:ln>
                <a:solidFill>
                  <a:schemeClr val="tx2"/>
                </a:solidFill>
                <a:effectLst/>
                <a:uLnTx/>
                <a:uFillTx/>
                <a:latin typeface="+mn-lt"/>
                <a:ea typeface="MS PGothic" pitchFamily="34" charset="-128"/>
              </a:rPr>
              <a:t>Ethical</a:t>
            </a:r>
          </a:p>
        </p:txBody>
      </p:sp>
      <p:sp>
        <p:nvSpPr>
          <p:cNvPr id="16" name="TextBox 10"/>
          <p:cNvSpPr txBox="1">
            <a:spLocks noChangeArrowheads="1"/>
          </p:cNvSpPr>
          <p:nvPr/>
        </p:nvSpPr>
        <p:spPr bwMode="auto">
          <a:xfrm>
            <a:off x="179512" y="3718301"/>
            <a:ext cx="21602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2800" b="1" i="0" u="none" strike="noStrike" kern="0" cap="none" spc="0" normalizeH="0" baseline="0" noProof="0" dirty="0" smtClean="0">
                <a:ln>
                  <a:noFill/>
                </a:ln>
                <a:solidFill>
                  <a:schemeClr val="tx2"/>
                </a:solidFill>
                <a:effectLst/>
                <a:uLnTx/>
                <a:uFillTx/>
                <a:latin typeface="+mn-lt"/>
                <a:ea typeface="MS PGothic" pitchFamily="34" charset="-128"/>
              </a:rPr>
              <a:t>Unethical</a:t>
            </a:r>
          </a:p>
        </p:txBody>
      </p:sp>
      <p:sp>
        <p:nvSpPr>
          <p:cNvPr id="17" name="TextBox 13"/>
          <p:cNvSpPr txBox="1">
            <a:spLocks noChangeArrowheads="1"/>
          </p:cNvSpPr>
          <p:nvPr/>
        </p:nvSpPr>
        <p:spPr bwMode="auto">
          <a:xfrm>
            <a:off x="3995936" y="1383159"/>
            <a:ext cx="12477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b="1" i="0" u="none" strike="noStrike" kern="0" cap="none" spc="0" normalizeH="0" baseline="0" noProof="0" dirty="0" smtClean="0">
                <a:ln>
                  <a:noFill/>
                </a:ln>
                <a:solidFill>
                  <a:schemeClr val="tx2"/>
                </a:solidFill>
                <a:effectLst/>
                <a:uLnTx/>
                <a:uFillTx/>
                <a:latin typeface="+mn-lt"/>
                <a:ea typeface="MS PGothic" pitchFamily="34" charset="-128"/>
              </a:rPr>
              <a:t>Legal</a:t>
            </a:r>
          </a:p>
        </p:txBody>
      </p:sp>
      <p:sp>
        <p:nvSpPr>
          <p:cNvPr id="18" name="TextBox 14"/>
          <p:cNvSpPr txBox="1">
            <a:spLocks noChangeArrowheads="1"/>
          </p:cNvSpPr>
          <p:nvPr/>
        </p:nvSpPr>
        <p:spPr bwMode="auto">
          <a:xfrm>
            <a:off x="3877617" y="5949280"/>
            <a:ext cx="141446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b="1" i="0" u="none" strike="noStrike" kern="0" cap="none" spc="0" normalizeH="0" baseline="0" noProof="0" dirty="0" smtClean="0">
                <a:ln>
                  <a:noFill/>
                </a:ln>
                <a:solidFill>
                  <a:schemeClr val="tx2"/>
                </a:solidFill>
                <a:effectLst/>
                <a:uLnTx/>
                <a:uFillTx/>
                <a:latin typeface="+mn-lt"/>
                <a:ea typeface="MS PGothic" pitchFamily="34" charset="-128"/>
              </a:rPr>
              <a:t>Illegal</a:t>
            </a:r>
          </a:p>
        </p:txBody>
      </p:sp>
      <p:sp>
        <p:nvSpPr>
          <p:cNvPr id="19" name="Cloud 18"/>
          <p:cNvSpPr/>
          <p:nvPr/>
        </p:nvSpPr>
        <p:spPr>
          <a:xfrm>
            <a:off x="762000" y="1528192"/>
            <a:ext cx="3048000" cy="1828800"/>
          </a:xfrm>
          <a:prstGeom prst="cloud">
            <a:avLst/>
          </a:prstGeom>
          <a:solidFill>
            <a:sysClr val="window" lastClr="FFFFFF">
              <a:lumMod val="75000"/>
            </a:sysClr>
          </a:solidFill>
          <a:ln w="25400" cap="flat" cmpd="sng" algn="ctr">
            <a:solidFill>
              <a:srgbClr val="0F6FC6">
                <a:shade val="50000"/>
              </a:srgbClr>
            </a:solidFill>
            <a:prstDash val="solid"/>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2400" b="1" i="0" u="none" strike="noStrike" kern="0" cap="none" spc="0" normalizeH="0" baseline="0" noProof="0" dirty="0">
                <a:ln>
                  <a:noFill/>
                </a:ln>
                <a:solidFill>
                  <a:prstClr val="black"/>
                </a:solidFill>
                <a:effectLst/>
                <a:uLnTx/>
                <a:uFillTx/>
                <a:ea typeface="+mn-ea"/>
                <a:cs typeface="+mn-cs"/>
              </a:rPr>
              <a:t>Legal &amp; Unethical</a:t>
            </a:r>
          </a:p>
        </p:txBody>
      </p:sp>
      <p:sp>
        <p:nvSpPr>
          <p:cNvPr id="20" name="Cloud 19"/>
          <p:cNvSpPr/>
          <p:nvPr/>
        </p:nvSpPr>
        <p:spPr>
          <a:xfrm>
            <a:off x="5334000" y="4480520"/>
            <a:ext cx="3276600" cy="1828800"/>
          </a:xfrm>
          <a:prstGeom prst="cloud">
            <a:avLst/>
          </a:prstGeom>
          <a:solidFill>
            <a:sysClr val="window" lastClr="FFFFFF">
              <a:lumMod val="75000"/>
            </a:sysClr>
          </a:solidFill>
          <a:ln w="25400" cap="flat" cmpd="sng" algn="ctr">
            <a:solidFill>
              <a:srgbClr val="0F6FC6">
                <a:shade val="50000"/>
              </a:srgbClr>
            </a:solidFill>
            <a:prstDash val="solid"/>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2400" b="1" i="0" u="none" strike="noStrike" kern="0" cap="none" spc="0" normalizeH="0" baseline="0" noProof="0" dirty="0">
                <a:ln>
                  <a:noFill/>
                </a:ln>
                <a:solidFill>
                  <a:sysClr val="windowText" lastClr="000000"/>
                </a:solidFill>
                <a:effectLst/>
                <a:uLnTx/>
                <a:uFillTx/>
                <a:ea typeface="+mn-ea"/>
                <a:cs typeface="+mn-cs"/>
              </a:rPr>
              <a:t>Illegal &amp; Ethical</a:t>
            </a:r>
          </a:p>
        </p:txBody>
      </p:sp>
      <p:sp>
        <p:nvSpPr>
          <p:cNvPr id="21" name="Slide Number Placeholder 5"/>
          <p:cNvSpPr>
            <a:spLocks noGrp="1"/>
          </p:cNvSpPr>
          <p:nvPr>
            <p:ph type="sldNum" sz="quarter" idx="12"/>
          </p:nvPr>
        </p:nvSpPr>
        <p:spPr>
          <a:xfrm>
            <a:off x="6553200" y="6248400"/>
            <a:ext cx="2133600" cy="457200"/>
          </a:xfrm>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en-US" altLang="en-US" sz="1000" dirty="0" smtClean="0">
                <a:solidFill>
                  <a:srgbClr val="000000"/>
                </a:solidFill>
              </a:rPr>
              <a:t>1-</a:t>
            </a:r>
            <a:fld id="{B67BF971-356A-46BC-82F4-324D06E1429C}" type="slidenum">
              <a:rPr lang="en-US" altLang="en-US" sz="1000" smtClean="0">
                <a:solidFill>
                  <a:srgbClr val="000000"/>
                </a:solidFill>
              </a:rPr>
              <a:pPr eaLnBrk="1" hangingPunct="1">
                <a:spcBef>
                  <a:spcPct val="0"/>
                </a:spcBef>
                <a:buClrTx/>
                <a:buSzTx/>
                <a:buFontTx/>
                <a:buNone/>
              </a:pPr>
              <a:t>27</a:t>
            </a:fld>
            <a:endParaRPr lang="en-US" altLang="en-US" sz="1000" dirty="0" smtClean="0">
              <a:solidFill>
                <a:srgbClr val="000000"/>
              </a:solidFill>
            </a:endParaRPr>
          </a:p>
        </p:txBody>
      </p:sp>
    </p:spTree>
    <p:extLst>
      <p:ext uri="{BB962C8B-B14F-4D97-AF65-F5344CB8AC3E}">
        <p14:creationId xmlns:p14="http://schemas.microsoft.com/office/powerpoint/2010/main" val="395537862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p:txBody>
          <a:bodyPr anchor="ctr" anchorCtr="0"/>
          <a:lstStyle/>
          <a:p>
            <a:pPr eaLnBrk="1" hangingPunct="1"/>
            <a:r>
              <a:rPr lang="en-US" altLang="en-US" sz="4400" b="1" dirty="0">
                <a:latin typeface="Verdana" panose="020B0604030504040204" pitchFamily="34" charset="0"/>
                <a:ea typeface="Verdana" panose="020B0604030504040204" pitchFamily="34" charset="0"/>
                <a:cs typeface="Verdana" panose="020B0604030504040204" pitchFamily="34" charset="0"/>
              </a:rPr>
              <a:t>Ethics and Law</a:t>
            </a:r>
            <a:endParaRPr lang="en-US" altLang="en-US" sz="4400" b="1" dirty="0" smtClean="0">
              <a:latin typeface="+mn-lt"/>
            </a:endParaRPr>
          </a:p>
        </p:txBody>
      </p:sp>
      <p:sp>
        <p:nvSpPr>
          <p:cNvPr id="17413" name="Rectangle 3"/>
          <p:cNvSpPr>
            <a:spLocks noGrp="1" noChangeArrowheads="1"/>
          </p:cNvSpPr>
          <p:nvPr>
            <p:ph type="body" idx="1"/>
          </p:nvPr>
        </p:nvSpPr>
        <p:spPr>
          <a:xfrm>
            <a:off x="457200" y="1600200"/>
            <a:ext cx="8291264" cy="4530725"/>
          </a:xfrm>
        </p:spPr>
        <p:txBody>
          <a:bodyPr/>
          <a:lstStyle/>
          <a:p>
            <a:pPr marL="0" indent="0" algn="ctr">
              <a:buNone/>
              <a:defRPr/>
            </a:pPr>
            <a:endParaRPr lang="tr-TR" altLang="tr-TR" sz="1600" dirty="0" smtClean="0">
              <a:solidFill>
                <a:schemeClr val="tx2"/>
              </a:solidFill>
            </a:endParaRPr>
          </a:p>
          <a:p>
            <a:pPr marL="0" indent="0" algn="ctr">
              <a:buNone/>
              <a:defRPr/>
            </a:pPr>
            <a:r>
              <a:rPr lang="en-US" altLang="tr-TR" sz="3200" dirty="0" smtClean="0">
                <a:solidFill>
                  <a:schemeClr val="tx2"/>
                </a:solidFill>
              </a:rPr>
              <a:t>In those civilizations </a:t>
            </a:r>
            <a:endParaRPr lang="tr-TR" altLang="tr-TR" sz="3200" dirty="0" smtClean="0">
              <a:solidFill>
                <a:schemeClr val="tx2"/>
              </a:solidFill>
            </a:endParaRPr>
          </a:p>
          <a:p>
            <a:pPr marL="0" indent="0" algn="ctr">
              <a:buNone/>
              <a:defRPr/>
            </a:pPr>
            <a:r>
              <a:rPr lang="en-US" altLang="tr-TR" sz="3200" dirty="0" smtClean="0">
                <a:solidFill>
                  <a:schemeClr val="tx2"/>
                </a:solidFill>
              </a:rPr>
              <a:t>where a consensus had not been </a:t>
            </a:r>
            <a:endParaRPr lang="tr-TR" altLang="tr-TR" sz="3200" dirty="0" smtClean="0">
              <a:solidFill>
                <a:schemeClr val="tx2"/>
              </a:solidFill>
            </a:endParaRPr>
          </a:p>
          <a:p>
            <a:pPr marL="0" indent="0" algn="ctr">
              <a:buNone/>
              <a:defRPr/>
            </a:pPr>
            <a:r>
              <a:rPr lang="en-US" altLang="tr-TR" sz="3200" dirty="0" smtClean="0">
                <a:solidFill>
                  <a:schemeClr val="tx2"/>
                </a:solidFill>
              </a:rPr>
              <a:t>achieved with respect to </a:t>
            </a:r>
            <a:endParaRPr lang="tr-TR" altLang="tr-TR" sz="3200" dirty="0" smtClean="0">
              <a:solidFill>
                <a:schemeClr val="tx2"/>
              </a:solidFill>
            </a:endParaRPr>
          </a:p>
          <a:p>
            <a:pPr marL="0" indent="0" algn="ctr">
              <a:buNone/>
              <a:defRPr/>
            </a:pPr>
            <a:r>
              <a:rPr lang="en-US" altLang="tr-TR" sz="3200" dirty="0" smtClean="0">
                <a:solidFill>
                  <a:schemeClr val="tx2"/>
                </a:solidFill>
              </a:rPr>
              <a:t>specific ethical duties in general,</a:t>
            </a:r>
            <a:endParaRPr lang="tr-TR" altLang="tr-TR" sz="3200" dirty="0" smtClean="0">
              <a:solidFill>
                <a:schemeClr val="tx2"/>
              </a:solidFill>
            </a:endParaRPr>
          </a:p>
          <a:p>
            <a:pPr marL="0" indent="0" algn="ctr">
              <a:buNone/>
              <a:defRPr/>
            </a:pPr>
            <a:r>
              <a:rPr lang="en-US" altLang="tr-TR" sz="3200" b="1" dirty="0" smtClean="0">
                <a:solidFill>
                  <a:schemeClr val="tx2"/>
                </a:solidFill>
              </a:rPr>
              <a:t>no law </a:t>
            </a:r>
            <a:r>
              <a:rPr lang="en-US" altLang="tr-TR" sz="3200" dirty="0" smtClean="0">
                <a:solidFill>
                  <a:schemeClr val="tx2"/>
                </a:solidFill>
              </a:rPr>
              <a:t>could be able</a:t>
            </a:r>
            <a:endParaRPr lang="tr-TR" altLang="tr-TR" sz="3200" dirty="0" smtClean="0">
              <a:solidFill>
                <a:schemeClr val="tx2"/>
              </a:solidFill>
            </a:endParaRPr>
          </a:p>
          <a:p>
            <a:pPr marL="0" indent="0" algn="ctr">
              <a:buNone/>
              <a:defRPr/>
            </a:pPr>
            <a:r>
              <a:rPr lang="en-US" altLang="tr-TR" sz="3200" dirty="0" smtClean="0">
                <a:solidFill>
                  <a:schemeClr val="tx2"/>
                </a:solidFill>
              </a:rPr>
              <a:t>to prevent chaos</a:t>
            </a:r>
            <a:r>
              <a:rPr lang="tr-TR" altLang="tr-TR" sz="3200" dirty="0" smtClean="0">
                <a:solidFill>
                  <a:schemeClr val="tx2"/>
                </a:solidFill>
              </a:rPr>
              <a:t>.</a:t>
            </a:r>
          </a:p>
          <a:p>
            <a:pPr marL="0" indent="0" algn="ctr">
              <a:buNone/>
              <a:defRPr/>
            </a:pPr>
            <a:endParaRPr lang="tr-TR" altLang="tr-TR" sz="1600" dirty="0">
              <a:solidFill>
                <a:schemeClr val="tx2"/>
              </a:solidFill>
            </a:endParaRPr>
          </a:p>
          <a:p>
            <a:pPr marL="0" indent="0">
              <a:buNone/>
              <a:defRPr/>
            </a:pPr>
            <a:r>
              <a:rPr lang="en-US" altLang="tr-TR" sz="1600" dirty="0" smtClean="0">
                <a:solidFill>
                  <a:schemeClr val="tx2"/>
                </a:solidFill>
              </a:rPr>
              <a:t>John </a:t>
            </a:r>
            <a:r>
              <a:rPr lang="en-US" altLang="tr-TR" sz="1600" dirty="0">
                <a:solidFill>
                  <a:schemeClr val="tx2"/>
                </a:solidFill>
              </a:rPr>
              <a:t>W. </a:t>
            </a:r>
            <a:r>
              <a:rPr lang="en-US" altLang="tr-TR" sz="1600" dirty="0" smtClean="0">
                <a:solidFill>
                  <a:schemeClr val="tx2"/>
                </a:solidFill>
              </a:rPr>
              <a:t>Gardner,</a:t>
            </a:r>
            <a:endParaRPr lang="tr-TR" altLang="tr-TR" sz="1600" dirty="0" smtClean="0">
              <a:solidFill>
                <a:schemeClr val="tx2"/>
              </a:solidFill>
            </a:endParaRPr>
          </a:p>
          <a:p>
            <a:pPr marL="0" indent="0">
              <a:buNone/>
              <a:defRPr/>
            </a:pPr>
            <a:r>
              <a:rPr lang="en-US" altLang="tr-TR" sz="1600" dirty="0" err="1" smtClean="0">
                <a:solidFill>
                  <a:schemeClr val="tx2"/>
                </a:solidFill>
              </a:rPr>
              <a:t>AIEE</a:t>
            </a:r>
            <a:r>
              <a:rPr lang="en-US" altLang="tr-TR" sz="1600" dirty="0" smtClean="0">
                <a:solidFill>
                  <a:schemeClr val="tx2"/>
                </a:solidFill>
              </a:rPr>
              <a:t> </a:t>
            </a:r>
            <a:r>
              <a:rPr lang="tr-TR" altLang="tr-TR" sz="1600" dirty="0" smtClean="0">
                <a:solidFill>
                  <a:schemeClr val="tx2"/>
                </a:solidFill>
              </a:rPr>
              <a:t>(</a:t>
            </a:r>
            <a:r>
              <a:rPr lang="en-GB" altLang="tr-TR" sz="1600" dirty="0" smtClean="0">
                <a:solidFill>
                  <a:schemeClr val="tx2"/>
                </a:solidFill>
              </a:rPr>
              <a:t>American </a:t>
            </a:r>
            <a:r>
              <a:rPr lang="en-GB" altLang="tr-TR" sz="1600" dirty="0">
                <a:solidFill>
                  <a:schemeClr val="tx2"/>
                </a:solidFill>
              </a:rPr>
              <a:t>Institute of Electrical </a:t>
            </a:r>
            <a:r>
              <a:rPr lang="en-GB" altLang="tr-TR" sz="1600" dirty="0" smtClean="0">
                <a:solidFill>
                  <a:schemeClr val="tx2"/>
                </a:solidFill>
              </a:rPr>
              <a:t>Engineers</a:t>
            </a:r>
            <a:r>
              <a:rPr lang="tr-TR" altLang="tr-TR" sz="1600" dirty="0" smtClean="0">
                <a:solidFill>
                  <a:schemeClr val="tx2"/>
                </a:solidFill>
              </a:rPr>
              <a:t>) </a:t>
            </a:r>
            <a:r>
              <a:rPr lang="en-US" altLang="tr-TR" sz="1600" dirty="0" smtClean="0">
                <a:solidFill>
                  <a:schemeClr val="tx2"/>
                </a:solidFill>
              </a:rPr>
              <a:t>Professional </a:t>
            </a:r>
            <a:r>
              <a:rPr lang="en-US" altLang="tr-TR" sz="1600" dirty="0">
                <a:solidFill>
                  <a:schemeClr val="tx2"/>
                </a:solidFill>
              </a:rPr>
              <a:t>Ethics, 2000</a:t>
            </a:r>
          </a:p>
        </p:txBody>
      </p:sp>
      <p:sp>
        <p:nvSpPr>
          <p:cNvPr id="5" name="Slide Number Placeholder 5"/>
          <p:cNvSpPr>
            <a:spLocks noGrp="1"/>
          </p:cNvSpPr>
          <p:nvPr>
            <p:ph type="sldNum" sz="quarter" idx="12"/>
          </p:nvPr>
        </p:nvSpPr>
        <p:spPr>
          <a:xfrm>
            <a:off x="6553200" y="6248400"/>
            <a:ext cx="2133600" cy="457200"/>
          </a:xfrm>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tr-TR" altLang="en-US" sz="1000" dirty="0">
                <a:solidFill>
                  <a:srgbClr val="000000"/>
                </a:solidFill>
              </a:rPr>
              <a:t>1</a:t>
            </a:r>
            <a:r>
              <a:rPr lang="en-US" altLang="en-US" sz="1000" dirty="0" smtClean="0">
                <a:solidFill>
                  <a:srgbClr val="000000"/>
                </a:solidFill>
              </a:rPr>
              <a:t>-</a:t>
            </a:r>
            <a:fld id="{26381619-D033-4108-9E48-ABB03DC9A7F1}" type="slidenum">
              <a:rPr lang="en-US" altLang="en-US" sz="1000" smtClean="0">
                <a:solidFill>
                  <a:srgbClr val="000000"/>
                </a:solidFill>
              </a:rPr>
              <a:pPr eaLnBrk="1" hangingPunct="1">
                <a:spcBef>
                  <a:spcPct val="0"/>
                </a:spcBef>
                <a:buClrTx/>
                <a:buSzTx/>
                <a:buFontTx/>
                <a:buNone/>
              </a:pPr>
              <a:t>28</a:t>
            </a:fld>
            <a:endParaRPr lang="en-US" altLang="en-US" sz="1000" dirty="0" smtClean="0">
              <a:solidFill>
                <a:srgbClr val="000000"/>
              </a:solidFill>
            </a:endParaRPr>
          </a:p>
        </p:txBody>
      </p:sp>
    </p:spTree>
    <p:extLst>
      <p:ext uri="{BB962C8B-B14F-4D97-AF65-F5344CB8AC3E}">
        <p14:creationId xmlns:p14="http://schemas.microsoft.com/office/powerpoint/2010/main" val="288960224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Slide Number Placeholder 5"/>
          <p:cNvSpPr>
            <a:spLocks noGrp="1"/>
          </p:cNvSpPr>
          <p:nvPr>
            <p:ph type="sldNum" sz="quarter" idx="12"/>
          </p:nvPr>
        </p:nvSpPr>
        <p:spPr>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en-US" altLang="en-US" sz="1000" smtClean="0">
                <a:solidFill>
                  <a:srgbClr val="000000"/>
                </a:solidFill>
              </a:rPr>
              <a:t>1-</a:t>
            </a:r>
            <a:fld id="{B67BF971-356A-46BC-82F4-324D06E1429C}" type="slidenum">
              <a:rPr lang="en-US" altLang="en-US" sz="1000" smtClean="0">
                <a:solidFill>
                  <a:srgbClr val="000000"/>
                </a:solidFill>
              </a:rPr>
              <a:pPr eaLnBrk="1" hangingPunct="1">
                <a:spcBef>
                  <a:spcPct val="0"/>
                </a:spcBef>
                <a:buClrTx/>
                <a:buSzTx/>
                <a:buFontTx/>
                <a:buNone/>
              </a:pPr>
              <a:t>29</a:t>
            </a:fld>
            <a:endParaRPr lang="en-US" altLang="en-US" sz="1000" smtClean="0">
              <a:solidFill>
                <a:srgbClr val="000000"/>
              </a:solidFill>
            </a:endParaRPr>
          </a:p>
        </p:txBody>
      </p:sp>
      <p:sp>
        <p:nvSpPr>
          <p:cNvPr id="17412" name="Rectangle 2"/>
          <p:cNvSpPr>
            <a:spLocks noGrp="1" noChangeArrowheads="1"/>
          </p:cNvSpPr>
          <p:nvPr>
            <p:ph type="title"/>
          </p:nvPr>
        </p:nvSpPr>
        <p:spPr/>
        <p:txBody>
          <a:bodyPr anchor="ctr" anchorCtr="0"/>
          <a:lstStyle/>
          <a:p>
            <a:pPr eaLnBrk="1" hangingPunct="1"/>
            <a:r>
              <a:rPr lang="en-US" altLang="en-US" sz="4400" b="1" dirty="0" smtClean="0">
                <a:latin typeface="+mn-lt"/>
              </a:rPr>
              <a:t>Ethics and Morality</a:t>
            </a:r>
            <a:endParaRPr lang="en-US" altLang="en-US" sz="4400" b="1" dirty="0">
              <a:latin typeface="+mn-lt"/>
            </a:endParaRPr>
          </a:p>
        </p:txBody>
      </p:sp>
      <p:sp>
        <p:nvSpPr>
          <p:cNvPr id="17413" name="Rectangle 3"/>
          <p:cNvSpPr>
            <a:spLocks noGrp="1" noChangeArrowheads="1"/>
          </p:cNvSpPr>
          <p:nvPr>
            <p:ph type="body" idx="1"/>
          </p:nvPr>
        </p:nvSpPr>
        <p:spPr/>
        <p:txBody>
          <a:bodyPr/>
          <a:lstStyle/>
          <a:p>
            <a:pPr>
              <a:defRPr/>
            </a:pPr>
            <a:r>
              <a:rPr lang="en-US" altLang="tr-TR" dirty="0" smtClean="0">
                <a:solidFill>
                  <a:schemeClr val="tx2"/>
                </a:solidFill>
              </a:rPr>
              <a:t>The terms ethics and morality are often used interchangeably</a:t>
            </a:r>
          </a:p>
          <a:p>
            <a:pPr lvl="1">
              <a:defRPr/>
            </a:pPr>
            <a:r>
              <a:rPr lang="en-US" altLang="tr-TR" dirty="0" smtClean="0">
                <a:solidFill>
                  <a:schemeClr val="tx2"/>
                </a:solidFill>
              </a:rPr>
              <a:t>Indeed, they usually can mean the same thing, and in casual conversation there isn't a problem with switching between one and the other</a:t>
            </a:r>
          </a:p>
          <a:p>
            <a:pPr lvl="1">
              <a:defRPr/>
            </a:pPr>
            <a:r>
              <a:rPr lang="en-US" altLang="tr-TR" dirty="0" smtClean="0">
                <a:solidFill>
                  <a:schemeClr val="tx2"/>
                </a:solidFill>
              </a:rPr>
              <a:t>In fact; ethics and morality have the </a:t>
            </a:r>
            <a:r>
              <a:rPr lang="en-US" altLang="tr-TR" smtClean="0">
                <a:solidFill>
                  <a:schemeClr val="tx2"/>
                </a:solidFill>
              </a:rPr>
              <a:t>same roots</a:t>
            </a:r>
            <a:endParaRPr lang="en-US" altLang="tr-TR" dirty="0" smtClean="0">
              <a:solidFill>
                <a:schemeClr val="tx2"/>
              </a:solidFill>
            </a:endParaRPr>
          </a:p>
          <a:p>
            <a:pPr lvl="2">
              <a:defRPr/>
            </a:pPr>
            <a:r>
              <a:rPr lang="en-US" altLang="tr-TR" dirty="0" smtClean="0">
                <a:solidFill>
                  <a:schemeClr val="tx2"/>
                </a:solidFill>
              </a:rPr>
              <a:t>Ethos from the </a:t>
            </a:r>
            <a:r>
              <a:rPr lang="en-US" dirty="0" smtClean="0"/>
              <a:t>ancient </a:t>
            </a:r>
            <a:r>
              <a:rPr lang="en-US" altLang="tr-TR" dirty="0" smtClean="0">
                <a:solidFill>
                  <a:schemeClr val="tx2"/>
                </a:solidFill>
              </a:rPr>
              <a:t>Greek means custom, habit or accepted behavior</a:t>
            </a:r>
          </a:p>
          <a:p>
            <a:pPr lvl="2">
              <a:defRPr/>
            </a:pPr>
            <a:r>
              <a:rPr lang="en-US" altLang="tr-TR" dirty="0" smtClean="0">
                <a:solidFill>
                  <a:schemeClr val="tx2"/>
                </a:solidFill>
              </a:rPr>
              <a:t>Mores from the Latin means manner and custom</a:t>
            </a:r>
            <a:endParaRPr lang="en-US" altLang="tr-TR" dirty="0">
              <a:solidFill>
                <a:schemeClr val="tx2"/>
              </a:solidFill>
            </a:endParaRPr>
          </a:p>
        </p:txBody>
      </p:sp>
    </p:spTree>
    <p:extLst>
      <p:ext uri="{BB962C8B-B14F-4D97-AF65-F5344CB8AC3E}">
        <p14:creationId xmlns:p14="http://schemas.microsoft.com/office/powerpoint/2010/main" val="20207050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Slide Number Placeholder 5"/>
          <p:cNvSpPr>
            <a:spLocks noGrp="1"/>
          </p:cNvSpPr>
          <p:nvPr>
            <p:ph type="sldNum" sz="quarter" idx="12"/>
          </p:nvPr>
        </p:nvSpPr>
        <p:spPr>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en-US" altLang="en-US" sz="1000" dirty="0" smtClean="0">
                <a:solidFill>
                  <a:srgbClr val="000000"/>
                </a:solidFill>
              </a:rPr>
              <a:t>1-</a:t>
            </a:r>
            <a:fld id="{210847C6-15D0-4EE6-ADAE-D72E7D816EE3}" type="slidenum">
              <a:rPr lang="en-US" altLang="en-US" sz="1000" smtClean="0">
                <a:solidFill>
                  <a:srgbClr val="000000"/>
                </a:solidFill>
              </a:rPr>
              <a:pPr eaLnBrk="1" hangingPunct="1">
                <a:spcBef>
                  <a:spcPct val="0"/>
                </a:spcBef>
                <a:buClrTx/>
                <a:buSzTx/>
                <a:buFontTx/>
                <a:buNone/>
              </a:pPr>
              <a:t>3</a:t>
            </a:fld>
            <a:endParaRPr lang="en-US" altLang="en-US" sz="1000" dirty="0" smtClean="0">
              <a:solidFill>
                <a:srgbClr val="000000"/>
              </a:solidFill>
            </a:endParaRPr>
          </a:p>
        </p:txBody>
      </p:sp>
      <p:sp>
        <p:nvSpPr>
          <p:cNvPr id="12292" name="Rectangle 2"/>
          <p:cNvSpPr>
            <a:spLocks noGrp="1" noChangeArrowheads="1"/>
          </p:cNvSpPr>
          <p:nvPr>
            <p:ph type="title"/>
          </p:nvPr>
        </p:nvSpPr>
        <p:spPr/>
        <p:txBody>
          <a:bodyPr anchor="ctr"/>
          <a:lstStyle/>
          <a:p>
            <a:pPr eaLnBrk="1" hangingPunct="1"/>
            <a:r>
              <a:rPr lang="en-US" sz="4400" b="1" dirty="0" smtClean="0">
                <a:latin typeface="Verdana"/>
                <a:ea typeface="Times New Roman"/>
              </a:rPr>
              <a:t>Chapter 1 Outline</a:t>
            </a:r>
            <a:endParaRPr lang="en-US" sz="4400" b="1" dirty="0">
              <a:latin typeface="Verdana"/>
              <a:ea typeface="Times New Roman"/>
            </a:endParaRPr>
          </a:p>
        </p:txBody>
      </p:sp>
      <p:sp>
        <p:nvSpPr>
          <p:cNvPr id="57347" name="Rectangle 3"/>
          <p:cNvSpPr>
            <a:spLocks noGrp="1" noChangeArrowheads="1"/>
          </p:cNvSpPr>
          <p:nvPr>
            <p:ph type="body" idx="1"/>
          </p:nvPr>
        </p:nvSpPr>
        <p:spPr/>
        <p:txBody>
          <a:bodyPr/>
          <a:lstStyle/>
          <a:p>
            <a:r>
              <a:rPr lang="en-US" b="1" dirty="0" smtClean="0"/>
              <a:t>Importance of Ethics</a:t>
            </a:r>
          </a:p>
          <a:p>
            <a:r>
              <a:rPr lang="en-US" b="1" dirty="0" smtClean="0"/>
              <a:t>Ethics Defined</a:t>
            </a:r>
          </a:p>
          <a:p>
            <a:pPr lvl="1"/>
            <a:r>
              <a:rPr lang="en-US" b="1" dirty="0" smtClean="0"/>
              <a:t>What Ethics is and What Ethics is Not?</a:t>
            </a:r>
          </a:p>
          <a:p>
            <a:pPr lvl="1"/>
            <a:r>
              <a:rPr lang="en-US" b="1" dirty="0" smtClean="0">
                <a:solidFill>
                  <a:srgbClr val="666699"/>
                </a:solidFill>
              </a:rPr>
              <a:t>Ethics and Law</a:t>
            </a:r>
            <a:endParaRPr lang="en-US" b="1" dirty="0" smtClean="0"/>
          </a:p>
          <a:p>
            <a:pPr lvl="1"/>
            <a:r>
              <a:rPr lang="en-US" b="1" dirty="0" smtClean="0">
                <a:solidFill>
                  <a:srgbClr val="666699"/>
                </a:solidFill>
              </a:rPr>
              <a:t>Ethics and Morality</a:t>
            </a:r>
          </a:p>
          <a:p>
            <a:r>
              <a:rPr lang="en-US" b="1" dirty="0" smtClean="0">
                <a:solidFill>
                  <a:srgbClr val="666699"/>
                </a:solidFill>
              </a:rPr>
              <a:t>Personal and Professional Ethics</a:t>
            </a:r>
          </a:p>
          <a:p>
            <a:r>
              <a:rPr lang="en-US" b="1" dirty="0" smtClean="0">
                <a:solidFill>
                  <a:srgbClr val="666699"/>
                </a:solidFill>
              </a:rPr>
              <a:t>Ethics in Engineering and Science</a:t>
            </a:r>
          </a:p>
          <a:p>
            <a:r>
              <a:rPr lang="en-US" b="1" dirty="0" smtClean="0">
                <a:solidFill>
                  <a:srgbClr val="666699"/>
                </a:solidFill>
              </a:rPr>
              <a:t>Why Study Ethics in Engineering and Science?</a:t>
            </a:r>
          </a:p>
          <a:p>
            <a:r>
              <a:rPr lang="en-US" b="1" dirty="0" smtClean="0">
                <a:solidFill>
                  <a:srgbClr val="666699"/>
                </a:solidFill>
              </a:rPr>
              <a:t>Looking to the Future</a:t>
            </a:r>
          </a:p>
          <a:p>
            <a:endParaRPr lang="en-US" b="1" dirty="0" smtClean="0">
              <a:solidFill>
                <a:srgbClr val="666699"/>
              </a:solidFill>
            </a:endParaRPr>
          </a:p>
        </p:txBody>
      </p:sp>
    </p:spTree>
    <p:extLst>
      <p:ext uri="{BB962C8B-B14F-4D97-AF65-F5344CB8AC3E}">
        <p14:creationId xmlns:p14="http://schemas.microsoft.com/office/powerpoint/2010/main" val="298846356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Slide Number Placeholder 5"/>
          <p:cNvSpPr>
            <a:spLocks noGrp="1"/>
          </p:cNvSpPr>
          <p:nvPr>
            <p:ph type="sldNum" sz="quarter" idx="12"/>
          </p:nvPr>
        </p:nvSpPr>
        <p:spPr>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en-US" altLang="en-US" sz="1000" smtClean="0">
                <a:solidFill>
                  <a:srgbClr val="000000"/>
                </a:solidFill>
              </a:rPr>
              <a:t>1-</a:t>
            </a:r>
            <a:fld id="{B67BF971-356A-46BC-82F4-324D06E1429C}" type="slidenum">
              <a:rPr lang="en-US" altLang="en-US" sz="1000" smtClean="0">
                <a:solidFill>
                  <a:srgbClr val="000000"/>
                </a:solidFill>
              </a:rPr>
              <a:pPr eaLnBrk="1" hangingPunct="1">
                <a:spcBef>
                  <a:spcPct val="0"/>
                </a:spcBef>
                <a:buClrTx/>
                <a:buSzTx/>
                <a:buFontTx/>
                <a:buNone/>
              </a:pPr>
              <a:t>30</a:t>
            </a:fld>
            <a:endParaRPr lang="en-US" altLang="en-US" sz="1000" smtClean="0">
              <a:solidFill>
                <a:srgbClr val="000000"/>
              </a:solidFill>
            </a:endParaRPr>
          </a:p>
        </p:txBody>
      </p:sp>
      <p:sp>
        <p:nvSpPr>
          <p:cNvPr id="17412" name="Rectangle 2"/>
          <p:cNvSpPr>
            <a:spLocks noGrp="1" noChangeArrowheads="1"/>
          </p:cNvSpPr>
          <p:nvPr>
            <p:ph type="title"/>
          </p:nvPr>
        </p:nvSpPr>
        <p:spPr/>
        <p:txBody>
          <a:bodyPr anchor="ctr" anchorCtr="0"/>
          <a:lstStyle/>
          <a:p>
            <a:pPr eaLnBrk="1" hangingPunct="1"/>
            <a:r>
              <a:rPr lang="en-US" altLang="en-US" sz="4400" b="1" dirty="0">
                <a:latin typeface="+mn-lt"/>
              </a:rPr>
              <a:t>Ethics and Morality</a:t>
            </a:r>
          </a:p>
        </p:txBody>
      </p:sp>
      <p:sp>
        <p:nvSpPr>
          <p:cNvPr id="17413" name="Rectangle 3"/>
          <p:cNvSpPr>
            <a:spLocks noGrp="1" noChangeArrowheads="1"/>
          </p:cNvSpPr>
          <p:nvPr>
            <p:ph type="body" idx="1"/>
          </p:nvPr>
        </p:nvSpPr>
        <p:spPr>
          <a:xfrm>
            <a:off x="457200" y="1600200"/>
            <a:ext cx="8219256" cy="4530725"/>
          </a:xfrm>
        </p:spPr>
        <p:txBody>
          <a:bodyPr/>
          <a:lstStyle/>
          <a:p>
            <a:pPr lvl="0">
              <a:buClr>
                <a:srgbClr val="999966"/>
              </a:buClr>
              <a:defRPr/>
            </a:pPr>
            <a:r>
              <a:rPr lang="en-US" altLang="tr-TR" dirty="0" smtClean="0">
                <a:solidFill>
                  <a:srgbClr val="666699"/>
                </a:solidFill>
              </a:rPr>
              <a:t>However, there is a distinction between them in philosophy!</a:t>
            </a:r>
          </a:p>
          <a:p>
            <a:pPr>
              <a:defRPr/>
            </a:pPr>
            <a:r>
              <a:rPr lang="en-US" altLang="tr-TR" dirty="0" smtClean="0">
                <a:solidFill>
                  <a:schemeClr val="tx2"/>
                </a:solidFill>
              </a:rPr>
              <a:t>Strictly speaking;</a:t>
            </a:r>
          </a:p>
          <a:p>
            <a:pPr lvl="1">
              <a:defRPr/>
            </a:pPr>
            <a:r>
              <a:rPr lang="en-US" altLang="tr-TR" dirty="0" smtClean="0">
                <a:solidFill>
                  <a:schemeClr val="tx2"/>
                </a:solidFill>
              </a:rPr>
              <a:t>Morality is used to refer to what we would call moral conduct</a:t>
            </a:r>
          </a:p>
          <a:p>
            <a:pPr lvl="1">
              <a:defRPr/>
            </a:pPr>
            <a:r>
              <a:rPr lang="en-US" altLang="tr-TR" dirty="0" smtClean="0">
                <a:solidFill>
                  <a:schemeClr val="tx2"/>
                </a:solidFill>
              </a:rPr>
              <a:t>Ethics is used to refer to the formal study of moral conduct</a:t>
            </a:r>
          </a:p>
          <a:p>
            <a:pPr lvl="0">
              <a:buClr>
                <a:srgbClr val="999966"/>
              </a:buClr>
              <a:defRPr/>
            </a:pPr>
            <a:r>
              <a:rPr lang="en-US" altLang="tr-TR" dirty="0" smtClean="0">
                <a:solidFill>
                  <a:srgbClr val="666699"/>
                </a:solidFill>
              </a:rPr>
              <a:t>Morality – making choices with reasons</a:t>
            </a:r>
          </a:p>
          <a:p>
            <a:pPr lvl="0">
              <a:buClr>
                <a:srgbClr val="999966"/>
              </a:buClr>
              <a:defRPr/>
            </a:pPr>
            <a:r>
              <a:rPr lang="en-US" altLang="tr-TR" dirty="0" smtClean="0">
                <a:solidFill>
                  <a:srgbClr val="666699"/>
                </a:solidFill>
              </a:rPr>
              <a:t>Ethics – the study of </a:t>
            </a:r>
            <a:r>
              <a:rPr lang="en-US" altLang="tr-TR" b="1" dirty="0" smtClean="0">
                <a:solidFill>
                  <a:srgbClr val="666699"/>
                </a:solidFill>
              </a:rPr>
              <a:t>how </a:t>
            </a:r>
            <a:r>
              <a:rPr lang="en-US" altLang="tr-TR" dirty="0" smtClean="0">
                <a:solidFill>
                  <a:srgbClr val="666699"/>
                </a:solidFill>
              </a:rPr>
              <a:t>the choices are made (i.e., ethics is the study of morality)</a:t>
            </a:r>
            <a:endParaRPr lang="en-US" altLang="tr-TR" dirty="0">
              <a:solidFill>
                <a:srgbClr val="666699"/>
              </a:solidFill>
            </a:endParaRPr>
          </a:p>
        </p:txBody>
      </p:sp>
    </p:spTree>
    <p:extLst>
      <p:ext uri="{BB962C8B-B14F-4D97-AF65-F5344CB8AC3E}">
        <p14:creationId xmlns:p14="http://schemas.microsoft.com/office/powerpoint/2010/main" val="428028895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Slide Number Placeholder 5"/>
          <p:cNvSpPr>
            <a:spLocks noGrp="1"/>
          </p:cNvSpPr>
          <p:nvPr>
            <p:ph type="sldNum" sz="quarter" idx="12"/>
          </p:nvPr>
        </p:nvSpPr>
        <p:spPr>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en-US" altLang="en-US" sz="1000" smtClean="0">
                <a:solidFill>
                  <a:srgbClr val="000000"/>
                </a:solidFill>
              </a:rPr>
              <a:t>1-</a:t>
            </a:r>
            <a:fld id="{B67BF971-356A-46BC-82F4-324D06E1429C}" type="slidenum">
              <a:rPr lang="en-US" altLang="en-US" sz="1000" smtClean="0">
                <a:solidFill>
                  <a:srgbClr val="000000"/>
                </a:solidFill>
              </a:rPr>
              <a:pPr eaLnBrk="1" hangingPunct="1">
                <a:spcBef>
                  <a:spcPct val="0"/>
                </a:spcBef>
                <a:buClrTx/>
                <a:buSzTx/>
                <a:buFontTx/>
                <a:buNone/>
              </a:pPr>
              <a:t>31</a:t>
            </a:fld>
            <a:endParaRPr lang="en-US" altLang="en-US" sz="1000" smtClean="0">
              <a:solidFill>
                <a:srgbClr val="000000"/>
              </a:solidFill>
            </a:endParaRPr>
          </a:p>
        </p:txBody>
      </p:sp>
      <p:sp>
        <p:nvSpPr>
          <p:cNvPr id="17413" name="Rectangle 3"/>
          <p:cNvSpPr>
            <a:spLocks noGrp="1" noChangeArrowheads="1"/>
          </p:cNvSpPr>
          <p:nvPr>
            <p:ph type="body" idx="1"/>
          </p:nvPr>
        </p:nvSpPr>
        <p:spPr>
          <a:xfrm>
            <a:off x="457200" y="1600200"/>
            <a:ext cx="8291264" cy="4530725"/>
          </a:xfrm>
        </p:spPr>
        <p:txBody>
          <a:bodyPr/>
          <a:lstStyle/>
          <a:p>
            <a:pPr>
              <a:defRPr/>
            </a:pPr>
            <a:r>
              <a:rPr lang="en-US" altLang="tr-TR" dirty="0" smtClean="0">
                <a:solidFill>
                  <a:schemeClr val="tx2"/>
                </a:solidFill>
              </a:rPr>
              <a:t>Morality refers to those standards of conduct that apply to everyone rather than only to members of a special group</a:t>
            </a:r>
          </a:p>
          <a:p>
            <a:pPr>
              <a:defRPr/>
            </a:pPr>
            <a:r>
              <a:rPr lang="en-US" altLang="tr-TR" dirty="0" smtClean="0">
                <a:solidFill>
                  <a:schemeClr val="tx2"/>
                </a:solidFill>
              </a:rPr>
              <a:t>Those standards are the ones that every rational person wants every other to follow, like;</a:t>
            </a:r>
          </a:p>
          <a:p>
            <a:pPr lvl="1">
              <a:defRPr/>
            </a:pPr>
            <a:r>
              <a:rPr lang="en-US" altLang="tr-TR" dirty="0" smtClean="0">
                <a:solidFill>
                  <a:schemeClr val="tx2"/>
                </a:solidFill>
              </a:rPr>
              <a:t>don’t lie, don’t kill, don’t steal, don’t cheat, keep your promises, etc.</a:t>
            </a:r>
            <a:endParaRPr lang="en-US" altLang="tr-TR" sz="1000" b="1" i="1" dirty="0" smtClean="0">
              <a:solidFill>
                <a:schemeClr val="tx2"/>
              </a:solidFill>
              <a:latin typeface="Arial" pitchFamily="34" charset="0"/>
            </a:endParaRPr>
          </a:p>
          <a:p>
            <a:pPr marL="0" indent="0">
              <a:buFont typeface="Wingdings 2" pitchFamily="18" charset="2"/>
              <a:buNone/>
              <a:defRPr/>
            </a:pPr>
            <a:r>
              <a:rPr lang="en-US" altLang="tr-TR" sz="1400" b="1" i="1" dirty="0" smtClean="0">
                <a:solidFill>
                  <a:schemeClr val="tx2"/>
                </a:solidFill>
                <a:latin typeface="Arial" pitchFamily="34" charset="0"/>
              </a:rPr>
              <a:t> </a:t>
            </a:r>
          </a:p>
          <a:p>
            <a:pPr marL="0" indent="0">
              <a:buFont typeface="Wingdings 2" pitchFamily="18" charset="2"/>
              <a:buNone/>
              <a:defRPr/>
            </a:pPr>
            <a:r>
              <a:rPr lang="en-US" altLang="tr-TR" sz="1600" dirty="0" err="1" smtClean="0">
                <a:solidFill>
                  <a:schemeClr val="tx2"/>
                </a:solidFill>
              </a:rPr>
              <a:t>C.E</a:t>
            </a:r>
            <a:r>
              <a:rPr lang="en-US" altLang="tr-TR" sz="1600" dirty="0" smtClean="0">
                <a:solidFill>
                  <a:schemeClr val="tx2"/>
                </a:solidFill>
              </a:rPr>
              <a:t>. Harris, M. Davis, M. S. Pritchard, </a:t>
            </a:r>
            <a:r>
              <a:rPr lang="en-US" altLang="tr-TR" sz="1600" dirty="0" err="1" smtClean="0">
                <a:solidFill>
                  <a:schemeClr val="tx2"/>
                </a:solidFill>
              </a:rPr>
              <a:t>M.J</a:t>
            </a:r>
            <a:r>
              <a:rPr lang="en-US" altLang="tr-TR" sz="1600" dirty="0" smtClean="0">
                <a:solidFill>
                  <a:schemeClr val="tx2"/>
                </a:solidFill>
              </a:rPr>
              <a:t>. </a:t>
            </a:r>
            <a:r>
              <a:rPr lang="en-US" altLang="tr-TR" sz="1600" dirty="0" err="1" smtClean="0">
                <a:solidFill>
                  <a:schemeClr val="tx2"/>
                </a:solidFill>
              </a:rPr>
              <a:t>Rabins</a:t>
            </a:r>
            <a:r>
              <a:rPr lang="en-US" altLang="tr-TR" sz="1600" dirty="0" smtClean="0">
                <a:solidFill>
                  <a:schemeClr val="tx2"/>
                </a:solidFill>
              </a:rPr>
              <a:t>, Engineering Ethics: What? Why? How? And When?, </a:t>
            </a:r>
            <a:r>
              <a:rPr lang="en-US" altLang="tr-TR" sz="1600" dirty="0" err="1" smtClean="0">
                <a:solidFill>
                  <a:schemeClr val="tx2"/>
                </a:solidFill>
              </a:rPr>
              <a:t>JEE</a:t>
            </a:r>
            <a:r>
              <a:rPr lang="en-US" altLang="tr-TR" sz="1600" dirty="0" smtClean="0">
                <a:solidFill>
                  <a:schemeClr val="tx2"/>
                </a:solidFill>
              </a:rPr>
              <a:t>, April 1996.</a:t>
            </a:r>
            <a:endParaRPr lang="en-US" altLang="tr-TR" sz="1600" dirty="0">
              <a:solidFill>
                <a:schemeClr val="tx2"/>
              </a:solidFill>
            </a:endParaRPr>
          </a:p>
        </p:txBody>
      </p:sp>
      <p:sp>
        <p:nvSpPr>
          <p:cNvPr id="6" name="Rectangle 2"/>
          <p:cNvSpPr>
            <a:spLocks noGrp="1" noChangeArrowheads="1"/>
          </p:cNvSpPr>
          <p:nvPr>
            <p:ph type="title"/>
          </p:nvPr>
        </p:nvSpPr>
        <p:spPr>
          <a:xfrm>
            <a:off x="457200" y="277813"/>
            <a:ext cx="8229600" cy="1139825"/>
          </a:xfrm>
        </p:spPr>
        <p:txBody>
          <a:bodyPr anchor="ctr" anchorCtr="0"/>
          <a:lstStyle/>
          <a:p>
            <a:pPr eaLnBrk="1" hangingPunct="1"/>
            <a:r>
              <a:rPr lang="en-US" altLang="en-US" sz="4400" b="1" dirty="0">
                <a:latin typeface="Verdana"/>
              </a:rPr>
              <a:t>Ethics and Morality</a:t>
            </a:r>
            <a:endParaRPr lang="en-US" altLang="en-US" sz="4400" b="1" dirty="0">
              <a:latin typeface="+mn-lt"/>
            </a:endParaRPr>
          </a:p>
        </p:txBody>
      </p:sp>
    </p:spTree>
    <p:extLst>
      <p:ext uri="{BB962C8B-B14F-4D97-AF65-F5344CB8AC3E}">
        <p14:creationId xmlns:p14="http://schemas.microsoft.com/office/powerpoint/2010/main" val="75187698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p:cNvSpPr>
            <a:spLocks noGrp="1" noChangeArrowheads="1"/>
          </p:cNvSpPr>
          <p:nvPr>
            <p:ph type="title"/>
          </p:nvPr>
        </p:nvSpPr>
        <p:spPr/>
        <p:txBody>
          <a:bodyPr anchor="ctr"/>
          <a:lstStyle/>
          <a:p>
            <a:pPr eaLnBrk="1" hangingPunct="1"/>
            <a:r>
              <a:rPr lang="en-US" altLang="en-US" sz="4400" b="1" dirty="0">
                <a:latin typeface="Verdana"/>
              </a:rPr>
              <a:t>Ethics and Morality</a:t>
            </a:r>
            <a:endParaRPr lang="en-US" sz="4400" b="1" dirty="0">
              <a:latin typeface="Verdana"/>
              <a:ea typeface="Times New Roman"/>
            </a:endParaRPr>
          </a:p>
        </p:txBody>
      </p:sp>
      <p:sp>
        <p:nvSpPr>
          <p:cNvPr id="57347" name="Rectangle 3"/>
          <p:cNvSpPr>
            <a:spLocks noGrp="1" noChangeArrowheads="1"/>
          </p:cNvSpPr>
          <p:nvPr>
            <p:ph type="body" idx="1"/>
          </p:nvPr>
        </p:nvSpPr>
        <p:spPr/>
        <p:txBody>
          <a:bodyPr/>
          <a:lstStyle/>
          <a:p>
            <a:r>
              <a:rPr lang="en-US" dirty="0" smtClean="0"/>
              <a:t>Moral character consists of the virtues needed for; </a:t>
            </a:r>
          </a:p>
          <a:p>
            <a:pPr lvl="1"/>
            <a:r>
              <a:rPr lang="en-US" dirty="0" smtClean="0"/>
              <a:t>ethical behavior,</a:t>
            </a:r>
          </a:p>
          <a:p>
            <a:pPr lvl="1"/>
            <a:r>
              <a:rPr lang="en-US" dirty="0" smtClean="0"/>
              <a:t>positive relationships,</a:t>
            </a:r>
          </a:p>
          <a:p>
            <a:pPr lvl="1"/>
            <a:r>
              <a:rPr lang="en-US" dirty="0" smtClean="0"/>
              <a:t>responsible citizenship </a:t>
            </a:r>
          </a:p>
          <a:p>
            <a:r>
              <a:rPr lang="en-US" dirty="0" smtClean="0"/>
              <a:t>Moral character honors the interests of others so that we do not violate moral values as we pursue our performance goals</a:t>
            </a:r>
            <a:endParaRPr lang="en-US" sz="1200" dirty="0"/>
          </a:p>
        </p:txBody>
      </p:sp>
      <p:sp>
        <p:nvSpPr>
          <p:cNvPr id="5" name="Rectangle 6"/>
          <p:cNvSpPr>
            <a:spLocks noGrp="1" noChangeArrowheads="1"/>
          </p:cNvSpPr>
          <p:nvPr>
            <p:ph type="sldNum" sz="quarter" idx="12"/>
          </p:nvPr>
        </p:nvSpPr>
        <p:spPr>
          <a:xfrm>
            <a:off x="6553200" y="6248400"/>
            <a:ext cx="2133600" cy="457200"/>
          </a:xfrm>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en-US" altLang="en-US" sz="1000" smtClean="0">
                <a:solidFill>
                  <a:srgbClr val="000000"/>
                </a:solidFill>
              </a:rPr>
              <a:t>8-</a:t>
            </a:r>
            <a:fld id="{E723D064-5BD6-4437-B5FA-DC0234BEF6EC}" type="slidenum">
              <a:rPr lang="en-US" altLang="en-US" sz="1000" smtClean="0">
                <a:solidFill>
                  <a:srgbClr val="000000"/>
                </a:solidFill>
              </a:rPr>
              <a:pPr eaLnBrk="1" hangingPunct="1">
                <a:spcBef>
                  <a:spcPct val="0"/>
                </a:spcBef>
                <a:buClrTx/>
                <a:buSzTx/>
                <a:buFontTx/>
                <a:buNone/>
              </a:pPr>
              <a:t>32</a:t>
            </a:fld>
            <a:endParaRPr lang="en-US" altLang="en-US" sz="1000" smtClean="0">
              <a:solidFill>
                <a:srgbClr val="000000"/>
              </a:solidFill>
            </a:endParaRPr>
          </a:p>
        </p:txBody>
      </p:sp>
    </p:spTree>
    <p:extLst>
      <p:ext uri="{BB962C8B-B14F-4D97-AF65-F5344CB8AC3E}">
        <p14:creationId xmlns:p14="http://schemas.microsoft.com/office/powerpoint/2010/main" val="34138678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Slide Number Placeholder 5"/>
          <p:cNvSpPr>
            <a:spLocks noGrp="1"/>
          </p:cNvSpPr>
          <p:nvPr>
            <p:ph type="sldNum" sz="quarter" idx="12"/>
          </p:nvPr>
        </p:nvSpPr>
        <p:spPr>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en-US" altLang="en-US" sz="1000" smtClean="0">
                <a:solidFill>
                  <a:srgbClr val="000000"/>
                </a:solidFill>
              </a:rPr>
              <a:t>1-</a:t>
            </a:r>
            <a:fld id="{B67BF971-356A-46BC-82F4-324D06E1429C}" type="slidenum">
              <a:rPr lang="en-US" altLang="en-US" sz="1000" smtClean="0">
                <a:solidFill>
                  <a:srgbClr val="000000"/>
                </a:solidFill>
              </a:rPr>
              <a:pPr eaLnBrk="1" hangingPunct="1">
                <a:spcBef>
                  <a:spcPct val="0"/>
                </a:spcBef>
                <a:buClrTx/>
                <a:buSzTx/>
                <a:buFontTx/>
                <a:buNone/>
              </a:pPr>
              <a:t>33</a:t>
            </a:fld>
            <a:endParaRPr lang="en-US" altLang="en-US" sz="1000" smtClean="0">
              <a:solidFill>
                <a:srgbClr val="000000"/>
              </a:solidFill>
            </a:endParaRPr>
          </a:p>
        </p:txBody>
      </p:sp>
      <p:sp>
        <p:nvSpPr>
          <p:cNvPr id="17413" name="Rectangle 3"/>
          <p:cNvSpPr>
            <a:spLocks noGrp="1" noChangeArrowheads="1"/>
          </p:cNvSpPr>
          <p:nvPr>
            <p:ph type="body" idx="1"/>
          </p:nvPr>
        </p:nvSpPr>
        <p:spPr>
          <a:xfrm>
            <a:off x="457200" y="1600200"/>
            <a:ext cx="8291264" cy="4530725"/>
          </a:xfrm>
        </p:spPr>
        <p:txBody>
          <a:bodyPr/>
          <a:lstStyle/>
          <a:p>
            <a:pPr>
              <a:defRPr/>
            </a:pPr>
            <a:r>
              <a:rPr lang="en-US" altLang="tr-TR" dirty="0" smtClean="0">
                <a:solidFill>
                  <a:schemeClr val="tx2"/>
                </a:solidFill>
              </a:rPr>
              <a:t>Stages of moral development</a:t>
            </a:r>
          </a:p>
          <a:p>
            <a:pPr lvl="1">
              <a:defRPr/>
            </a:pPr>
            <a:r>
              <a:rPr lang="en-US" altLang="tr-TR" dirty="0" smtClean="0">
                <a:solidFill>
                  <a:schemeClr val="tx2"/>
                </a:solidFill>
              </a:rPr>
              <a:t>Pre-conventional level</a:t>
            </a:r>
          </a:p>
          <a:p>
            <a:pPr lvl="2">
              <a:defRPr/>
            </a:pPr>
            <a:r>
              <a:rPr lang="en-US" altLang="tr-TR" dirty="0" smtClean="0">
                <a:solidFill>
                  <a:schemeClr val="tx2"/>
                </a:solidFill>
              </a:rPr>
              <a:t>Whatever benefits oneself, or avoids punishment</a:t>
            </a:r>
          </a:p>
          <a:p>
            <a:pPr lvl="1">
              <a:defRPr/>
            </a:pPr>
            <a:r>
              <a:rPr lang="en-US" altLang="tr-TR" dirty="0" smtClean="0">
                <a:solidFill>
                  <a:schemeClr val="tx2"/>
                </a:solidFill>
              </a:rPr>
              <a:t>Conventional level</a:t>
            </a:r>
          </a:p>
          <a:p>
            <a:pPr lvl="2">
              <a:defRPr/>
            </a:pPr>
            <a:r>
              <a:rPr lang="en-US" altLang="tr-TR" dirty="0" smtClean="0">
                <a:solidFill>
                  <a:schemeClr val="tx2"/>
                </a:solidFill>
              </a:rPr>
              <a:t>Uncritical acceptance of society’s rules</a:t>
            </a:r>
          </a:p>
          <a:p>
            <a:pPr lvl="1">
              <a:defRPr/>
            </a:pPr>
            <a:r>
              <a:rPr lang="en-US" altLang="tr-TR" dirty="0" smtClean="0">
                <a:solidFill>
                  <a:schemeClr val="tx2"/>
                </a:solidFill>
              </a:rPr>
              <a:t>Post-conventional level</a:t>
            </a:r>
          </a:p>
          <a:p>
            <a:pPr lvl="2">
              <a:defRPr/>
            </a:pPr>
            <a:r>
              <a:rPr lang="en-US" altLang="tr-TR" dirty="0" smtClean="0">
                <a:solidFill>
                  <a:schemeClr val="tx2"/>
                </a:solidFill>
              </a:rPr>
              <a:t>Moral autonomy</a:t>
            </a:r>
          </a:p>
          <a:p>
            <a:pPr lvl="3">
              <a:defRPr/>
            </a:pPr>
            <a:r>
              <a:rPr lang="en-US" altLang="tr-TR" dirty="0" smtClean="0">
                <a:solidFill>
                  <a:schemeClr val="tx2"/>
                </a:solidFill>
              </a:rPr>
              <a:t>Seeking to reason and living by general principles</a:t>
            </a:r>
          </a:p>
          <a:p>
            <a:pPr lvl="3">
              <a:defRPr/>
            </a:pPr>
            <a:r>
              <a:rPr lang="en-US" altLang="tr-TR" dirty="0" smtClean="0">
                <a:solidFill>
                  <a:schemeClr val="tx2"/>
                </a:solidFill>
              </a:rPr>
              <a:t>The motivation is to do what is morally reasonable for its own sake, maintaining integrity, self-respect, and respect for others</a:t>
            </a:r>
            <a:endParaRPr lang="en-US" altLang="tr-TR" dirty="0">
              <a:solidFill>
                <a:schemeClr val="tx2"/>
              </a:solidFill>
            </a:endParaRPr>
          </a:p>
        </p:txBody>
      </p:sp>
      <p:sp>
        <p:nvSpPr>
          <p:cNvPr id="6" name="Rectangle 2"/>
          <p:cNvSpPr>
            <a:spLocks noGrp="1" noChangeArrowheads="1"/>
          </p:cNvSpPr>
          <p:nvPr>
            <p:ph type="title"/>
          </p:nvPr>
        </p:nvSpPr>
        <p:spPr>
          <a:xfrm>
            <a:off x="457200" y="277813"/>
            <a:ext cx="8229600" cy="1139825"/>
          </a:xfrm>
        </p:spPr>
        <p:txBody>
          <a:bodyPr anchor="ctr" anchorCtr="0"/>
          <a:lstStyle/>
          <a:p>
            <a:pPr eaLnBrk="1" hangingPunct="1"/>
            <a:r>
              <a:rPr lang="en-US" altLang="en-US" sz="4400" b="1" dirty="0">
                <a:latin typeface="Verdana"/>
              </a:rPr>
              <a:t>Ethics and </a:t>
            </a:r>
            <a:r>
              <a:rPr lang="en-US" altLang="en-US" sz="4400" b="1" dirty="0" smtClean="0">
                <a:latin typeface="Verdana"/>
              </a:rPr>
              <a:t>Morality</a:t>
            </a:r>
            <a:endParaRPr lang="en-US" altLang="en-US" sz="4400" b="1" dirty="0">
              <a:latin typeface="Verdana"/>
            </a:endParaRPr>
          </a:p>
        </p:txBody>
      </p:sp>
    </p:spTree>
    <p:extLst>
      <p:ext uri="{BB962C8B-B14F-4D97-AF65-F5344CB8AC3E}">
        <p14:creationId xmlns:p14="http://schemas.microsoft.com/office/powerpoint/2010/main" val="315967083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Slide Number Placeholder 5"/>
          <p:cNvSpPr>
            <a:spLocks noGrp="1"/>
          </p:cNvSpPr>
          <p:nvPr>
            <p:ph type="sldNum" sz="quarter" idx="12"/>
          </p:nvPr>
        </p:nvSpPr>
        <p:spPr>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en-US" altLang="en-US" sz="1000" smtClean="0">
                <a:solidFill>
                  <a:srgbClr val="000000"/>
                </a:solidFill>
              </a:rPr>
              <a:t>1-</a:t>
            </a:r>
            <a:fld id="{B67BF971-356A-46BC-82F4-324D06E1429C}" type="slidenum">
              <a:rPr lang="en-US" altLang="en-US" sz="1000" smtClean="0">
                <a:solidFill>
                  <a:srgbClr val="000000"/>
                </a:solidFill>
              </a:rPr>
              <a:pPr eaLnBrk="1" hangingPunct="1">
                <a:spcBef>
                  <a:spcPct val="0"/>
                </a:spcBef>
                <a:buClrTx/>
                <a:buSzTx/>
                <a:buFontTx/>
                <a:buNone/>
              </a:pPr>
              <a:t>34</a:t>
            </a:fld>
            <a:endParaRPr lang="en-US" altLang="en-US" sz="1000" smtClean="0">
              <a:solidFill>
                <a:srgbClr val="000000"/>
              </a:solidFill>
            </a:endParaRPr>
          </a:p>
        </p:txBody>
      </p:sp>
      <p:sp>
        <p:nvSpPr>
          <p:cNvPr id="17412" name="Rectangle 2"/>
          <p:cNvSpPr>
            <a:spLocks noGrp="1" noChangeArrowheads="1"/>
          </p:cNvSpPr>
          <p:nvPr>
            <p:ph type="title"/>
          </p:nvPr>
        </p:nvSpPr>
        <p:spPr/>
        <p:txBody>
          <a:bodyPr anchor="ctr" anchorCtr="0"/>
          <a:lstStyle/>
          <a:p>
            <a:pPr eaLnBrk="1" hangingPunct="1"/>
            <a:r>
              <a:rPr lang="en-US" altLang="en-US" sz="4400" b="1" dirty="0">
                <a:latin typeface="+mn-lt"/>
              </a:rPr>
              <a:t>Ethics and Conscience</a:t>
            </a:r>
          </a:p>
        </p:txBody>
      </p:sp>
      <p:sp>
        <p:nvSpPr>
          <p:cNvPr id="17413" name="Rectangle 3"/>
          <p:cNvSpPr>
            <a:spLocks noGrp="1" noChangeArrowheads="1"/>
          </p:cNvSpPr>
          <p:nvPr>
            <p:ph type="body" idx="1"/>
          </p:nvPr>
        </p:nvSpPr>
        <p:spPr>
          <a:xfrm>
            <a:off x="457200" y="1600200"/>
            <a:ext cx="8219256" cy="4530725"/>
          </a:xfrm>
        </p:spPr>
        <p:txBody>
          <a:bodyPr/>
          <a:lstStyle/>
          <a:p>
            <a:pPr lvl="0">
              <a:buClr>
                <a:srgbClr val="999966"/>
              </a:buClr>
              <a:defRPr/>
            </a:pPr>
            <a:r>
              <a:rPr lang="en-US" altLang="tr-TR" b="1" dirty="0" smtClean="0">
                <a:solidFill>
                  <a:srgbClr val="666699"/>
                </a:solidFill>
              </a:rPr>
              <a:t>Conscience </a:t>
            </a:r>
            <a:r>
              <a:rPr lang="en-US" altLang="tr-TR" dirty="0" smtClean="0">
                <a:solidFill>
                  <a:srgbClr val="666699"/>
                </a:solidFill>
              </a:rPr>
              <a:t>is; </a:t>
            </a:r>
            <a:endParaRPr lang="en-US" altLang="tr-TR" b="1" dirty="0" smtClean="0">
              <a:solidFill>
                <a:srgbClr val="666699"/>
              </a:solidFill>
            </a:endParaRPr>
          </a:p>
          <a:p>
            <a:pPr lvl="1">
              <a:defRPr/>
            </a:pPr>
            <a:r>
              <a:rPr lang="en-US" altLang="tr-TR" dirty="0" smtClean="0">
                <a:solidFill>
                  <a:srgbClr val="666699"/>
                </a:solidFill>
              </a:rPr>
              <a:t>the internalized set of moral principles taught to us by various authority figures – parents and social institutions</a:t>
            </a:r>
          </a:p>
          <a:p>
            <a:pPr lvl="1">
              <a:defRPr/>
            </a:pPr>
            <a:r>
              <a:rPr lang="en-US" altLang="tr-TR" dirty="0" smtClean="0">
                <a:solidFill>
                  <a:srgbClr val="666699"/>
                </a:solidFill>
              </a:rPr>
              <a:t>an inner moral voice</a:t>
            </a:r>
          </a:p>
          <a:p>
            <a:pPr lvl="1">
              <a:defRPr/>
            </a:pPr>
            <a:r>
              <a:rPr lang="en-US" altLang="tr-TR" dirty="0" smtClean="0">
                <a:solidFill>
                  <a:srgbClr val="666699"/>
                </a:solidFill>
              </a:rPr>
              <a:t>feelings of regret when a human commits actions that go against his/her moral values and to feelings of morality or honesty </a:t>
            </a:r>
          </a:p>
          <a:p>
            <a:pPr lvl="0">
              <a:buClr>
                <a:srgbClr val="999966"/>
              </a:buClr>
              <a:defRPr/>
            </a:pPr>
            <a:r>
              <a:rPr lang="en-US" altLang="tr-TR" dirty="0" smtClean="0">
                <a:solidFill>
                  <a:srgbClr val="666699"/>
                </a:solidFill>
              </a:rPr>
              <a:t>Conscience is not always a reliable guide because it can be conflicted and erroneous</a:t>
            </a:r>
            <a:endParaRPr lang="en-US" altLang="tr-TR" dirty="0">
              <a:solidFill>
                <a:srgbClr val="666699"/>
              </a:solidFill>
            </a:endParaRPr>
          </a:p>
        </p:txBody>
      </p:sp>
    </p:spTree>
    <p:extLst>
      <p:ext uri="{BB962C8B-B14F-4D97-AF65-F5344CB8AC3E}">
        <p14:creationId xmlns:p14="http://schemas.microsoft.com/office/powerpoint/2010/main" val="13710539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Slide Number Placeholder 5"/>
          <p:cNvSpPr>
            <a:spLocks noGrp="1"/>
          </p:cNvSpPr>
          <p:nvPr>
            <p:ph type="sldNum" sz="quarter" idx="12"/>
          </p:nvPr>
        </p:nvSpPr>
        <p:spPr>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en-US" altLang="en-US" sz="1000" smtClean="0">
                <a:solidFill>
                  <a:srgbClr val="000000"/>
                </a:solidFill>
              </a:rPr>
              <a:t>1-</a:t>
            </a:r>
            <a:fld id="{B67BF971-356A-46BC-82F4-324D06E1429C}" type="slidenum">
              <a:rPr lang="en-US" altLang="en-US" sz="1000" smtClean="0">
                <a:solidFill>
                  <a:srgbClr val="000000"/>
                </a:solidFill>
              </a:rPr>
              <a:pPr eaLnBrk="1" hangingPunct="1">
                <a:spcBef>
                  <a:spcPct val="0"/>
                </a:spcBef>
                <a:buClrTx/>
                <a:buSzTx/>
                <a:buFontTx/>
                <a:buNone/>
              </a:pPr>
              <a:t>35</a:t>
            </a:fld>
            <a:endParaRPr lang="en-US" altLang="en-US" sz="1000" smtClean="0">
              <a:solidFill>
                <a:srgbClr val="000000"/>
              </a:solidFill>
            </a:endParaRPr>
          </a:p>
        </p:txBody>
      </p:sp>
      <p:sp>
        <p:nvSpPr>
          <p:cNvPr id="17412" name="Rectangle 2"/>
          <p:cNvSpPr>
            <a:spLocks noGrp="1" noChangeArrowheads="1"/>
          </p:cNvSpPr>
          <p:nvPr>
            <p:ph type="title"/>
          </p:nvPr>
        </p:nvSpPr>
        <p:spPr/>
        <p:txBody>
          <a:bodyPr anchor="ctr" anchorCtr="0"/>
          <a:lstStyle/>
          <a:p>
            <a:pPr eaLnBrk="1" hangingPunct="1"/>
            <a:r>
              <a:rPr lang="en-US" altLang="en-US" sz="4000" b="1" dirty="0">
                <a:latin typeface="Verdana"/>
              </a:rPr>
              <a:t>Personal and</a:t>
            </a:r>
            <a:r>
              <a:rPr lang="tr-TR" altLang="en-US" sz="4000" b="1" dirty="0">
                <a:latin typeface="Verdana"/>
              </a:rPr>
              <a:t> </a:t>
            </a:r>
            <a:r>
              <a:rPr lang="en-US" altLang="en-US" sz="4000" b="1" dirty="0">
                <a:latin typeface="Verdana"/>
              </a:rPr>
              <a:t>Professional Ethics</a:t>
            </a:r>
            <a:endParaRPr lang="en-US" altLang="en-US" sz="4000" b="1" dirty="0">
              <a:latin typeface="+mn-lt"/>
            </a:endParaRPr>
          </a:p>
        </p:txBody>
      </p:sp>
      <p:sp>
        <p:nvSpPr>
          <p:cNvPr id="17413" name="Rectangle 3"/>
          <p:cNvSpPr>
            <a:spLocks noGrp="1" noChangeArrowheads="1"/>
          </p:cNvSpPr>
          <p:nvPr>
            <p:ph type="body" idx="1"/>
          </p:nvPr>
        </p:nvSpPr>
        <p:spPr>
          <a:xfrm>
            <a:off x="457200" y="1600200"/>
            <a:ext cx="8229600" cy="4781128"/>
          </a:xfrm>
        </p:spPr>
        <p:txBody>
          <a:bodyPr/>
          <a:lstStyle/>
          <a:p>
            <a:pPr lvl="0">
              <a:buClr>
                <a:srgbClr val="999966"/>
              </a:buClr>
            </a:pPr>
            <a:r>
              <a:rPr lang="en-US" altLang="en-US" dirty="0">
                <a:solidFill>
                  <a:srgbClr val="666699"/>
                </a:solidFill>
              </a:rPr>
              <a:t>Ethical codes of conduct is based on accepted rules and regulations</a:t>
            </a:r>
          </a:p>
          <a:p>
            <a:pPr lvl="0">
              <a:buClr>
                <a:srgbClr val="999966"/>
              </a:buClr>
            </a:pPr>
            <a:r>
              <a:rPr lang="en-US" altLang="en-US" dirty="0">
                <a:solidFill>
                  <a:srgbClr val="666699"/>
                </a:solidFill>
              </a:rPr>
              <a:t>However, personal and professional, or organizational codes may conflict sometimes</a:t>
            </a:r>
          </a:p>
          <a:p>
            <a:pPr lvl="0">
              <a:buClr>
                <a:srgbClr val="999966"/>
              </a:buClr>
            </a:pPr>
            <a:r>
              <a:rPr lang="en-US" altLang="en-US" dirty="0">
                <a:solidFill>
                  <a:srgbClr val="666699"/>
                </a:solidFill>
              </a:rPr>
              <a:t>You should strive to focus on the moral principles</a:t>
            </a:r>
          </a:p>
        </p:txBody>
      </p:sp>
    </p:spTree>
    <p:extLst>
      <p:ext uri="{BB962C8B-B14F-4D97-AF65-F5344CB8AC3E}">
        <p14:creationId xmlns:p14="http://schemas.microsoft.com/office/powerpoint/2010/main" val="388765502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Slide Number Placeholder 5"/>
          <p:cNvSpPr>
            <a:spLocks noGrp="1"/>
          </p:cNvSpPr>
          <p:nvPr>
            <p:ph type="sldNum" sz="quarter" idx="12"/>
          </p:nvPr>
        </p:nvSpPr>
        <p:spPr>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en-US" altLang="en-US" sz="1000" smtClean="0">
                <a:solidFill>
                  <a:srgbClr val="000000"/>
                </a:solidFill>
              </a:rPr>
              <a:t>1-</a:t>
            </a:r>
            <a:fld id="{B67BF971-356A-46BC-82F4-324D06E1429C}" type="slidenum">
              <a:rPr lang="en-US" altLang="en-US" sz="1000" smtClean="0">
                <a:solidFill>
                  <a:srgbClr val="000000"/>
                </a:solidFill>
              </a:rPr>
              <a:pPr eaLnBrk="1" hangingPunct="1">
                <a:spcBef>
                  <a:spcPct val="0"/>
                </a:spcBef>
                <a:buClrTx/>
                <a:buSzTx/>
                <a:buFontTx/>
                <a:buNone/>
              </a:pPr>
              <a:t>36</a:t>
            </a:fld>
            <a:endParaRPr lang="en-US" altLang="en-US" sz="1000" smtClean="0">
              <a:solidFill>
                <a:srgbClr val="000000"/>
              </a:solidFill>
            </a:endParaRPr>
          </a:p>
        </p:txBody>
      </p:sp>
      <p:sp>
        <p:nvSpPr>
          <p:cNvPr id="17412" name="Rectangle 2"/>
          <p:cNvSpPr>
            <a:spLocks noGrp="1" noChangeArrowheads="1"/>
          </p:cNvSpPr>
          <p:nvPr>
            <p:ph type="title"/>
          </p:nvPr>
        </p:nvSpPr>
        <p:spPr/>
        <p:txBody>
          <a:bodyPr anchor="ctr" anchorCtr="0"/>
          <a:lstStyle/>
          <a:p>
            <a:pPr eaLnBrk="1" hangingPunct="1"/>
            <a:r>
              <a:rPr lang="en-US" altLang="en-US" sz="4000" b="1" dirty="0" smtClean="0">
                <a:latin typeface="+mn-lt"/>
              </a:rPr>
              <a:t>Personal and</a:t>
            </a:r>
            <a:r>
              <a:rPr lang="tr-TR" altLang="en-US" sz="4000" b="1" dirty="0" smtClean="0">
                <a:latin typeface="+mn-lt"/>
              </a:rPr>
              <a:t> </a:t>
            </a:r>
            <a:r>
              <a:rPr lang="en-US" altLang="en-US" sz="4000" b="1" dirty="0" smtClean="0">
                <a:latin typeface="+mn-lt"/>
              </a:rPr>
              <a:t>Professional Ethics</a:t>
            </a:r>
            <a:endParaRPr lang="en-US" altLang="en-US" sz="4000" b="1" dirty="0">
              <a:latin typeface="+mn-lt"/>
            </a:endParaRPr>
          </a:p>
        </p:txBody>
      </p:sp>
      <p:sp>
        <p:nvSpPr>
          <p:cNvPr id="17413" name="Rectangle 3"/>
          <p:cNvSpPr>
            <a:spLocks noGrp="1" noChangeArrowheads="1"/>
          </p:cNvSpPr>
          <p:nvPr>
            <p:ph type="body" idx="1"/>
          </p:nvPr>
        </p:nvSpPr>
        <p:spPr/>
        <p:txBody>
          <a:bodyPr/>
          <a:lstStyle/>
          <a:p>
            <a:pPr>
              <a:defRPr/>
            </a:pPr>
            <a:r>
              <a:rPr lang="en-US" altLang="tr-TR" b="1" dirty="0" smtClean="0">
                <a:solidFill>
                  <a:schemeClr val="tx2"/>
                </a:solidFill>
              </a:rPr>
              <a:t>Personal ethics – </a:t>
            </a:r>
            <a:r>
              <a:rPr lang="en-US" altLang="tr-TR" dirty="0" smtClean="0">
                <a:solidFill>
                  <a:schemeClr val="tx2"/>
                </a:solidFill>
              </a:rPr>
              <a:t>choices on an </a:t>
            </a:r>
            <a:r>
              <a:rPr lang="en-US" altLang="tr-TR" b="1" dirty="0" smtClean="0">
                <a:solidFill>
                  <a:schemeClr val="tx2"/>
                </a:solidFill>
              </a:rPr>
              <a:t>individual level</a:t>
            </a:r>
          </a:p>
          <a:p>
            <a:pPr>
              <a:defRPr/>
            </a:pPr>
            <a:r>
              <a:rPr lang="en-US" altLang="tr-TR" dirty="0" smtClean="0">
                <a:solidFill>
                  <a:schemeClr val="tx2"/>
                </a:solidFill>
              </a:rPr>
              <a:t>All people can be categorized using the below 5 statements:</a:t>
            </a:r>
          </a:p>
          <a:p>
            <a:pPr lvl="1">
              <a:defRPr/>
            </a:pPr>
            <a:r>
              <a:rPr lang="en-US" altLang="tr-TR" dirty="0" smtClean="0">
                <a:solidFill>
                  <a:schemeClr val="tx2"/>
                </a:solidFill>
              </a:rPr>
              <a:t>I am always ethical</a:t>
            </a:r>
          </a:p>
          <a:p>
            <a:pPr lvl="1">
              <a:defRPr/>
            </a:pPr>
            <a:r>
              <a:rPr lang="en-US" altLang="tr-TR" dirty="0" smtClean="0">
                <a:solidFill>
                  <a:schemeClr val="tx2"/>
                </a:solidFill>
              </a:rPr>
              <a:t>I am mostly ethical</a:t>
            </a:r>
          </a:p>
          <a:p>
            <a:pPr lvl="1">
              <a:defRPr/>
            </a:pPr>
            <a:r>
              <a:rPr lang="en-US" altLang="tr-TR" dirty="0" smtClean="0">
                <a:solidFill>
                  <a:schemeClr val="tx2"/>
                </a:solidFill>
              </a:rPr>
              <a:t>I am somewhat ethical</a:t>
            </a:r>
          </a:p>
          <a:p>
            <a:pPr lvl="1">
              <a:defRPr/>
            </a:pPr>
            <a:r>
              <a:rPr lang="en-US" altLang="tr-TR" dirty="0" smtClean="0">
                <a:solidFill>
                  <a:schemeClr val="tx2"/>
                </a:solidFill>
              </a:rPr>
              <a:t>I am seldom ethical</a:t>
            </a:r>
          </a:p>
          <a:p>
            <a:pPr lvl="1">
              <a:defRPr/>
            </a:pPr>
            <a:r>
              <a:rPr lang="en-US" altLang="tr-TR" dirty="0" smtClean="0">
                <a:solidFill>
                  <a:schemeClr val="tx2"/>
                </a:solidFill>
              </a:rPr>
              <a:t>I am never ethical</a:t>
            </a:r>
          </a:p>
        </p:txBody>
      </p:sp>
    </p:spTree>
    <p:extLst>
      <p:ext uri="{BB962C8B-B14F-4D97-AF65-F5344CB8AC3E}">
        <p14:creationId xmlns:p14="http://schemas.microsoft.com/office/powerpoint/2010/main" val="26604795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Slide Number Placeholder 5"/>
          <p:cNvSpPr>
            <a:spLocks noGrp="1"/>
          </p:cNvSpPr>
          <p:nvPr>
            <p:ph type="sldNum" sz="quarter" idx="12"/>
          </p:nvPr>
        </p:nvSpPr>
        <p:spPr>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en-US" altLang="en-US" sz="1000" smtClean="0">
                <a:solidFill>
                  <a:srgbClr val="000000"/>
                </a:solidFill>
              </a:rPr>
              <a:t>1-</a:t>
            </a:r>
            <a:fld id="{B67BF971-356A-46BC-82F4-324D06E1429C}" type="slidenum">
              <a:rPr lang="en-US" altLang="en-US" sz="1000" smtClean="0">
                <a:solidFill>
                  <a:srgbClr val="000000"/>
                </a:solidFill>
              </a:rPr>
              <a:pPr eaLnBrk="1" hangingPunct="1">
                <a:spcBef>
                  <a:spcPct val="0"/>
                </a:spcBef>
                <a:buClrTx/>
                <a:buSzTx/>
                <a:buFontTx/>
                <a:buNone/>
              </a:pPr>
              <a:t>37</a:t>
            </a:fld>
            <a:endParaRPr lang="en-US" altLang="en-US" sz="1000" smtClean="0">
              <a:solidFill>
                <a:srgbClr val="000000"/>
              </a:solidFill>
            </a:endParaRPr>
          </a:p>
        </p:txBody>
      </p:sp>
      <p:sp>
        <p:nvSpPr>
          <p:cNvPr id="17412" name="Rectangle 2"/>
          <p:cNvSpPr>
            <a:spLocks noGrp="1" noChangeArrowheads="1"/>
          </p:cNvSpPr>
          <p:nvPr>
            <p:ph type="title"/>
          </p:nvPr>
        </p:nvSpPr>
        <p:spPr/>
        <p:txBody>
          <a:bodyPr anchor="ctr" anchorCtr="0"/>
          <a:lstStyle/>
          <a:p>
            <a:pPr eaLnBrk="1" hangingPunct="1"/>
            <a:r>
              <a:rPr lang="en-GB" altLang="en-US" sz="4000" b="1" dirty="0" smtClean="0">
                <a:latin typeface="+mn-lt"/>
              </a:rPr>
              <a:t>Personal </a:t>
            </a:r>
            <a:r>
              <a:rPr lang="en-GB" altLang="en-US" sz="4000" b="1" dirty="0">
                <a:latin typeface="+mn-lt"/>
              </a:rPr>
              <a:t>and Professional Ethics</a:t>
            </a:r>
            <a:endParaRPr lang="en-US" altLang="en-US" sz="4000" b="1" dirty="0">
              <a:latin typeface="+mn-lt"/>
            </a:endParaRPr>
          </a:p>
        </p:txBody>
      </p:sp>
      <p:sp>
        <p:nvSpPr>
          <p:cNvPr id="17413" name="Rectangle 3"/>
          <p:cNvSpPr>
            <a:spLocks noGrp="1" noChangeArrowheads="1"/>
          </p:cNvSpPr>
          <p:nvPr>
            <p:ph type="body" idx="1"/>
          </p:nvPr>
        </p:nvSpPr>
        <p:spPr/>
        <p:txBody>
          <a:bodyPr/>
          <a:lstStyle/>
          <a:p>
            <a:pPr marL="0" indent="0" algn="ctr">
              <a:buNone/>
              <a:defRPr/>
            </a:pPr>
            <a:endParaRPr lang="tr-TR" altLang="tr-TR" b="1" dirty="0" smtClean="0">
              <a:solidFill>
                <a:schemeClr val="tx2"/>
              </a:solidFill>
            </a:endParaRPr>
          </a:p>
          <a:p>
            <a:pPr marL="0" indent="0" algn="ctr">
              <a:buNone/>
              <a:defRPr/>
            </a:pPr>
            <a:r>
              <a:rPr lang="en-US" altLang="tr-TR" b="1" dirty="0" smtClean="0">
                <a:solidFill>
                  <a:schemeClr val="tx2"/>
                </a:solidFill>
              </a:rPr>
              <a:t>Ethics is always a personal issue.</a:t>
            </a:r>
          </a:p>
          <a:p>
            <a:pPr marL="0" lvl="1" indent="0" algn="ctr">
              <a:buNone/>
              <a:defRPr/>
            </a:pPr>
            <a:endParaRPr lang="en-US" altLang="tr-TR" sz="2800" dirty="0" smtClean="0">
              <a:solidFill>
                <a:schemeClr val="tx2"/>
              </a:solidFill>
            </a:endParaRPr>
          </a:p>
          <a:p>
            <a:pPr marL="0" lvl="1" indent="0" algn="ctr">
              <a:buNone/>
              <a:defRPr/>
            </a:pPr>
            <a:r>
              <a:rPr lang="en-US" altLang="tr-TR" sz="2800" b="1" dirty="0" smtClean="0">
                <a:solidFill>
                  <a:schemeClr val="tx2"/>
                </a:solidFill>
              </a:rPr>
              <a:t>“Whatever you search for, </a:t>
            </a:r>
            <a:endParaRPr lang="tr-TR" altLang="tr-TR" sz="2800" b="1" dirty="0" smtClean="0">
              <a:solidFill>
                <a:schemeClr val="tx2"/>
              </a:solidFill>
            </a:endParaRPr>
          </a:p>
          <a:p>
            <a:pPr marL="0" lvl="1" indent="0" algn="ctr">
              <a:buNone/>
              <a:defRPr/>
            </a:pPr>
            <a:r>
              <a:rPr lang="en-US" altLang="tr-TR" sz="2800" b="1" dirty="0" smtClean="0">
                <a:solidFill>
                  <a:schemeClr val="tx2"/>
                </a:solidFill>
              </a:rPr>
              <a:t>you can find it in yourself.”</a:t>
            </a:r>
            <a:endParaRPr lang="tr-TR" altLang="tr-TR" sz="2800" b="1" dirty="0" smtClean="0">
              <a:solidFill>
                <a:schemeClr val="tx2"/>
              </a:solidFill>
            </a:endParaRPr>
          </a:p>
          <a:p>
            <a:pPr marL="0" lvl="1" indent="0" algn="ctr">
              <a:buNone/>
              <a:defRPr/>
            </a:pPr>
            <a:endParaRPr lang="en-US" altLang="tr-TR" sz="2800" b="1" dirty="0" smtClean="0">
              <a:solidFill>
                <a:schemeClr val="tx2"/>
              </a:solidFill>
            </a:endParaRPr>
          </a:p>
          <a:p>
            <a:pPr marL="0" lvl="1" indent="0">
              <a:buNone/>
              <a:defRPr/>
            </a:pPr>
            <a:r>
              <a:rPr lang="en-US" altLang="tr-TR" sz="2800" b="1" dirty="0" smtClean="0">
                <a:solidFill>
                  <a:schemeClr val="tx2"/>
                </a:solidFill>
              </a:rPr>
              <a:t>”</a:t>
            </a:r>
            <a:r>
              <a:rPr lang="tr-TR" altLang="tr-TR" sz="2800" b="1" dirty="0" smtClean="0">
                <a:solidFill>
                  <a:schemeClr val="tx2"/>
                </a:solidFill>
              </a:rPr>
              <a:t>Her ne ararsan kendinde bulacaksın.”</a:t>
            </a:r>
          </a:p>
          <a:p>
            <a:pPr marL="0" lvl="1" indent="0">
              <a:buNone/>
              <a:defRPr/>
            </a:pPr>
            <a:r>
              <a:rPr lang="tr-TR" altLang="tr-TR" sz="1600" b="1" dirty="0" smtClean="0">
                <a:solidFill>
                  <a:schemeClr val="tx2"/>
                </a:solidFill>
              </a:rPr>
              <a:t>Hacı Bektaş Veli</a:t>
            </a:r>
            <a:endParaRPr lang="tr-TR" altLang="tr-TR" sz="1600" b="1" dirty="0">
              <a:solidFill>
                <a:schemeClr val="tx2"/>
              </a:solidFill>
            </a:endParaRPr>
          </a:p>
        </p:txBody>
      </p:sp>
    </p:spTree>
    <p:extLst>
      <p:ext uri="{BB962C8B-B14F-4D97-AF65-F5344CB8AC3E}">
        <p14:creationId xmlns:p14="http://schemas.microsoft.com/office/powerpoint/2010/main" val="107228440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Slide Number Placeholder 5"/>
          <p:cNvSpPr>
            <a:spLocks noGrp="1"/>
          </p:cNvSpPr>
          <p:nvPr>
            <p:ph type="sldNum" sz="quarter" idx="12"/>
          </p:nvPr>
        </p:nvSpPr>
        <p:spPr>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en-US" altLang="en-US" sz="1000" smtClean="0">
                <a:solidFill>
                  <a:srgbClr val="000000"/>
                </a:solidFill>
              </a:rPr>
              <a:t>1-</a:t>
            </a:r>
            <a:fld id="{B67BF971-356A-46BC-82F4-324D06E1429C}" type="slidenum">
              <a:rPr lang="en-US" altLang="en-US" sz="1000" smtClean="0">
                <a:solidFill>
                  <a:srgbClr val="000000"/>
                </a:solidFill>
              </a:rPr>
              <a:pPr eaLnBrk="1" hangingPunct="1">
                <a:spcBef>
                  <a:spcPct val="0"/>
                </a:spcBef>
                <a:buClrTx/>
                <a:buSzTx/>
                <a:buFontTx/>
                <a:buNone/>
              </a:pPr>
              <a:t>38</a:t>
            </a:fld>
            <a:endParaRPr lang="en-US" altLang="en-US" sz="1000" smtClean="0">
              <a:solidFill>
                <a:srgbClr val="000000"/>
              </a:solidFill>
            </a:endParaRPr>
          </a:p>
        </p:txBody>
      </p:sp>
      <p:sp>
        <p:nvSpPr>
          <p:cNvPr id="17412" name="Rectangle 2"/>
          <p:cNvSpPr>
            <a:spLocks noGrp="1" noChangeArrowheads="1"/>
          </p:cNvSpPr>
          <p:nvPr>
            <p:ph type="title"/>
          </p:nvPr>
        </p:nvSpPr>
        <p:spPr/>
        <p:txBody>
          <a:bodyPr anchor="ctr" anchorCtr="0"/>
          <a:lstStyle/>
          <a:p>
            <a:pPr eaLnBrk="1" hangingPunct="1"/>
            <a:r>
              <a:rPr lang="en-US" altLang="en-US" sz="4000" b="1" dirty="0" smtClean="0">
                <a:latin typeface="+mn-lt"/>
              </a:rPr>
              <a:t>Personal </a:t>
            </a:r>
            <a:r>
              <a:rPr lang="en-US" altLang="en-US" sz="4000" b="1" dirty="0">
                <a:latin typeface="+mn-lt"/>
              </a:rPr>
              <a:t>and </a:t>
            </a:r>
            <a:r>
              <a:rPr lang="en-US" altLang="en-US" sz="4000" b="1" dirty="0" smtClean="0">
                <a:latin typeface="+mn-lt"/>
              </a:rPr>
              <a:t>Professional Ethics</a:t>
            </a:r>
            <a:endParaRPr lang="en-US" altLang="en-US" sz="4000" b="1" dirty="0">
              <a:latin typeface="+mn-lt"/>
            </a:endParaRPr>
          </a:p>
        </p:txBody>
      </p:sp>
      <p:sp>
        <p:nvSpPr>
          <p:cNvPr id="17413" name="Rectangle 3"/>
          <p:cNvSpPr>
            <a:spLocks noGrp="1" noChangeArrowheads="1"/>
          </p:cNvSpPr>
          <p:nvPr>
            <p:ph type="body" idx="1"/>
          </p:nvPr>
        </p:nvSpPr>
        <p:spPr/>
        <p:txBody>
          <a:bodyPr/>
          <a:lstStyle/>
          <a:p>
            <a:pPr>
              <a:defRPr/>
            </a:pPr>
            <a:r>
              <a:rPr lang="en-US" altLang="tr-TR" b="1" dirty="0" smtClean="0">
                <a:solidFill>
                  <a:schemeClr val="tx2"/>
                </a:solidFill>
              </a:rPr>
              <a:t>Professional ethics – </a:t>
            </a:r>
            <a:r>
              <a:rPr lang="en-US" altLang="tr-TR" dirty="0" smtClean="0">
                <a:solidFill>
                  <a:schemeClr val="tx2"/>
                </a:solidFill>
              </a:rPr>
              <a:t>choices on an </a:t>
            </a:r>
            <a:r>
              <a:rPr lang="en-US" altLang="tr-TR" b="1" dirty="0" smtClean="0">
                <a:solidFill>
                  <a:schemeClr val="tx2"/>
                </a:solidFill>
              </a:rPr>
              <a:t>organizational level</a:t>
            </a:r>
          </a:p>
          <a:p>
            <a:pPr lvl="1">
              <a:defRPr/>
            </a:pPr>
            <a:r>
              <a:rPr lang="en-US" altLang="tr-TR" dirty="0" smtClean="0">
                <a:solidFill>
                  <a:schemeClr val="tx2"/>
                </a:solidFill>
              </a:rPr>
              <a:t>Regarding relationships between organizations and other organizations, government, and groups of individuals</a:t>
            </a:r>
          </a:p>
          <a:p>
            <a:pPr lvl="1">
              <a:defRPr/>
            </a:pPr>
            <a:r>
              <a:rPr lang="en-US" altLang="tr-TR" dirty="0" smtClean="0">
                <a:solidFill>
                  <a:schemeClr val="tx2"/>
                </a:solidFill>
              </a:rPr>
              <a:t>The complexity of these relationships often pose dilemmas not encountered in personal ethics</a:t>
            </a:r>
            <a:endParaRPr lang="en-US" altLang="tr-TR" dirty="0">
              <a:solidFill>
                <a:schemeClr val="tx2"/>
              </a:solidFill>
            </a:endParaRPr>
          </a:p>
        </p:txBody>
      </p:sp>
    </p:spTree>
    <p:extLst>
      <p:ext uri="{BB962C8B-B14F-4D97-AF65-F5344CB8AC3E}">
        <p14:creationId xmlns:p14="http://schemas.microsoft.com/office/powerpoint/2010/main" val="258920299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Slide Number Placeholder 5"/>
          <p:cNvSpPr>
            <a:spLocks noGrp="1"/>
          </p:cNvSpPr>
          <p:nvPr>
            <p:ph type="sldNum" sz="quarter" idx="12"/>
          </p:nvPr>
        </p:nvSpPr>
        <p:spPr>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en-US" altLang="en-US" sz="1000" smtClean="0">
                <a:solidFill>
                  <a:srgbClr val="000000"/>
                </a:solidFill>
              </a:rPr>
              <a:t>1-</a:t>
            </a:r>
            <a:fld id="{B67BF971-356A-46BC-82F4-324D06E1429C}" type="slidenum">
              <a:rPr lang="en-US" altLang="en-US" sz="1000" smtClean="0">
                <a:solidFill>
                  <a:srgbClr val="000000"/>
                </a:solidFill>
              </a:rPr>
              <a:pPr eaLnBrk="1" hangingPunct="1">
                <a:spcBef>
                  <a:spcPct val="0"/>
                </a:spcBef>
                <a:buClrTx/>
                <a:buSzTx/>
                <a:buFontTx/>
                <a:buNone/>
              </a:pPr>
              <a:t>39</a:t>
            </a:fld>
            <a:endParaRPr lang="en-US" altLang="en-US" sz="1000" smtClean="0">
              <a:solidFill>
                <a:srgbClr val="000000"/>
              </a:solidFill>
            </a:endParaRPr>
          </a:p>
        </p:txBody>
      </p:sp>
      <p:sp>
        <p:nvSpPr>
          <p:cNvPr id="17412" name="Rectangle 2"/>
          <p:cNvSpPr>
            <a:spLocks noGrp="1" noChangeArrowheads="1"/>
          </p:cNvSpPr>
          <p:nvPr>
            <p:ph type="title"/>
          </p:nvPr>
        </p:nvSpPr>
        <p:spPr/>
        <p:txBody>
          <a:bodyPr anchor="ctr" anchorCtr="0"/>
          <a:lstStyle/>
          <a:p>
            <a:pPr eaLnBrk="1" hangingPunct="1"/>
            <a:r>
              <a:rPr lang="en-US" altLang="en-US" sz="4400" b="1" dirty="0">
                <a:latin typeface="Verdana"/>
              </a:rPr>
              <a:t>Engineering</a:t>
            </a:r>
            <a:r>
              <a:rPr lang="en-GB" altLang="en-US" sz="4400" b="1" dirty="0">
                <a:latin typeface="Verdana"/>
              </a:rPr>
              <a:t> </a:t>
            </a:r>
            <a:r>
              <a:rPr lang="en-US" altLang="en-US" sz="4400" b="1" dirty="0">
                <a:latin typeface="Verdana"/>
              </a:rPr>
              <a:t>and</a:t>
            </a:r>
            <a:r>
              <a:rPr lang="tr-TR" altLang="en-US" sz="4400" b="1" dirty="0">
                <a:latin typeface="Verdana"/>
              </a:rPr>
              <a:t> </a:t>
            </a:r>
            <a:r>
              <a:rPr lang="en-US" altLang="en-US" sz="4400" b="1" dirty="0">
                <a:latin typeface="Verdana"/>
              </a:rPr>
              <a:t>Science</a:t>
            </a:r>
            <a:endParaRPr lang="en-US" altLang="en-US" sz="4400" b="1" dirty="0">
              <a:latin typeface="+mn-lt"/>
            </a:endParaRPr>
          </a:p>
        </p:txBody>
      </p:sp>
      <p:sp>
        <p:nvSpPr>
          <p:cNvPr id="17413" name="Rectangle 3"/>
          <p:cNvSpPr>
            <a:spLocks noGrp="1" noChangeArrowheads="1"/>
          </p:cNvSpPr>
          <p:nvPr>
            <p:ph type="body" idx="1"/>
          </p:nvPr>
        </p:nvSpPr>
        <p:spPr>
          <a:xfrm>
            <a:off x="457200" y="1600200"/>
            <a:ext cx="8363272" cy="4530725"/>
          </a:xfrm>
        </p:spPr>
        <p:txBody>
          <a:bodyPr/>
          <a:lstStyle/>
          <a:p>
            <a:pPr>
              <a:defRPr/>
            </a:pPr>
            <a:r>
              <a:rPr lang="en-US" altLang="tr-TR" b="1" dirty="0" smtClean="0">
                <a:solidFill>
                  <a:schemeClr val="tx2"/>
                </a:solidFill>
              </a:rPr>
              <a:t>Engineering</a:t>
            </a:r>
            <a:r>
              <a:rPr lang="en-US" altLang="tr-TR" dirty="0" smtClean="0">
                <a:solidFill>
                  <a:schemeClr val="tx2"/>
                </a:solidFill>
              </a:rPr>
              <a:t> is the application of mathematics, empirical evidence and scientific, economic, social, and practical knowledge in order to invent, innovate, design, build, maintain, research, and improve structures, machines, tools, systems, components, materials, and processes.</a:t>
            </a:r>
            <a:endParaRPr lang="tr-TR" altLang="tr-TR" dirty="0" smtClean="0">
              <a:solidFill>
                <a:schemeClr val="tx2"/>
              </a:solidFill>
            </a:endParaRPr>
          </a:p>
          <a:p>
            <a:pPr marL="0" indent="0">
              <a:buNone/>
              <a:defRPr/>
            </a:pPr>
            <a:r>
              <a:rPr lang="en-US" altLang="tr-TR" sz="1600" dirty="0" smtClean="0">
                <a:solidFill>
                  <a:schemeClr val="tx2"/>
                </a:solidFill>
              </a:rPr>
              <a:t>From Wikipedia, the free encyclopedia.</a:t>
            </a:r>
            <a:endParaRPr lang="tr-TR" altLang="tr-TR" sz="1600" dirty="0" smtClean="0">
              <a:solidFill>
                <a:schemeClr val="tx2"/>
              </a:solidFill>
            </a:endParaRPr>
          </a:p>
        </p:txBody>
      </p:sp>
    </p:spTree>
    <p:extLst>
      <p:ext uri="{BB962C8B-B14F-4D97-AF65-F5344CB8AC3E}">
        <p14:creationId xmlns:p14="http://schemas.microsoft.com/office/powerpoint/2010/main" val="34277622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600200"/>
            <a:ext cx="8219256" cy="4530725"/>
          </a:xfrm>
        </p:spPr>
        <p:txBody>
          <a:bodyPr>
            <a:noAutofit/>
          </a:bodyPr>
          <a:lstStyle/>
          <a:p>
            <a:pPr eaLnBrk="1" hangingPunct="1">
              <a:buClr>
                <a:srgbClr val="999966"/>
              </a:buClr>
            </a:pPr>
            <a:r>
              <a:rPr lang="en-US" dirty="0" smtClean="0">
                <a:solidFill>
                  <a:schemeClr val="tx2"/>
                </a:solidFill>
              </a:rPr>
              <a:t>Ethics is a requirement for human life; </a:t>
            </a:r>
          </a:p>
          <a:p>
            <a:pPr lvl="1" eaLnBrk="1" hangingPunct="1"/>
            <a:r>
              <a:rPr lang="en-US" dirty="0" smtClean="0">
                <a:solidFill>
                  <a:schemeClr val="tx2"/>
                </a:solidFill>
              </a:rPr>
              <a:t>acts as our mediator when dealing with people,</a:t>
            </a:r>
          </a:p>
          <a:p>
            <a:pPr lvl="1" eaLnBrk="1" hangingPunct="1"/>
            <a:r>
              <a:rPr lang="en-US" altLang="tr-TR" dirty="0" smtClean="0">
                <a:solidFill>
                  <a:srgbClr val="666699"/>
                </a:solidFill>
              </a:rPr>
              <a:t>influence what you do and how you behave to others,</a:t>
            </a:r>
          </a:p>
          <a:p>
            <a:pPr lvl="1" eaLnBrk="1" hangingPunct="1"/>
            <a:r>
              <a:rPr lang="en-US" dirty="0" smtClean="0">
                <a:solidFill>
                  <a:schemeClr val="tx2"/>
                </a:solidFill>
              </a:rPr>
              <a:t>provides us a baseline for what is right and what is wrong,</a:t>
            </a:r>
          </a:p>
          <a:p>
            <a:pPr lvl="1">
              <a:lnSpc>
                <a:spcPct val="90000"/>
              </a:lnSpc>
              <a:buClr>
                <a:srgbClr val="FF9900"/>
              </a:buClr>
            </a:pPr>
            <a:r>
              <a:rPr lang="en-US" dirty="0" smtClean="0">
                <a:solidFill>
                  <a:srgbClr val="666699"/>
                </a:solidFill>
              </a:rPr>
              <a:t>if we have wrong sense of ethics we will react to people in a </a:t>
            </a:r>
            <a:r>
              <a:rPr lang="en-US" smtClean="0">
                <a:solidFill>
                  <a:srgbClr val="666699"/>
                </a:solidFill>
              </a:rPr>
              <a:t>bad manner,</a:t>
            </a:r>
            <a:endParaRPr lang="en-US" dirty="0" smtClean="0">
              <a:solidFill>
                <a:srgbClr val="666699"/>
              </a:solidFill>
            </a:endParaRPr>
          </a:p>
          <a:p>
            <a:pPr lvl="1" eaLnBrk="1" hangingPunct="1"/>
            <a:r>
              <a:rPr lang="en-US" dirty="0" smtClean="0">
                <a:solidFill>
                  <a:schemeClr val="tx2"/>
                </a:solidFill>
              </a:rPr>
              <a:t>without it our actions would be random and aimless</a:t>
            </a:r>
            <a:endParaRPr lang="tr-TR" dirty="0" smtClean="0">
              <a:solidFill>
                <a:schemeClr val="tx2"/>
              </a:solidFill>
            </a:endParaRPr>
          </a:p>
        </p:txBody>
      </p:sp>
      <p:sp>
        <p:nvSpPr>
          <p:cNvPr id="3" name="Title 2"/>
          <p:cNvSpPr>
            <a:spLocks noGrp="1"/>
          </p:cNvSpPr>
          <p:nvPr>
            <p:ph type="title"/>
          </p:nvPr>
        </p:nvSpPr>
        <p:spPr/>
        <p:txBody>
          <a:bodyPr anchor="ctr" anchorCtr="0">
            <a:normAutofit/>
          </a:bodyPr>
          <a:lstStyle/>
          <a:p>
            <a:r>
              <a:rPr lang="en-US" sz="4400" b="1" dirty="0" smtClean="0">
                <a:effectLst/>
                <a:latin typeface="+mn-lt"/>
              </a:rPr>
              <a:t>Importance of Ethics</a:t>
            </a:r>
            <a:endParaRPr lang="en-US" sz="4400" b="1" dirty="0">
              <a:effectLst/>
              <a:latin typeface="+mn-lt"/>
            </a:endParaRPr>
          </a:p>
        </p:txBody>
      </p:sp>
      <p:sp>
        <p:nvSpPr>
          <p:cNvPr id="5" name="Slide Number Placeholder 5"/>
          <p:cNvSpPr>
            <a:spLocks noGrp="1"/>
          </p:cNvSpPr>
          <p:nvPr>
            <p:ph type="sldNum" sz="quarter" idx="12"/>
          </p:nvPr>
        </p:nvSpPr>
        <p:spPr>
          <a:xfrm>
            <a:off x="6553200" y="6248400"/>
            <a:ext cx="2133600" cy="457200"/>
          </a:xfrm>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en-US" altLang="en-US" sz="1000" smtClean="0">
                <a:solidFill>
                  <a:srgbClr val="000000"/>
                </a:solidFill>
              </a:rPr>
              <a:t>1-</a:t>
            </a:r>
            <a:fld id="{B67BF971-356A-46BC-82F4-324D06E1429C}" type="slidenum">
              <a:rPr lang="en-US" altLang="en-US" sz="1000" smtClean="0">
                <a:solidFill>
                  <a:srgbClr val="000000"/>
                </a:solidFill>
              </a:rPr>
              <a:pPr eaLnBrk="1" hangingPunct="1">
                <a:spcBef>
                  <a:spcPct val="0"/>
                </a:spcBef>
                <a:buClrTx/>
                <a:buSzTx/>
                <a:buFontTx/>
                <a:buNone/>
              </a:pPr>
              <a:t>4</a:t>
            </a:fld>
            <a:endParaRPr lang="en-US" altLang="en-US" sz="1000" smtClean="0">
              <a:solidFill>
                <a:srgbClr val="000000"/>
              </a:solidFill>
            </a:endParaRPr>
          </a:p>
        </p:txBody>
      </p:sp>
    </p:spTree>
    <p:extLst>
      <p:ext uri="{BB962C8B-B14F-4D97-AF65-F5344CB8AC3E}">
        <p14:creationId xmlns:p14="http://schemas.microsoft.com/office/powerpoint/2010/main" val="193765131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Slide Number Placeholder 5"/>
          <p:cNvSpPr>
            <a:spLocks noGrp="1"/>
          </p:cNvSpPr>
          <p:nvPr>
            <p:ph type="sldNum" sz="quarter" idx="12"/>
          </p:nvPr>
        </p:nvSpPr>
        <p:spPr>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en-US" altLang="en-US" sz="1000" smtClean="0">
                <a:solidFill>
                  <a:srgbClr val="000000"/>
                </a:solidFill>
              </a:rPr>
              <a:t>1-</a:t>
            </a:r>
            <a:fld id="{B67BF971-356A-46BC-82F4-324D06E1429C}" type="slidenum">
              <a:rPr lang="en-US" altLang="en-US" sz="1000" smtClean="0">
                <a:solidFill>
                  <a:srgbClr val="000000"/>
                </a:solidFill>
              </a:rPr>
              <a:pPr eaLnBrk="1" hangingPunct="1">
                <a:spcBef>
                  <a:spcPct val="0"/>
                </a:spcBef>
                <a:buClrTx/>
                <a:buSzTx/>
                <a:buFontTx/>
                <a:buNone/>
              </a:pPr>
              <a:t>40</a:t>
            </a:fld>
            <a:endParaRPr lang="en-US" altLang="en-US" sz="1000" smtClean="0">
              <a:solidFill>
                <a:srgbClr val="000000"/>
              </a:solidFill>
            </a:endParaRPr>
          </a:p>
        </p:txBody>
      </p:sp>
      <p:sp>
        <p:nvSpPr>
          <p:cNvPr id="17412" name="Rectangle 2"/>
          <p:cNvSpPr>
            <a:spLocks noGrp="1" noChangeArrowheads="1"/>
          </p:cNvSpPr>
          <p:nvPr>
            <p:ph type="title"/>
          </p:nvPr>
        </p:nvSpPr>
        <p:spPr/>
        <p:txBody>
          <a:bodyPr anchor="ctr" anchorCtr="0"/>
          <a:lstStyle/>
          <a:p>
            <a:pPr eaLnBrk="1" hangingPunct="1"/>
            <a:r>
              <a:rPr lang="en-US" altLang="en-US" sz="4400" b="1" dirty="0">
                <a:latin typeface="Verdana"/>
              </a:rPr>
              <a:t>Engineering</a:t>
            </a:r>
            <a:r>
              <a:rPr lang="en-GB" altLang="en-US" sz="4400" b="1" dirty="0">
                <a:latin typeface="Verdana"/>
              </a:rPr>
              <a:t> </a:t>
            </a:r>
            <a:r>
              <a:rPr lang="en-US" altLang="en-US" sz="4400" b="1" dirty="0">
                <a:latin typeface="Verdana"/>
              </a:rPr>
              <a:t>and</a:t>
            </a:r>
            <a:r>
              <a:rPr lang="tr-TR" altLang="en-US" sz="4400" b="1" dirty="0">
                <a:latin typeface="Verdana"/>
              </a:rPr>
              <a:t> </a:t>
            </a:r>
            <a:r>
              <a:rPr lang="en-US" altLang="en-US" sz="4400" b="1" dirty="0">
                <a:latin typeface="Verdana"/>
              </a:rPr>
              <a:t>Science</a:t>
            </a:r>
            <a:endParaRPr lang="en-US" altLang="en-US" sz="4400" b="1" dirty="0">
              <a:latin typeface="+mn-lt"/>
            </a:endParaRPr>
          </a:p>
        </p:txBody>
      </p:sp>
      <p:sp>
        <p:nvSpPr>
          <p:cNvPr id="17413" name="Rectangle 3"/>
          <p:cNvSpPr>
            <a:spLocks noGrp="1" noChangeArrowheads="1"/>
          </p:cNvSpPr>
          <p:nvPr>
            <p:ph type="body" idx="1"/>
          </p:nvPr>
        </p:nvSpPr>
        <p:spPr>
          <a:xfrm>
            <a:off x="457200" y="1600200"/>
            <a:ext cx="8363272" cy="4530725"/>
          </a:xfrm>
        </p:spPr>
        <p:txBody>
          <a:bodyPr/>
          <a:lstStyle/>
          <a:p>
            <a:pPr>
              <a:defRPr/>
            </a:pPr>
            <a:r>
              <a:rPr lang="en-US" b="1" dirty="0" smtClean="0"/>
              <a:t>Engineering</a:t>
            </a:r>
            <a:r>
              <a:rPr lang="en-US" dirty="0" smtClean="0"/>
              <a:t> is the professional art of applying science to the optimum conversion of the resources of earth to benefit society</a:t>
            </a:r>
          </a:p>
          <a:p>
            <a:pPr>
              <a:defRPr/>
            </a:pPr>
            <a:r>
              <a:rPr lang="en-US" altLang="tr-TR" dirty="0" smtClean="0">
                <a:solidFill>
                  <a:schemeClr val="tx2"/>
                </a:solidFill>
              </a:rPr>
              <a:t>Engineering is systematics of thinking</a:t>
            </a:r>
            <a:endParaRPr lang="en-US" altLang="tr-TR" dirty="0">
              <a:solidFill>
                <a:schemeClr val="tx2"/>
              </a:solidFill>
            </a:endParaRPr>
          </a:p>
        </p:txBody>
      </p:sp>
    </p:spTree>
    <p:extLst>
      <p:ext uri="{BB962C8B-B14F-4D97-AF65-F5344CB8AC3E}">
        <p14:creationId xmlns:p14="http://schemas.microsoft.com/office/powerpoint/2010/main" val="139936914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Slide Number Placeholder 5"/>
          <p:cNvSpPr>
            <a:spLocks noGrp="1"/>
          </p:cNvSpPr>
          <p:nvPr>
            <p:ph type="sldNum" sz="quarter" idx="12"/>
          </p:nvPr>
        </p:nvSpPr>
        <p:spPr>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en-US" altLang="en-US" sz="1000" smtClean="0">
                <a:solidFill>
                  <a:srgbClr val="000000"/>
                </a:solidFill>
              </a:rPr>
              <a:t>1-</a:t>
            </a:r>
            <a:fld id="{B67BF971-356A-46BC-82F4-324D06E1429C}" type="slidenum">
              <a:rPr lang="en-US" altLang="en-US" sz="1000" smtClean="0">
                <a:solidFill>
                  <a:srgbClr val="000000"/>
                </a:solidFill>
              </a:rPr>
              <a:pPr eaLnBrk="1" hangingPunct="1">
                <a:spcBef>
                  <a:spcPct val="0"/>
                </a:spcBef>
                <a:buClrTx/>
                <a:buSzTx/>
                <a:buFontTx/>
                <a:buNone/>
              </a:pPr>
              <a:t>41</a:t>
            </a:fld>
            <a:endParaRPr lang="en-US" altLang="en-US" sz="1000" smtClean="0">
              <a:solidFill>
                <a:srgbClr val="000000"/>
              </a:solidFill>
            </a:endParaRPr>
          </a:p>
        </p:txBody>
      </p:sp>
      <p:sp>
        <p:nvSpPr>
          <p:cNvPr id="17412" name="Rectangle 2"/>
          <p:cNvSpPr>
            <a:spLocks noGrp="1" noChangeArrowheads="1"/>
          </p:cNvSpPr>
          <p:nvPr>
            <p:ph type="title"/>
          </p:nvPr>
        </p:nvSpPr>
        <p:spPr/>
        <p:txBody>
          <a:bodyPr anchor="ctr" anchorCtr="0"/>
          <a:lstStyle/>
          <a:p>
            <a:pPr eaLnBrk="1" hangingPunct="1"/>
            <a:r>
              <a:rPr lang="en-US" altLang="en-US" sz="4400" b="1" dirty="0">
                <a:latin typeface="Verdana"/>
              </a:rPr>
              <a:t>Engineering</a:t>
            </a:r>
            <a:r>
              <a:rPr lang="en-GB" altLang="en-US" sz="4400" b="1" dirty="0">
                <a:latin typeface="Verdana"/>
              </a:rPr>
              <a:t> </a:t>
            </a:r>
            <a:r>
              <a:rPr lang="en-US" altLang="en-US" sz="4400" b="1" dirty="0">
                <a:latin typeface="Verdana"/>
              </a:rPr>
              <a:t>and</a:t>
            </a:r>
            <a:r>
              <a:rPr lang="tr-TR" altLang="en-US" sz="4400" b="1" dirty="0">
                <a:latin typeface="Verdana"/>
              </a:rPr>
              <a:t> </a:t>
            </a:r>
            <a:r>
              <a:rPr lang="en-US" altLang="en-US" sz="4400" b="1" dirty="0">
                <a:latin typeface="Verdana"/>
              </a:rPr>
              <a:t>Science</a:t>
            </a:r>
            <a:endParaRPr lang="en-US" altLang="en-US" sz="4400" b="1" dirty="0">
              <a:latin typeface="+mn-lt"/>
            </a:endParaRPr>
          </a:p>
        </p:txBody>
      </p:sp>
      <p:sp>
        <p:nvSpPr>
          <p:cNvPr id="17413" name="Rectangle 3"/>
          <p:cNvSpPr>
            <a:spLocks noGrp="1" noChangeArrowheads="1"/>
          </p:cNvSpPr>
          <p:nvPr>
            <p:ph type="body" idx="1"/>
          </p:nvPr>
        </p:nvSpPr>
        <p:spPr/>
        <p:txBody>
          <a:bodyPr/>
          <a:lstStyle/>
          <a:p>
            <a:pPr>
              <a:defRPr/>
            </a:pPr>
            <a:r>
              <a:rPr lang="en-US" altLang="tr-TR" dirty="0" smtClean="0">
                <a:solidFill>
                  <a:schemeClr val="tx2"/>
                </a:solidFill>
              </a:rPr>
              <a:t>It is a process of facing a need, through a project in a;      </a:t>
            </a:r>
          </a:p>
          <a:p>
            <a:pPr lvl="1">
              <a:defRPr/>
            </a:pPr>
            <a:r>
              <a:rPr lang="en-US" altLang="tr-TR" dirty="0" smtClean="0">
                <a:solidFill>
                  <a:schemeClr val="tx2"/>
                </a:solidFill>
              </a:rPr>
              <a:t>functional, </a:t>
            </a:r>
          </a:p>
          <a:p>
            <a:pPr lvl="1">
              <a:defRPr/>
            </a:pPr>
            <a:r>
              <a:rPr lang="en-US" altLang="tr-TR" dirty="0" smtClean="0">
                <a:solidFill>
                  <a:schemeClr val="tx2"/>
                </a:solidFill>
              </a:rPr>
              <a:t>economic, </a:t>
            </a:r>
          </a:p>
          <a:p>
            <a:pPr lvl="1">
              <a:defRPr/>
            </a:pPr>
            <a:r>
              <a:rPr lang="en-US" altLang="tr-TR" dirty="0" smtClean="0">
                <a:solidFill>
                  <a:schemeClr val="tx2"/>
                </a:solidFill>
              </a:rPr>
              <a:t>aesthetic,</a:t>
            </a:r>
          </a:p>
          <a:p>
            <a:pPr lvl="1">
              <a:defRPr/>
            </a:pPr>
            <a:r>
              <a:rPr lang="en-US" altLang="tr-TR" dirty="0" smtClean="0">
                <a:solidFill>
                  <a:schemeClr val="tx2"/>
                </a:solidFill>
              </a:rPr>
              <a:t>qualified,  </a:t>
            </a:r>
          </a:p>
          <a:p>
            <a:pPr lvl="1">
              <a:defRPr/>
            </a:pPr>
            <a:r>
              <a:rPr lang="en-US" altLang="tr-TR" dirty="0" smtClean="0">
                <a:solidFill>
                  <a:schemeClr val="tx2"/>
                </a:solidFill>
              </a:rPr>
              <a:t>sustainable and technically standard way,</a:t>
            </a:r>
          </a:p>
          <a:p>
            <a:pPr marL="457200" lvl="1" indent="0">
              <a:buNone/>
              <a:defRPr/>
            </a:pPr>
            <a:r>
              <a:rPr lang="en-US" altLang="tr-TR" dirty="0" smtClean="0">
                <a:solidFill>
                  <a:schemeClr val="tx2"/>
                </a:solidFill>
              </a:rPr>
              <a:t>that has  to be finalized in a given time. </a:t>
            </a:r>
          </a:p>
          <a:p>
            <a:pPr marL="0" indent="0">
              <a:buNone/>
              <a:defRPr/>
            </a:pPr>
            <a:endParaRPr lang="tr-TR" altLang="tr-TR" sz="1600" dirty="0" smtClean="0">
              <a:solidFill>
                <a:schemeClr val="tx2"/>
              </a:solidFill>
            </a:endParaRPr>
          </a:p>
          <a:p>
            <a:pPr marL="0" indent="0">
              <a:buNone/>
              <a:defRPr/>
            </a:pPr>
            <a:r>
              <a:rPr lang="en-US" altLang="tr-TR" sz="1600" dirty="0" smtClean="0">
                <a:solidFill>
                  <a:schemeClr val="tx2"/>
                </a:solidFill>
              </a:rPr>
              <a:t>Ü. </a:t>
            </a:r>
            <a:r>
              <a:rPr lang="en-US" altLang="tr-TR" sz="1600" dirty="0" err="1" smtClean="0">
                <a:solidFill>
                  <a:schemeClr val="tx2"/>
                </a:solidFill>
              </a:rPr>
              <a:t>Garih</a:t>
            </a:r>
            <a:r>
              <a:rPr lang="en-US" altLang="tr-TR" sz="1600" dirty="0" smtClean="0">
                <a:solidFill>
                  <a:schemeClr val="tx2"/>
                </a:solidFill>
              </a:rPr>
              <a:t>, III. </a:t>
            </a:r>
            <a:r>
              <a:rPr lang="en-US" altLang="tr-TR" sz="1600" dirty="0" err="1" smtClean="0">
                <a:solidFill>
                  <a:schemeClr val="tx2"/>
                </a:solidFill>
              </a:rPr>
              <a:t>Ulusal</a:t>
            </a:r>
            <a:r>
              <a:rPr lang="en-US" altLang="tr-TR" sz="1600" dirty="0" smtClean="0">
                <a:solidFill>
                  <a:schemeClr val="tx2"/>
                </a:solidFill>
              </a:rPr>
              <a:t> </a:t>
            </a:r>
            <a:r>
              <a:rPr lang="en-US" altLang="tr-TR" sz="1600" dirty="0" err="1" smtClean="0">
                <a:solidFill>
                  <a:schemeClr val="tx2"/>
                </a:solidFill>
              </a:rPr>
              <a:t>Tesisat</a:t>
            </a:r>
            <a:r>
              <a:rPr lang="en-US" altLang="tr-TR" sz="1600" dirty="0" smtClean="0">
                <a:solidFill>
                  <a:schemeClr val="tx2"/>
                </a:solidFill>
              </a:rPr>
              <a:t> </a:t>
            </a:r>
            <a:r>
              <a:rPr lang="en-US" altLang="tr-TR" sz="1600" dirty="0" err="1" smtClean="0">
                <a:solidFill>
                  <a:schemeClr val="tx2"/>
                </a:solidFill>
              </a:rPr>
              <a:t>Mühendisliği</a:t>
            </a:r>
            <a:r>
              <a:rPr lang="en-US" altLang="tr-TR" sz="1600" dirty="0" smtClean="0">
                <a:solidFill>
                  <a:schemeClr val="tx2"/>
                </a:solidFill>
              </a:rPr>
              <a:t> </a:t>
            </a:r>
            <a:r>
              <a:rPr lang="en-US" altLang="tr-TR" sz="1600" dirty="0" err="1" smtClean="0">
                <a:solidFill>
                  <a:schemeClr val="tx2"/>
                </a:solidFill>
              </a:rPr>
              <a:t>Kongresi</a:t>
            </a:r>
            <a:r>
              <a:rPr lang="en-US" altLang="tr-TR" sz="1600" dirty="0" smtClean="0">
                <a:solidFill>
                  <a:schemeClr val="tx2"/>
                </a:solidFill>
              </a:rPr>
              <a:t> </a:t>
            </a:r>
            <a:r>
              <a:rPr lang="en-US" altLang="tr-TR" sz="1600" dirty="0" err="1" smtClean="0">
                <a:solidFill>
                  <a:schemeClr val="tx2"/>
                </a:solidFill>
              </a:rPr>
              <a:t>ve</a:t>
            </a:r>
            <a:r>
              <a:rPr lang="en-US" altLang="tr-TR" sz="1600" dirty="0" smtClean="0">
                <a:solidFill>
                  <a:schemeClr val="tx2"/>
                </a:solidFill>
              </a:rPr>
              <a:t> </a:t>
            </a:r>
            <a:r>
              <a:rPr lang="en-US" altLang="tr-TR" sz="1600" dirty="0" err="1" smtClean="0">
                <a:solidFill>
                  <a:schemeClr val="tx2"/>
                </a:solidFill>
              </a:rPr>
              <a:t>Sergisi</a:t>
            </a:r>
            <a:r>
              <a:rPr lang="en-US" altLang="tr-TR" sz="1600" dirty="0" smtClean="0">
                <a:solidFill>
                  <a:schemeClr val="tx2"/>
                </a:solidFill>
              </a:rPr>
              <a:t>, İzmir, 1997 </a:t>
            </a:r>
            <a:r>
              <a:rPr lang="en-US" altLang="tr-TR" sz="1600" dirty="0" err="1" smtClean="0">
                <a:solidFill>
                  <a:schemeClr val="tx2"/>
                </a:solidFill>
              </a:rPr>
              <a:t>MMO</a:t>
            </a:r>
            <a:r>
              <a:rPr lang="en-US" altLang="tr-TR" sz="1600" dirty="0" smtClean="0">
                <a:solidFill>
                  <a:schemeClr val="tx2"/>
                </a:solidFill>
              </a:rPr>
              <a:t> </a:t>
            </a:r>
            <a:r>
              <a:rPr lang="en-US" altLang="tr-TR" sz="1600" dirty="0" err="1" smtClean="0">
                <a:solidFill>
                  <a:schemeClr val="tx2"/>
                </a:solidFill>
              </a:rPr>
              <a:t>Yayın</a:t>
            </a:r>
            <a:r>
              <a:rPr lang="en-US" altLang="tr-TR" sz="1600" dirty="0" smtClean="0">
                <a:solidFill>
                  <a:schemeClr val="tx2"/>
                </a:solidFill>
              </a:rPr>
              <a:t> No:203/3 </a:t>
            </a:r>
            <a:endParaRPr lang="en-US" altLang="tr-TR" sz="1600" dirty="0">
              <a:solidFill>
                <a:schemeClr val="tx2"/>
              </a:solidFill>
            </a:endParaRPr>
          </a:p>
        </p:txBody>
      </p:sp>
    </p:spTree>
    <p:extLst>
      <p:ext uri="{BB962C8B-B14F-4D97-AF65-F5344CB8AC3E}">
        <p14:creationId xmlns:p14="http://schemas.microsoft.com/office/powerpoint/2010/main" val="341250638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Slide Number Placeholder 5"/>
          <p:cNvSpPr>
            <a:spLocks noGrp="1"/>
          </p:cNvSpPr>
          <p:nvPr>
            <p:ph type="sldNum" sz="quarter" idx="12"/>
          </p:nvPr>
        </p:nvSpPr>
        <p:spPr>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en-US" altLang="en-US" sz="1000" smtClean="0">
                <a:solidFill>
                  <a:srgbClr val="000000"/>
                </a:solidFill>
              </a:rPr>
              <a:t>1-</a:t>
            </a:r>
            <a:fld id="{B67BF971-356A-46BC-82F4-324D06E1429C}" type="slidenum">
              <a:rPr lang="en-US" altLang="en-US" sz="1000" smtClean="0">
                <a:solidFill>
                  <a:srgbClr val="000000"/>
                </a:solidFill>
              </a:rPr>
              <a:pPr eaLnBrk="1" hangingPunct="1">
                <a:spcBef>
                  <a:spcPct val="0"/>
                </a:spcBef>
                <a:buClrTx/>
                <a:buSzTx/>
                <a:buFontTx/>
                <a:buNone/>
              </a:pPr>
              <a:t>42</a:t>
            </a:fld>
            <a:endParaRPr lang="en-US" altLang="en-US" sz="1000" smtClean="0">
              <a:solidFill>
                <a:srgbClr val="000000"/>
              </a:solidFill>
            </a:endParaRPr>
          </a:p>
        </p:txBody>
      </p:sp>
      <p:sp>
        <p:nvSpPr>
          <p:cNvPr id="17412" name="Rectangle 2"/>
          <p:cNvSpPr>
            <a:spLocks noGrp="1" noChangeArrowheads="1"/>
          </p:cNvSpPr>
          <p:nvPr>
            <p:ph type="title"/>
          </p:nvPr>
        </p:nvSpPr>
        <p:spPr/>
        <p:txBody>
          <a:bodyPr anchor="ctr" anchorCtr="0"/>
          <a:lstStyle/>
          <a:p>
            <a:pPr eaLnBrk="1" hangingPunct="1"/>
            <a:r>
              <a:rPr lang="en-US" altLang="en-US" sz="4400" b="1" dirty="0">
                <a:latin typeface="Verdana"/>
              </a:rPr>
              <a:t>Engineering</a:t>
            </a:r>
            <a:r>
              <a:rPr lang="en-GB" altLang="en-US" sz="4400" b="1" dirty="0">
                <a:latin typeface="Verdana"/>
              </a:rPr>
              <a:t> </a:t>
            </a:r>
            <a:r>
              <a:rPr lang="en-US" altLang="en-US" sz="4400" b="1" dirty="0">
                <a:latin typeface="Verdana"/>
              </a:rPr>
              <a:t>and</a:t>
            </a:r>
            <a:r>
              <a:rPr lang="tr-TR" altLang="en-US" sz="4400" b="1" dirty="0">
                <a:latin typeface="Verdana"/>
              </a:rPr>
              <a:t> </a:t>
            </a:r>
            <a:r>
              <a:rPr lang="en-US" altLang="en-US" sz="4400" b="1" dirty="0">
                <a:latin typeface="Verdana"/>
              </a:rPr>
              <a:t>Science</a:t>
            </a:r>
            <a:endParaRPr lang="en-US" altLang="en-US" sz="4400" b="1" dirty="0">
              <a:latin typeface="+mn-lt"/>
            </a:endParaRPr>
          </a:p>
        </p:txBody>
      </p:sp>
      <p:sp>
        <p:nvSpPr>
          <p:cNvPr id="17413" name="Rectangle 3"/>
          <p:cNvSpPr>
            <a:spLocks noGrp="1" noChangeArrowheads="1"/>
          </p:cNvSpPr>
          <p:nvPr>
            <p:ph type="body" idx="1"/>
          </p:nvPr>
        </p:nvSpPr>
        <p:spPr/>
        <p:txBody>
          <a:bodyPr/>
          <a:lstStyle/>
          <a:p>
            <a:r>
              <a:rPr lang="en-US" altLang="tr-TR" b="1" dirty="0">
                <a:solidFill>
                  <a:srgbClr val="666699"/>
                </a:solidFill>
              </a:rPr>
              <a:t>Science</a:t>
            </a:r>
            <a:r>
              <a:rPr lang="en-US" altLang="tr-TR" dirty="0">
                <a:solidFill>
                  <a:srgbClr val="666699"/>
                </a:solidFill>
              </a:rPr>
              <a:t> is the</a:t>
            </a:r>
            <a:r>
              <a:rPr lang="en-US" altLang="en-US" dirty="0">
                <a:solidFill>
                  <a:schemeClr val="tx2"/>
                </a:solidFill>
              </a:rPr>
              <a:t> intellectual and practical activity encompassing the systematic study of the structure and behavior of the physical and natural world through observation </a:t>
            </a:r>
            <a:r>
              <a:rPr lang="en-GB" altLang="tr-TR" dirty="0">
                <a:solidFill>
                  <a:schemeClr val="tx2"/>
                </a:solidFill>
              </a:rPr>
              <a:t>or experimentation using the scientific method</a:t>
            </a:r>
            <a:endParaRPr lang="en-US" altLang="en-US" dirty="0">
              <a:solidFill>
                <a:schemeClr val="tx2"/>
              </a:solidFill>
            </a:endParaRPr>
          </a:p>
          <a:p>
            <a:pPr marL="0" indent="0">
              <a:buNone/>
              <a:defRPr/>
            </a:pPr>
            <a:r>
              <a:rPr lang="en-US" altLang="tr-TR" sz="1600" dirty="0">
                <a:solidFill>
                  <a:schemeClr val="tx2"/>
                </a:solidFill>
              </a:rPr>
              <a:t>From the New Oxford </a:t>
            </a:r>
            <a:r>
              <a:rPr lang="en-US" altLang="tr-TR" sz="1600" dirty="0" smtClean="0">
                <a:solidFill>
                  <a:schemeClr val="tx2"/>
                </a:solidFill>
              </a:rPr>
              <a:t>dictionary</a:t>
            </a:r>
          </a:p>
          <a:p>
            <a:pPr marL="0" indent="0">
              <a:buNone/>
              <a:defRPr/>
            </a:pPr>
            <a:endParaRPr lang="en-US" altLang="tr-TR" sz="1600" dirty="0">
              <a:solidFill>
                <a:schemeClr val="tx2"/>
              </a:solidFill>
            </a:endParaRPr>
          </a:p>
          <a:p>
            <a:r>
              <a:rPr lang="en-US" altLang="tr-TR" dirty="0" smtClean="0">
                <a:solidFill>
                  <a:schemeClr val="tx2"/>
                </a:solidFill>
              </a:rPr>
              <a:t>Science </a:t>
            </a:r>
            <a:r>
              <a:rPr lang="en-US" altLang="tr-TR" dirty="0">
                <a:solidFill>
                  <a:schemeClr val="tx2"/>
                </a:solidFill>
              </a:rPr>
              <a:t>is the discovery of the </a:t>
            </a:r>
            <a:r>
              <a:rPr lang="en-US" altLang="tr-TR" dirty="0" smtClean="0">
                <a:solidFill>
                  <a:schemeClr val="tx2"/>
                </a:solidFill>
              </a:rPr>
              <a:t>unknown</a:t>
            </a:r>
            <a:endParaRPr lang="tr-TR" altLang="tr-TR" dirty="0" smtClean="0">
              <a:solidFill>
                <a:schemeClr val="tx2"/>
              </a:solidFill>
            </a:endParaRPr>
          </a:p>
        </p:txBody>
      </p:sp>
    </p:spTree>
    <p:extLst>
      <p:ext uri="{BB962C8B-B14F-4D97-AF65-F5344CB8AC3E}">
        <p14:creationId xmlns:p14="http://schemas.microsoft.com/office/powerpoint/2010/main" val="77420642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Slide Number Placeholder 5"/>
          <p:cNvSpPr>
            <a:spLocks noGrp="1"/>
          </p:cNvSpPr>
          <p:nvPr>
            <p:ph type="sldNum" sz="quarter" idx="12"/>
          </p:nvPr>
        </p:nvSpPr>
        <p:spPr>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en-US" altLang="en-US" sz="1000" smtClean="0">
                <a:solidFill>
                  <a:srgbClr val="000000"/>
                </a:solidFill>
              </a:rPr>
              <a:t>1-</a:t>
            </a:r>
            <a:fld id="{B67BF971-356A-46BC-82F4-324D06E1429C}" type="slidenum">
              <a:rPr lang="en-US" altLang="en-US" sz="1000" smtClean="0">
                <a:solidFill>
                  <a:srgbClr val="000000"/>
                </a:solidFill>
              </a:rPr>
              <a:pPr eaLnBrk="1" hangingPunct="1">
                <a:spcBef>
                  <a:spcPct val="0"/>
                </a:spcBef>
                <a:buClrTx/>
                <a:buSzTx/>
                <a:buFontTx/>
                <a:buNone/>
              </a:pPr>
              <a:t>43</a:t>
            </a:fld>
            <a:endParaRPr lang="en-US" altLang="en-US" sz="1000" smtClean="0">
              <a:solidFill>
                <a:srgbClr val="000000"/>
              </a:solidFill>
            </a:endParaRPr>
          </a:p>
        </p:txBody>
      </p:sp>
      <p:sp>
        <p:nvSpPr>
          <p:cNvPr id="17412" name="Rectangle 2"/>
          <p:cNvSpPr>
            <a:spLocks noGrp="1" noChangeArrowheads="1"/>
          </p:cNvSpPr>
          <p:nvPr>
            <p:ph type="title"/>
          </p:nvPr>
        </p:nvSpPr>
        <p:spPr/>
        <p:txBody>
          <a:bodyPr anchor="ctr" anchorCtr="0"/>
          <a:lstStyle/>
          <a:p>
            <a:pPr eaLnBrk="1" hangingPunct="1"/>
            <a:r>
              <a:rPr lang="en-US" altLang="en-US" sz="4400" b="1" dirty="0" smtClean="0">
                <a:latin typeface="Verdana"/>
              </a:rPr>
              <a:t>Engineering</a:t>
            </a:r>
            <a:r>
              <a:rPr lang="en-GB" altLang="en-US" sz="4400" b="1" dirty="0" smtClean="0">
                <a:latin typeface="+mn-lt"/>
              </a:rPr>
              <a:t> </a:t>
            </a:r>
            <a:r>
              <a:rPr lang="en-US" altLang="en-US" sz="4400" b="1" dirty="0" smtClean="0">
                <a:latin typeface="+mn-lt"/>
              </a:rPr>
              <a:t>and</a:t>
            </a:r>
            <a:r>
              <a:rPr lang="tr-TR" altLang="en-US" sz="4400" b="1" dirty="0" smtClean="0">
                <a:latin typeface="+mn-lt"/>
              </a:rPr>
              <a:t> </a:t>
            </a:r>
            <a:r>
              <a:rPr lang="en-US" altLang="en-US" sz="4400" b="1" dirty="0" smtClean="0">
                <a:latin typeface="Verdana"/>
              </a:rPr>
              <a:t>Science</a:t>
            </a:r>
            <a:endParaRPr lang="en-US" altLang="en-US" sz="4400" b="1" dirty="0">
              <a:latin typeface="+mn-lt"/>
            </a:endParaRPr>
          </a:p>
        </p:txBody>
      </p:sp>
      <p:sp>
        <p:nvSpPr>
          <p:cNvPr id="17413" name="Rectangle 3"/>
          <p:cNvSpPr>
            <a:spLocks noGrp="1" noChangeArrowheads="1"/>
          </p:cNvSpPr>
          <p:nvPr>
            <p:ph type="body" idx="1"/>
          </p:nvPr>
        </p:nvSpPr>
        <p:spPr>
          <a:xfrm>
            <a:off x="457200" y="1600200"/>
            <a:ext cx="8363272" cy="4530725"/>
          </a:xfrm>
        </p:spPr>
        <p:txBody>
          <a:bodyPr/>
          <a:lstStyle/>
          <a:p>
            <a:pPr lvl="0">
              <a:buClr>
                <a:srgbClr val="999966"/>
              </a:buClr>
              <a:defRPr/>
            </a:pPr>
            <a:r>
              <a:rPr lang="en-US" altLang="tr-TR" dirty="0" smtClean="0">
                <a:solidFill>
                  <a:srgbClr val="666699"/>
                </a:solidFill>
              </a:rPr>
              <a:t>While </a:t>
            </a:r>
            <a:r>
              <a:rPr lang="en-US" altLang="tr-TR" b="1" dirty="0" smtClean="0">
                <a:solidFill>
                  <a:srgbClr val="666699"/>
                </a:solidFill>
              </a:rPr>
              <a:t>science</a:t>
            </a:r>
            <a:r>
              <a:rPr lang="en-US" altLang="tr-TR" dirty="0" smtClean="0">
                <a:solidFill>
                  <a:srgbClr val="666699"/>
                </a:solidFill>
              </a:rPr>
              <a:t> (physics, chemistry, biology, etc.) allows us to gain an understanding of the world and the universe, </a:t>
            </a:r>
            <a:r>
              <a:rPr lang="en-US" altLang="tr-TR" b="1" dirty="0" smtClean="0">
                <a:solidFill>
                  <a:srgbClr val="666699"/>
                </a:solidFill>
              </a:rPr>
              <a:t>engineering</a:t>
            </a:r>
            <a:r>
              <a:rPr lang="en-US" altLang="tr-TR" dirty="0" smtClean="0">
                <a:solidFill>
                  <a:srgbClr val="666699"/>
                </a:solidFill>
              </a:rPr>
              <a:t> enables this understanding to come to life through problem solving, designing, creating and building things</a:t>
            </a:r>
            <a:endParaRPr lang="tr-TR" altLang="tr-TR" dirty="0" smtClean="0">
              <a:solidFill>
                <a:srgbClr val="666699"/>
              </a:solidFill>
            </a:endParaRPr>
          </a:p>
          <a:p>
            <a:pPr lvl="0">
              <a:buClr>
                <a:srgbClr val="999966"/>
              </a:buClr>
              <a:defRPr/>
            </a:pPr>
            <a:r>
              <a:rPr lang="en-GB" altLang="tr-TR" dirty="0" smtClean="0">
                <a:solidFill>
                  <a:srgbClr val="666699"/>
                </a:solidFill>
              </a:rPr>
              <a:t>The </a:t>
            </a:r>
            <a:r>
              <a:rPr lang="en-GB" altLang="tr-TR" dirty="0">
                <a:solidFill>
                  <a:srgbClr val="666699"/>
                </a:solidFill>
              </a:rPr>
              <a:t>function of the scientist is to know, while that of the engineer is to </a:t>
            </a:r>
            <a:r>
              <a:rPr lang="en-GB" altLang="tr-TR" dirty="0" smtClean="0">
                <a:solidFill>
                  <a:srgbClr val="666699"/>
                </a:solidFill>
              </a:rPr>
              <a:t>do</a:t>
            </a:r>
            <a:endParaRPr lang="tr-TR" altLang="tr-TR" dirty="0" smtClean="0">
              <a:solidFill>
                <a:srgbClr val="666699"/>
              </a:solidFill>
            </a:endParaRPr>
          </a:p>
        </p:txBody>
      </p:sp>
    </p:spTree>
    <p:extLst>
      <p:ext uri="{BB962C8B-B14F-4D97-AF65-F5344CB8AC3E}">
        <p14:creationId xmlns:p14="http://schemas.microsoft.com/office/powerpoint/2010/main" val="376705244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Slide Number Placeholder 5"/>
          <p:cNvSpPr>
            <a:spLocks noGrp="1"/>
          </p:cNvSpPr>
          <p:nvPr>
            <p:ph type="sldNum" sz="quarter" idx="12"/>
          </p:nvPr>
        </p:nvSpPr>
        <p:spPr>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en-US" altLang="en-US" sz="1000" smtClean="0">
                <a:solidFill>
                  <a:srgbClr val="000000"/>
                </a:solidFill>
              </a:rPr>
              <a:t>1-</a:t>
            </a:r>
            <a:fld id="{B67BF971-356A-46BC-82F4-324D06E1429C}" type="slidenum">
              <a:rPr lang="en-US" altLang="en-US" sz="1000" smtClean="0">
                <a:solidFill>
                  <a:srgbClr val="000000"/>
                </a:solidFill>
              </a:rPr>
              <a:pPr eaLnBrk="1" hangingPunct="1">
                <a:spcBef>
                  <a:spcPct val="0"/>
                </a:spcBef>
                <a:buClrTx/>
                <a:buSzTx/>
                <a:buFontTx/>
                <a:buNone/>
              </a:pPr>
              <a:t>44</a:t>
            </a:fld>
            <a:endParaRPr lang="en-US" altLang="en-US" sz="1000" smtClean="0">
              <a:solidFill>
                <a:srgbClr val="000000"/>
              </a:solidFill>
            </a:endParaRPr>
          </a:p>
        </p:txBody>
      </p:sp>
      <p:sp>
        <p:nvSpPr>
          <p:cNvPr id="17412" name="Rectangle 2"/>
          <p:cNvSpPr>
            <a:spLocks noGrp="1" noChangeArrowheads="1"/>
          </p:cNvSpPr>
          <p:nvPr>
            <p:ph type="title"/>
          </p:nvPr>
        </p:nvSpPr>
        <p:spPr/>
        <p:txBody>
          <a:bodyPr anchor="ctr" anchorCtr="0"/>
          <a:lstStyle/>
          <a:p>
            <a:pPr eaLnBrk="1" hangingPunct="1"/>
            <a:r>
              <a:rPr lang="en-US" altLang="en-US" sz="4400" b="1" dirty="0">
                <a:latin typeface="Verdana"/>
              </a:rPr>
              <a:t>Engineering</a:t>
            </a:r>
            <a:r>
              <a:rPr lang="en-GB" altLang="en-US" sz="4400" b="1" dirty="0">
                <a:latin typeface="Verdana"/>
              </a:rPr>
              <a:t> </a:t>
            </a:r>
            <a:r>
              <a:rPr lang="en-US" altLang="en-US" sz="4400" b="1" dirty="0">
                <a:latin typeface="Verdana"/>
              </a:rPr>
              <a:t>and</a:t>
            </a:r>
            <a:r>
              <a:rPr lang="tr-TR" altLang="en-US" sz="4400" b="1" dirty="0">
                <a:latin typeface="Verdana"/>
              </a:rPr>
              <a:t> </a:t>
            </a:r>
            <a:r>
              <a:rPr lang="en-US" altLang="en-US" sz="4400" b="1" dirty="0">
                <a:latin typeface="Verdana"/>
              </a:rPr>
              <a:t>Science</a:t>
            </a:r>
            <a:endParaRPr lang="en-US" altLang="en-US" sz="4400" b="1" dirty="0">
              <a:latin typeface="+mn-lt"/>
            </a:endParaRPr>
          </a:p>
        </p:txBody>
      </p:sp>
      <p:sp>
        <p:nvSpPr>
          <p:cNvPr id="17413" name="Rectangle 3"/>
          <p:cNvSpPr>
            <a:spLocks noGrp="1" noChangeArrowheads="1"/>
          </p:cNvSpPr>
          <p:nvPr>
            <p:ph type="body" idx="1"/>
          </p:nvPr>
        </p:nvSpPr>
        <p:spPr/>
        <p:txBody>
          <a:bodyPr/>
          <a:lstStyle/>
          <a:p>
            <a:pPr>
              <a:defRPr/>
            </a:pPr>
            <a:r>
              <a:rPr lang="en-US" altLang="tr-TR" dirty="0" smtClean="0">
                <a:solidFill>
                  <a:schemeClr val="tx2"/>
                </a:solidFill>
              </a:rPr>
              <a:t>Scientists study world as it is, engineers create world that has never been.</a:t>
            </a:r>
          </a:p>
          <a:p>
            <a:pPr marL="0" indent="0">
              <a:buNone/>
              <a:defRPr/>
            </a:pPr>
            <a:r>
              <a:rPr lang="en-US" altLang="tr-TR" sz="1600" dirty="0" smtClean="0">
                <a:solidFill>
                  <a:schemeClr val="tx2"/>
                </a:solidFill>
              </a:rPr>
              <a:t>Theodore von Karman</a:t>
            </a:r>
          </a:p>
          <a:p>
            <a:pPr marL="0" indent="0" algn="ctr">
              <a:buNone/>
              <a:defRPr/>
            </a:pPr>
            <a:endParaRPr lang="en-US" altLang="tr-TR" dirty="0" smtClean="0">
              <a:solidFill>
                <a:schemeClr val="tx2"/>
              </a:solidFill>
            </a:endParaRPr>
          </a:p>
          <a:p>
            <a:pPr marL="0" indent="0" algn="ctr">
              <a:buNone/>
              <a:defRPr/>
            </a:pPr>
            <a:r>
              <a:rPr lang="en-US" altLang="tr-TR" dirty="0" smtClean="0">
                <a:solidFill>
                  <a:schemeClr val="tx2"/>
                </a:solidFill>
              </a:rPr>
              <a:t>You can </a:t>
            </a:r>
            <a:r>
              <a:rPr lang="en-US" altLang="tr-TR" b="1" dirty="0" smtClean="0">
                <a:solidFill>
                  <a:schemeClr val="tx2"/>
                </a:solidFill>
              </a:rPr>
              <a:t>ANALYZE PAST</a:t>
            </a:r>
            <a:r>
              <a:rPr lang="en-US" altLang="tr-TR" dirty="0" smtClean="0">
                <a:solidFill>
                  <a:schemeClr val="tx2"/>
                </a:solidFill>
              </a:rPr>
              <a:t>.</a:t>
            </a:r>
            <a:endParaRPr lang="tr-TR" altLang="tr-TR" dirty="0" smtClean="0">
              <a:solidFill>
                <a:schemeClr val="tx2"/>
              </a:solidFill>
            </a:endParaRPr>
          </a:p>
          <a:p>
            <a:pPr marL="0" indent="0" algn="ctr">
              <a:buNone/>
              <a:defRPr/>
            </a:pPr>
            <a:r>
              <a:rPr lang="en-US" altLang="tr-TR" dirty="0" smtClean="0">
                <a:solidFill>
                  <a:schemeClr val="tx2"/>
                </a:solidFill>
              </a:rPr>
              <a:t/>
            </a:r>
            <a:br>
              <a:rPr lang="en-US" altLang="tr-TR" dirty="0" smtClean="0">
                <a:solidFill>
                  <a:schemeClr val="tx2"/>
                </a:solidFill>
              </a:rPr>
            </a:br>
            <a:r>
              <a:rPr lang="en-US" altLang="tr-TR" dirty="0" smtClean="0">
                <a:solidFill>
                  <a:schemeClr val="tx2"/>
                </a:solidFill>
              </a:rPr>
              <a:t>You have to </a:t>
            </a:r>
            <a:r>
              <a:rPr lang="en-US" altLang="tr-TR" b="1" dirty="0" smtClean="0">
                <a:solidFill>
                  <a:schemeClr val="tx2"/>
                </a:solidFill>
              </a:rPr>
              <a:t>DESIGN</a:t>
            </a:r>
            <a:r>
              <a:rPr lang="tr-TR" altLang="tr-TR" b="1" dirty="0" smtClean="0">
                <a:solidFill>
                  <a:schemeClr val="tx2"/>
                </a:solidFill>
              </a:rPr>
              <a:t> </a:t>
            </a:r>
            <a:r>
              <a:rPr lang="en-US" altLang="tr-TR" b="1" dirty="0" smtClean="0">
                <a:solidFill>
                  <a:schemeClr val="tx2"/>
                </a:solidFill>
              </a:rPr>
              <a:t>FUTURE.</a:t>
            </a:r>
            <a:br>
              <a:rPr lang="en-US" altLang="tr-TR" b="1" dirty="0" smtClean="0">
                <a:solidFill>
                  <a:schemeClr val="tx2"/>
                </a:solidFill>
              </a:rPr>
            </a:br>
            <a:endParaRPr lang="en-US" altLang="tr-TR" b="1" dirty="0" smtClean="0">
              <a:solidFill>
                <a:schemeClr val="tx2"/>
              </a:solidFill>
            </a:endParaRPr>
          </a:p>
          <a:p>
            <a:pPr marL="0" indent="0" algn="ctr">
              <a:buNone/>
              <a:defRPr/>
            </a:pPr>
            <a:r>
              <a:rPr lang="en-US" altLang="tr-TR" b="1" dirty="0" smtClean="0">
                <a:solidFill>
                  <a:schemeClr val="tx2"/>
                </a:solidFill>
              </a:rPr>
              <a:t>ENGINEERS</a:t>
            </a:r>
            <a:endParaRPr lang="en-US" altLang="tr-TR" b="1" dirty="0">
              <a:solidFill>
                <a:schemeClr val="tx2"/>
              </a:solidFill>
            </a:endParaRPr>
          </a:p>
        </p:txBody>
      </p:sp>
      <p:sp>
        <p:nvSpPr>
          <p:cNvPr id="5" name="Line 4"/>
          <p:cNvSpPr>
            <a:spLocks noChangeShapeType="1"/>
          </p:cNvSpPr>
          <p:nvPr/>
        </p:nvSpPr>
        <p:spPr bwMode="auto">
          <a:xfrm>
            <a:off x="4572000" y="4725144"/>
            <a:ext cx="0" cy="612577"/>
          </a:xfrm>
          <a:prstGeom prst="line">
            <a:avLst/>
          </a:prstGeom>
          <a:noFill/>
          <a:ln w="635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400" b="0" i="0" u="none" strike="noStrike" kern="0" cap="none" spc="0" normalizeH="0" baseline="0" noProof="0" smtClean="0">
              <a:ln>
                <a:noFill/>
              </a:ln>
              <a:solidFill>
                <a:srgbClr val="FFFFFF"/>
              </a:solidFill>
              <a:effectLst/>
              <a:uLnTx/>
              <a:uFillTx/>
            </a:endParaRPr>
          </a:p>
        </p:txBody>
      </p:sp>
    </p:spTree>
    <p:extLst>
      <p:ext uri="{BB962C8B-B14F-4D97-AF65-F5344CB8AC3E}">
        <p14:creationId xmlns:p14="http://schemas.microsoft.com/office/powerpoint/2010/main" val="189742215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Slide Number Placeholder 5"/>
          <p:cNvSpPr>
            <a:spLocks noGrp="1"/>
          </p:cNvSpPr>
          <p:nvPr>
            <p:ph type="sldNum" sz="quarter" idx="12"/>
          </p:nvPr>
        </p:nvSpPr>
        <p:spPr>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tr-TR" altLang="en-US" sz="1000" dirty="0">
                <a:solidFill>
                  <a:srgbClr val="000000"/>
                </a:solidFill>
              </a:rPr>
              <a:t>1</a:t>
            </a:r>
            <a:r>
              <a:rPr lang="en-US" altLang="en-US" sz="1000" dirty="0" smtClean="0">
                <a:solidFill>
                  <a:srgbClr val="000000"/>
                </a:solidFill>
              </a:rPr>
              <a:t>-</a:t>
            </a:r>
            <a:fld id="{26381619-D033-4108-9E48-ABB03DC9A7F1}" type="slidenum">
              <a:rPr lang="en-US" altLang="en-US" sz="1000" smtClean="0">
                <a:solidFill>
                  <a:srgbClr val="000000"/>
                </a:solidFill>
              </a:rPr>
              <a:pPr eaLnBrk="1" hangingPunct="1">
                <a:spcBef>
                  <a:spcPct val="0"/>
                </a:spcBef>
                <a:buClrTx/>
                <a:buSzTx/>
                <a:buFontTx/>
                <a:buNone/>
              </a:pPr>
              <a:t>45</a:t>
            </a:fld>
            <a:endParaRPr lang="en-US" altLang="en-US" sz="1000" dirty="0" smtClean="0">
              <a:solidFill>
                <a:srgbClr val="000000"/>
              </a:solidFill>
            </a:endParaRPr>
          </a:p>
        </p:txBody>
      </p:sp>
      <p:sp>
        <p:nvSpPr>
          <p:cNvPr id="7173" name="Rectangle 3"/>
          <p:cNvSpPr>
            <a:spLocks noGrp="1" noChangeArrowheads="1"/>
          </p:cNvSpPr>
          <p:nvPr>
            <p:ph type="body" idx="1"/>
          </p:nvPr>
        </p:nvSpPr>
        <p:spPr>
          <a:xfrm>
            <a:off x="457200" y="1600200"/>
            <a:ext cx="8229600" cy="4572000"/>
          </a:xfrm>
        </p:spPr>
        <p:txBody>
          <a:bodyPr/>
          <a:lstStyle/>
          <a:p>
            <a:pPr eaLnBrk="1" hangingPunct="1">
              <a:buClr>
                <a:srgbClr val="999966"/>
              </a:buClr>
              <a:defRPr/>
            </a:pPr>
            <a:r>
              <a:rPr lang="en-US" altLang="en-US" dirty="0" smtClean="0">
                <a:solidFill>
                  <a:srgbClr val="666699"/>
                </a:solidFill>
              </a:rPr>
              <a:t>As a scholarly discipline, it is closely related to subjects such as:</a:t>
            </a:r>
          </a:p>
          <a:p>
            <a:pPr lvl="1" eaLnBrk="1" hangingPunct="1">
              <a:defRPr/>
            </a:pPr>
            <a:r>
              <a:rPr lang="en-US" altLang="en-US" dirty="0">
                <a:solidFill>
                  <a:srgbClr val="666699"/>
                </a:solidFill>
                <a:ea typeface="+mn-ea"/>
              </a:rPr>
              <a:t>The </a:t>
            </a:r>
            <a:r>
              <a:rPr lang="en-US" altLang="en-US" dirty="0" smtClean="0">
                <a:solidFill>
                  <a:srgbClr val="666699"/>
                </a:solidFill>
              </a:rPr>
              <a:t>philosophy of engineering</a:t>
            </a:r>
          </a:p>
          <a:p>
            <a:pPr lvl="1" eaLnBrk="1" hangingPunct="1">
              <a:defRPr/>
            </a:pPr>
            <a:r>
              <a:rPr lang="en-US" altLang="en-US" dirty="0">
                <a:solidFill>
                  <a:srgbClr val="666699"/>
                </a:solidFill>
                <a:ea typeface="+mn-ea"/>
              </a:rPr>
              <a:t>The </a:t>
            </a:r>
            <a:r>
              <a:rPr lang="en-US" altLang="en-US" dirty="0" smtClean="0">
                <a:solidFill>
                  <a:srgbClr val="666699"/>
                </a:solidFill>
              </a:rPr>
              <a:t>philosophy of science </a:t>
            </a:r>
          </a:p>
          <a:p>
            <a:pPr lvl="2" eaLnBrk="1" hangingPunct="1">
              <a:defRPr/>
            </a:pPr>
            <a:r>
              <a:rPr lang="en-US" altLang="en-US" dirty="0" smtClean="0">
                <a:solidFill>
                  <a:srgbClr val="666699"/>
                </a:solidFill>
              </a:rPr>
              <a:t>Social and management sciences</a:t>
            </a:r>
          </a:p>
          <a:p>
            <a:pPr lvl="1" eaLnBrk="1" hangingPunct="1">
              <a:defRPr/>
            </a:pPr>
            <a:r>
              <a:rPr lang="en-US" altLang="en-US" dirty="0" smtClean="0">
                <a:solidFill>
                  <a:srgbClr val="666699"/>
                </a:solidFill>
              </a:rPr>
              <a:t>Ethics of technology</a:t>
            </a:r>
          </a:p>
          <a:p>
            <a:pPr lvl="1" eaLnBrk="1" hangingPunct="1">
              <a:defRPr/>
            </a:pPr>
            <a:r>
              <a:rPr lang="en-US" altLang="en-US" dirty="0" smtClean="0">
                <a:solidFill>
                  <a:srgbClr val="666699"/>
                </a:solidFill>
              </a:rPr>
              <a:t>The law</a:t>
            </a:r>
          </a:p>
        </p:txBody>
      </p:sp>
      <p:sp>
        <p:nvSpPr>
          <p:cNvPr id="6" name="Rectangle 2"/>
          <p:cNvSpPr>
            <a:spLocks noGrp="1" noChangeArrowheads="1"/>
          </p:cNvSpPr>
          <p:nvPr>
            <p:ph type="title"/>
          </p:nvPr>
        </p:nvSpPr>
        <p:spPr>
          <a:xfrm>
            <a:off x="457200" y="277813"/>
            <a:ext cx="8229600" cy="1139825"/>
          </a:xfrm>
        </p:spPr>
        <p:txBody>
          <a:bodyPr anchor="ctr" anchorCtr="0"/>
          <a:lstStyle/>
          <a:p>
            <a:pPr eaLnBrk="1" hangingPunct="1"/>
            <a:r>
              <a:rPr lang="en-US" altLang="en-US" sz="4000" b="1" dirty="0">
                <a:latin typeface="Verdana"/>
              </a:rPr>
              <a:t>Ethics in </a:t>
            </a:r>
            <a:r>
              <a:rPr lang="tr-TR" altLang="en-US" sz="4000" b="1" dirty="0">
                <a:latin typeface="Verdana"/>
              </a:rPr>
              <a:t/>
            </a:r>
            <a:br>
              <a:rPr lang="tr-TR" altLang="en-US" sz="4000" b="1" dirty="0">
                <a:latin typeface="Verdana"/>
              </a:rPr>
            </a:br>
            <a:r>
              <a:rPr lang="en-US" altLang="en-US" sz="4000" b="1" dirty="0">
                <a:latin typeface="Verdana"/>
              </a:rPr>
              <a:t>Engineering</a:t>
            </a:r>
            <a:r>
              <a:rPr lang="tr-TR" altLang="en-US" sz="4000" b="1" dirty="0">
                <a:latin typeface="Verdana"/>
              </a:rPr>
              <a:t> </a:t>
            </a:r>
            <a:r>
              <a:rPr lang="en-US" altLang="en-US" sz="4000" b="1" dirty="0">
                <a:latin typeface="Verdana"/>
              </a:rPr>
              <a:t>and Science</a:t>
            </a:r>
            <a:endParaRPr lang="en-US" altLang="en-US" sz="4400" dirty="0"/>
          </a:p>
        </p:txBody>
      </p:sp>
    </p:spTree>
    <p:extLst>
      <p:ext uri="{BB962C8B-B14F-4D97-AF65-F5344CB8AC3E}">
        <p14:creationId xmlns:p14="http://schemas.microsoft.com/office/powerpoint/2010/main" val="343443333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Slide Number Placeholder 5"/>
          <p:cNvSpPr>
            <a:spLocks noGrp="1"/>
          </p:cNvSpPr>
          <p:nvPr>
            <p:ph type="sldNum" sz="quarter" idx="12"/>
          </p:nvPr>
        </p:nvSpPr>
        <p:spPr>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tr-TR" altLang="en-US" sz="1000" dirty="0">
                <a:solidFill>
                  <a:srgbClr val="000000"/>
                </a:solidFill>
              </a:rPr>
              <a:t>1</a:t>
            </a:r>
            <a:r>
              <a:rPr lang="en-US" altLang="en-US" sz="1000" dirty="0" smtClean="0">
                <a:solidFill>
                  <a:srgbClr val="000000"/>
                </a:solidFill>
              </a:rPr>
              <a:t>-</a:t>
            </a:r>
            <a:fld id="{26381619-D033-4108-9E48-ABB03DC9A7F1}" type="slidenum">
              <a:rPr lang="en-US" altLang="en-US" sz="1000" smtClean="0">
                <a:solidFill>
                  <a:srgbClr val="000000"/>
                </a:solidFill>
              </a:rPr>
              <a:pPr eaLnBrk="1" hangingPunct="1">
                <a:spcBef>
                  <a:spcPct val="0"/>
                </a:spcBef>
                <a:buClrTx/>
                <a:buSzTx/>
                <a:buFontTx/>
                <a:buNone/>
              </a:pPr>
              <a:t>46</a:t>
            </a:fld>
            <a:endParaRPr lang="en-US" altLang="en-US" sz="1000" dirty="0" smtClean="0">
              <a:solidFill>
                <a:srgbClr val="000000"/>
              </a:solidFill>
            </a:endParaRPr>
          </a:p>
        </p:txBody>
      </p:sp>
      <p:sp>
        <p:nvSpPr>
          <p:cNvPr id="7173" name="Rectangle 3"/>
          <p:cNvSpPr>
            <a:spLocks noGrp="1" noChangeArrowheads="1"/>
          </p:cNvSpPr>
          <p:nvPr>
            <p:ph type="body" idx="1"/>
          </p:nvPr>
        </p:nvSpPr>
        <p:spPr>
          <a:xfrm>
            <a:off x="457200" y="1600200"/>
            <a:ext cx="8229600" cy="4572000"/>
          </a:xfrm>
        </p:spPr>
        <p:txBody>
          <a:bodyPr/>
          <a:lstStyle/>
          <a:p>
            <a:pPr eaLnBrk="1" hangingPunct="1">
              <a:defRPr/>
            </a:pPr>
            <a:r>
              <a:rPr lang="en-US" altLang="en-US" b="1" dirty="0" smtClean="0">
                <a:solidFill>
                  <a:srgbClr val="666699"/>
                </a:solidFill>
              </a:rPr>
              <a:t>Engineering ethics</a:t>
            </a:r>
            <a:r>
              <a:rPr lang="en-US" altLang="en-US" dirty="0" smtClean="0">
                <a:solidFill>
                  <a:srgbClr val="666699"/>
                </a:solidFill>
              </a:rPr>
              <a:t> is the field of applied ethics and system of moral principles that apply to the practice of engineering</a:t>
            </a:r>
          </a:p>
          <a:p>
            <a:pPr eaLnBrk="1" hangingPunct="1">
              <a:defRPr/>
            </a:pPr>
            <a:r>
              <a:rPr lang="en-US" altLang="en-US" dirty="0" smtClean="0">
                <a:solidFill>
                  <a:srgbClr val="666699"/>
                </a:solidFill>
              </a:rPr>
              <a:t>The field examines and sets the duty and obligation of engineers to society, to their clients, and to the profession</a:t>
            </a:r>
          </a:p>
          <a:p>
            <a:pPr eaLnBrk="1" hangingPunct="1">
              <a:defRPr/>
            </a:pPr>
            <a:r>
              <a:rPr lang="en-US" altLang="en-US" dirty="0" smtClean="0"/>
              <a:t>It consists of a set of norms, codes and guidelines that engineers adhere to as a moral obligation to their profession and to the world</a:t>
            </a:r>
          </a:p>
          <a:p>
            <a:pPr marL="0" indent="0" eaLnBrk="1" hangingPunct="1">
              <a:buNone/>
              <a:defRPr/>
            </a:pPr>
            <a:r>
              <a:rPr lang="en-US" altLang="en-US" sz="1600" dirty="0" smtClean="0"/>
              <a:t>SOURCE: Engineering ethics - Wikipedia, the free encyclopedia</a:t>
            </a:r>
          </a:p>
        </p:txBody>
      </p:sp>
      <p:sp>
        <p:nvSpPr>
          <p:cNvPr id="6" name="Rectangle 2"/>
          <p:cNvSpPr>
            <a:spLocks noGrp="1" noChangeArrowheads="1"/>
          </p:cNvSpPr>
          <p:nvPr>
            <p:ph type="title"/>
          </p:nvPr>
        </p:nvSpPr>
        <p:spPr>
          <a:xfrm>
            <a:off x="457200" y="277813"/>
            <a:ext cx="8229600" cy="1139825"/>
          </a:xfrm>
        </p:spPr>
        <p:txBody>
          <a:bodyPr anchor="ctr" anchorCtr="0"/>
          <a:lstStyle/>
          <a:p>
            <a:pPr eaLnBrk="1" hangingPunct="1"/>
            <a:r>
              <a:rPr lang="en-US" altLang="en-US" sz="4000" b="1" dirty="0">
                <a:latin typeface="Verdana"/>
              </a:rPr>
              <a:t>Ethics in </a:t>
            </a:r>
            <a:r>
              <a:rPr lang="tr-TR" altLang="en-US" sz="4000" b="1" dirty="0">
                <a:latin typeface="Verdana"/>
              </a:rPr>
              <a:t/>
            </a:r>
            <a:br>
              <a:rPr lang="tr-TR" altLang="en-US" sz="4000" b="1" dirty="0">
                <a:latin typeface="Verdana"/>
              </a:rPr>
            </a:br>
            <a:r>
              <a:rPr lang="en-US" altLang="en-US" sz="4000" b="1" dirty="0">
                <a:latin typeface="Verdana"/>
              </a:rPr>
              <a:t>Engineering</a:t>
            </a:r>
            <a:r>
              <a:rPr lang="tr-TR" altLang="en-US" sz="4000" b="1" dirty="0">
                <a:latin typeface="Verdana"/>
              </a:rPr>
              <a:t> </a:t>
            </a:r>
            <a:r>
              <a:rPr lang="en-US" altLang="en-US" sz="4000" b="1" dirty="0">
                <a:latin typeface="Verdana"/>
              </a:rPr>
              <a:t>and Science</a:t>
            </a:r>
            <a:endParaRPr lang="en-US" altLang="en-US" sz="4400" dirty="0"/>
          </a:p>
        </p:txBody>
      </p:sp>
    </p:spTree>
    <p:extLst>
      <p:ext uri="{BB962C8B-B14F-4D97-AF65-F5344CB8AC3E}">
        <p14:creationId xmlns:p14="http://schemas.microsoft.com/office/powerpoint/2010/main" val="57696644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Slide Number Placeholder 5"/>
          <p:cNvSpPr>
            <a:spLocks noGrp="1"/>
          </p:cNvSpPr>
          <p:nvPr>
            <p:ph type="sldNum" sz="quarter" idx="12"/>
          </p:nvPr>
        </p:nvSpPr>
        <p:spPr>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tr-TR" altLang="en-US" sz="1000" dirty="0">
                <a:solidFill>
                  <a:srgbClr val="000000"/>
                </a:solidFill>
              </a:rPr>
              <a:t>1</a:t>
            </a:r>
            <a:r>
              <a:rPr lang="en-US" altLang="en-US" sz="1000" dirty="0" smtClean="0">
                <a:solidFill>
                  <a:srgbClr val="000000"/>
                </a:solidFill>
              </a:rPr>
              <a:t>-</a:t>
            </a:r>
            <a:fld id="{26381619-D033-4108-9E48-ABB03DC9A7F1}" type="slidenum">
              <a:rPr lang="en-US" altLang="en-US" sz="1000" smtClean="0">
                <a:solidFill>
                  <a:srgbClr val="000000"/>
                </a:solidFill>
              </a:rPr>
              <a:pPr eaLnBrk="1" hangingPunct="1">
                <a:spcBef>
                  <a:spcPct val="0"/>
                </a:spcBef>
                <a:buClrTx/>
                <a:buSzTx/>
                <a:buFontTx/>
                <a:buNone/>
              </a:pPr>
              <a:t>47</a:t>
            </a:fld>
            <a:endParaRPr lang="en-US" altLang="en-US" sz="1000" dirty="0" smtClean="0">
              <a:solidFill>
                <a:srgbClr val="000000"/>
              </a:solidFill>
            </a:endParaRPr>
          </a:p>
        </p:txBody>
      </p:sp>
      <p:sp>
        <p:nvSpPr>
          <p:cNvPr id="7173" name="Rectangle 3"/>
          <p:cNvSpPr>
            <a:spLocks noGrp="1" noChangeArrowheads="1"/>
          </p:cNvSpPr>
          <p:nvPr>
            <p:ph type="body" idx="1"/>
          </p:nvPr>
        </p:nvSpPr>
        <p:spPr>
          <a:xfrm>
            <a:off x="457200" y="1600200"/>
            <a:ext cx="8219256" cy="4572000"/>
          </a:xfrm>
        </p:spPr>
        <p:txBody>
          <a:bodyPr/>
          <a:lstStyle/>
          <a:p>
            <a:pPr eaLnBrk="1" hangingPunct="1">
              <a:defRPr/>
            </a:pPr>
            <a:r>
              <a:rPr lang="en-US" altLang="en-US" dirty="0" smtClean="0"/>
              <a:t>Engineering ethics apply to the specific issues which affect engineering professionals</a:t>
            </a:r>
          </a:p>
          <a:p>
            <a:pPr eaLnBrk="1" hangingPunct="1">
              <a:defRPr/>
            </a:pPr>
            <a:r>
              <a:rPr lang="en-US" altLang="en-US" dirty="0" smtClean="0"/>
              <a:t>Engineering is a professional career that impact lives</a:t>
            </a:r>
          </a:p>
          <a:p>
            <a:pPr eaLnBrk="1" hangingPunct="1">
              <a:defRPr/>
            </a:pPr>
            <a:r>
              <a:rPr lang="en-US" altLang="en-US" dirty="0" smtClean="0"/>
              <a:t>When ethics is not followed, disasters often occur </a:t>
            </a:r>
          </a:p>
          <a:p>
            <a:pPr eaLnBrk="1" hangingPunct="1">
              <a:defRPr/>
            </a:pPr>
            <a:r>
              <a:rPr lang="en-US" altLang="en-US" dirty="0" smtClean="0"/>
              <a:t>These disasters not only include huge costs and environmental impacts, but also often result in the loss of human life</a:t>
            </a:r>
          </a:p>
        </p:txBody>
      </p:sp>
      <p:sp>
        <p:nvSpPr>
          <p:cNvPr id="6" name="Rectangle 2"/>
          <p:cNvSpPr>
            <a:spLocks noGrp="1" noChangeArrowheads="1"/>
          </p:cNvSpPr>
          <p:nvPr>
            <p:ph type="title"/>
          </p:nvPr>
        </p:nvSpPr>
        <p:spPr>
          <a:xfrm>
            <a:off x="457200" y="277813"/>
            <a:ext cx="8229600" cy="1139825"/>
          </a:xfrm>
        </p:spPr>
        <p:txBody>
          <a:bodyPr anchor="ctr" anchorCtr="0"/>
          <a:lstStyle/>
          <a:p>
            <a:pPr eaLnBrk="1" hangingPunct="1"/>
            <a:r>
              <a:rPr lang="en-US" altLang="en-US" sz="4000" b="1" dirty="0">
                <a:latin typeface="Verdana"/>
              </a:rPr>
              <a:t>Ethics in </a:t>
            </a:r>
            <a:r>
              <a:rPr lang="tr-TR" altLang="en-US" sz="4000" b="1" dirty="0">
                <a:latin typeface="Verdana"/>
              </a:rPr>
              <a:t/>
            </a:r>
            <a:br>
              <a:rPr lang="tr-TR" altLang="en-US" sz="4000" b="1" dirty="0">
                <a:latin typeface="Verdana"/>
              </a:rPr>
            </a:br>
            <a:r>
              <a:rPr lang="en-US" altLang="en-US" sz="4000" b="1" dirty="0">
                <a:latin typeface="Verdana"/>
              </a:rPr>
              <a:t>Engineering</a:t>
            </a:r>
            <a:r>
              <a:rPr lang="tr-TR" altLang="en-US" sz="4000" b="1" dirty="0">
                <a:latin typeface="Verdana"/>
              </a:rPr>
              <a:t> </a:t>
            </a:r>
            <a:r>
              <a:rPr lang="en-US" altLang="en-US" sz="4000" b="1" dirty="0">
                <a:latin typeface="Verdana"/>
              </a:rPr>
              <a:t>and Science</a:t>
            </a:r>
            <a:endParaRPr lang="en-US" altLang="en-US" sz="4400" dirty="0"/>
          </a:p>
        </p:txBody>
      </p:sp>
    </p:spTree>
    <p:extLst>
      <p:ext uri="{BB962C8B-B14F-4D97-AF65-F5344CB8AC3E}">
        <p14:creationId xmlns:p14="http://schemas.microsoft.com/office/powerpoint/2010/main" val="153594552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Slide Number Placeholder 5"/>
          <p:cNvSpPr>
            <a:spLocks noGrp="1"/>
          </p:cNvSpPr>
          <p:nvPr>
            <p:ph type="sldNum" sz="quarter" idx="12"/>
          </p:nvPr>
        </p:nvSpPr>
        <p:spPr>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tr-TR" altLang="en-US" sz="1000" dirty="0">
                <a:solidFill>
                  <a:srgbClr val="000000"/>
                </a:solidFill>
              </a:rPr>
              <a:t>1</a:t>
            </a:r>
            <a:r>
              <a:rPr lang="en-US" altLang="en-US" sz="1000" dirty="0" smtClean="0">
                <a:solidFill>
                  <a:srgbClr val="000000"/>
                </a:solidFill>
              </a:rPr>
              <a:t>-</a:t>
            </a:r>
            <a:fld id="{26381619-D033-4108-9E48-ABB03DC9A7F1}" type="slidenum">
              <a:rPr lang="en-US" altLang="en-US" sz="1000" smtClean="0">
                <a:solidFill>
                  <a:srgbClr val="000000"/>
                </a:solidFill>
              </a:rPr>
              <a:pPr eaLnBrk="1" hangingPunct="1">
                <a:spcBef>
                  <a:spcPct val="0"/>
                </a:spcBef>
                <a:buClrTx/>
                <a:buSzTx/>
                <a:buFontTx/>
                <a:buNone/>
              </a:pPr>
              <a:t>48</a:t>
            </a:fld>
            <a:endParaRPr lang="en-US" altLang="en-US" sz="1000" dirty="0" smtClean="0">
              <a:solidFill>
                <a:srgbClr val="000000"/>
              </a:solidFill>
            </a:endParaRPr>
          </a:p>
        </p:txBody>
      </p:sp>
      <p:sp>
        <p:nvSpPr>
          <p:cNvPr id="7172" name="Rectangle 2"/>
          <p:cNvSpPr>
            <a:spLocks noGrp="1" noChangeArrowheads="1"/>
          </p:cNvSpPr>
          <p:nvPr>
            <p:ph type="title"/>
          </p:nvPr>
        </p:nvSpPr>
        <p:spPr/>
        <p:txBody>
          <a:bodyPr anchor="ctr" anchorCtr="0"/>
          <a:lstStyle/>
          <a:p>
            <a:pPr eaLnBrk="1" hangingPunct="1"/>
            <a:r>
              <a:rPr lang="en-US" altLang="en-US" sz="4000" b="1" dirty="0">
                <a:latin typeface="Verdana"/>
              </a:rPr>
              <a:t>Ethics in </a:t>
            </a:r>
            <a:r>
              <a:rPr lang="tr-TR" altLang="en-US" sz="4000" b="1" dirty="0">
                <a:latin typeface="Verdana"/>
              </a:rPr>
              <a:t/>
            </a:r>
            <a:br>
              <a:rPr lang="tr-TR" altLang="en-US" sz="4000" b="1" dirty="0">
                <a:latin typeface="Verdana"/>
              </a:rPr>
            </a:br>
            <a:r>
              <a:rPr lang="en-US" altLang="en-US" sz="4000" b="1" dirty="0">
                <a:latin typeface="Verdana"/>
              </a:rPr>
              <a:t>Engineering</a:t>
            </a:r>
            <a:r>
              <a:rPr lang="tr-TR" altLang="en-US" sz="4000" b="1" dirty="0">
                <a:latin typeface="Verdana"/>
              </a:rPr>
              <a:t> </a:t>
            </a:r>
            <a:r>
              <a:rPr lang="en-US" altLang="en-US" sz="4000" b="1" dirty="0">
                <a:latin typeface="Verdana"/>
              </a:rPr>
              <a:t>and Science</a:t>
            </a:r>
            <a:endParaRPr lang="en-US" altLang="en-US" sz="4400" dirty="0"/>
          </a:p>
        </p:txBody>
      </p:sp>
      <p:sp>
        <p:nvSpPr>
          <p:cNvPr id="7173" name="Rectangle 3"/>
          <p:cNvSpPr>
            <a:spLocks noGrp="1" noChangeArrowheads="1"/>
          </p:cNvSpPr>
          <p:nvPr>
            <p:ph type="body" idx="1"/>
          </p:nvPr>
        </p:nvSpPr>
        <p:spPr>
          <a:xfrm>
            <a:off x="457200" y="1600200"/>
            <a:ext cx="8229600" cy="4572000"/>
          </a:xfrm>
        </p:spPr>
        <p:txBody>
          <a:bodyPr/>
          <a:lstStyle/>
          <a:p>
            <a:pPr eaLnBrk="1" hangingPunct="1">
              <a:defRPr/>
            </a:pPr>
            <a:r>
              <a:rPr lang="en-US" altLang="en-US" dirty="0" smtClean="0"/>
              <a:t>As mentioned; engineering ethics is the study of the moral values, issues, and decisions involved in engineering practice</a:t>
            </a:r>
          </a:p>
          <a:p>
            <a:pPr eaLnBrk="1" hangingPunct="1">
              <a:defRPr/>
            </a:pPr>
            <a:r>
              <a:rPr lang="en-US" altLang="en-US" dirty="0" smtClean="0"/>
              <a:t>The moral values take on forms including:</a:t>
            </a:r>
          </a:p>
          <a:p>
            <a:pPr lvl="1" eaLnBrk="1" hangingPunct="1">
              <a:defRPr/>
            </a:pPr>
            <a:r>
              <a:rPr lang="en-US" altLang="en-US" dirty="0" smtClean="0"/>
              <a:t>Responsibilities</a:t>
            </a:r>
          </a:p>
          <a:p>
            <a:pPr lvl="1" eaLnBrk="1" hangingPunct="1">
              <a:defRPr/>
            </a:pPr>
            <a:r>
              <a:rPr lang="en-US" altLang="en-US" dirty="0" smtClean="0"/>
              <a:t>Ideals</a:t>
            </a:r>
          </a:p>
          <a:p>
            <a:pPr lvl="1" eaLnBrk="1" hangingPunct="1">
              <a:defRPr/>
            </a:pPr>
            <a:r>
              <a:rPr lang="en-US" altLang="en-US" dirty="0" smtClean="0"/>
              <a:t>Character traits </a:t>
            </a:r>
          </a:p>
          <a:p>
            <a:pPr lvl="1" eaLnBrk="1" hangingPunct="1">
              <a:defRPr/>
            </a:pPr>
            <a:r>
              <a:rPr lang="en-US" altLang="en-US" dirty="0" smtClean="0"/>
              <a:t>Social policies</a:t>
            </a:r>
          </a:p>
          <a:p>
            <a:pPr lvl="1" eaLnBrk="1" hangingPunct="1">
              <a:defRPr/>
            </a:pPr>
            <a:r>
              <a:rPr lang="en-US" altLang="en-US" dirty="0" smtClean="0"/>
              <a:t>Relationships desirable from individuals and corporations engaged in engineering</a:t>
            </a:r>
          </a:p>
        </p:txBody>
      </p:sp>
    </p:spTree>
    <p:extLst>
      <p:ext uri="{BB962C8B-B14F-4D97-AF65-F5344CB8AC3E}">
        <p14:creationId xmlns:p14="http://schemas.microsoft.com/office/powerpoint/2010/main" val="106742548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Slide Number Placeholder 5"/>
          <p:cNvSpPr>
            <a:spLocks noGrp="1"/>
          </p:cNvSpPr>
          <p:nvPr>
            <p:ph type="sldNum" sz="quarter" idx="12"/>
          </p:nvPr>
        </p:nvSpPr>
        <p:spPr>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tr-TR" altLang="en-US" sz="1000" dirty="0">
                <a:solidFill>
                  <a:srgbClr val="000000"/>
                </a:solidFill>
              </a:rPr>
              <a:t>1</a:t>
            </a:r>
            <a:r>
              <a:rPr lang="en-US" altLang="en-US" sz="1000" dirty="0" smtClean="0">
                <a:solidFill>
                  <a:srgbClr val="000000"/>
                </a:solidFill>
              </a:rPr>
              <a:t>-</a:t>
            </a:r>
            <a:fld id="{26381619-D033-4108-9E48-ABB03DC9A7F1}" type="slidenum">
              <a:rPr lang="en-US" altLang="en-US" sz="1000" smtClean="0">
                <a:solidFill>
                  <a:srgbClr val="000000"/>
                </a:solidFill>
              </a:rPr>
              <a:pPr eaLnBrk="1" hangingPunct="1">
                <a:spcBef>
                  <a:spcPct val="0"/>
                </a:spcBef>
                <a:buClrTx/>
                <a:buSzTx/>
                <a:buFontTx/>
                <a:buNone/>
              </a:pPr>
              <a:t>49</a:t>
            </a:fld>
            <a:endParaRPr lang="en-US" altLang="en-US" sz="1000" dirty="0" smtClean="0">
              <a:solidFill>
                <a:srgbClr val="000000"/>
              </a:solidFill>
            </a:endParaRPr>
          </a:p>
        </p:txBody>
      </p:sp>
      <p:sp>
        <p:nvSpPr>
          <p:cNvPr id="7172" name="Rectangle 2"/>
          <p:cNvSpPr>
            <a:spLocks noGrp="1" noChangeArrowheads="1"/>
          </p:cNvSpPr>
          <p:nvPr>
            <p:ph type="title"/>
          </p:nvPr>
        </p:nvSpPr>
        <p:spPr/>
        <p:txBody>
          <a:bodyPr anchor="ctr" anchorCtr="0"/>
          <a:lstStyle/>
          <a:p>
            <a:pPr eaLnBrk="1" hangingPunct="1"/>
            <a:r>
              <a:rPr lang="en-US" altLang="en-US" sz="4000" b="1" dirty="0">
                <a:latin typeface="Verdana"/>
              </a:rPr>
              <a:t>Ethics in </a:t>
            </a:r>
            <a:r>
              <a:rPr lang="tr-TR" altLang="en-US" sz="4000" b="1" dirty="0">
                <a:latin typeface="Verdana"/>
              </a:rPr>
              <a:t/>
            </a:r>
            <a:br>
              <a:rPr lang="tr-TR" altLang="en-US" sz="4000" b="1" dirty="0">
                <a:latin typeface="Verdana"/>
              </a:rPr>
            </a:br>
            <a:r>
              <a:rPr lang="en-US" altLang="en-US" sz="4000" b="1" dirty="0">
                <a:latin typeface="Verdana"/>
              </a:rPr>
              <a:t>Engineering</a:t>
            </a:r>
            <a:r>
              <a:rPr lang="tr-TR" altLang="en-US" sz="4000" b="1" dirty="0">
                <a:latin typeface="Verdana"/>
              </a:rPr>
              <a:t> </a:t>
            </a:r>
            <a:r>
              <a:rPr lang="en-US" altLang="en-US" sz="4000" b="1" dirty="0">
                <a:latin typeface="Verdana"/>
              </a:rPr>
              <a:t>and Science</a:t>
            </a:r>
            <a:endParaRPr lang="en-US" altLang="en-US" sz="4400" dirty="0"/>
          </a:p>
        </p:txBody>
      </p:sp>
      <p:sp>
        <p:nvSpPr>
          <p:cNvPr id="7173" name="Rectangle 3"/>
          <p:cNvSpPr>
            <a:spLocks noGrp="1" noChangeArrowheads="1"/>
          </p:cNvSpPr>
          <p:nvPr>
            <p:ph type="body" idx="1"/>
          </p:nvPr>
        </p:nvSpPr>
        <p:spPr>
          <a:xfrm>
            <a:off x="457200" y="1600200"/>
            <a:ext cx="8229600" cy="4572000"/>
          </a:xfrm>
        </p:spPr>
        <p:txBody>
          <a:bodyPr/>
          <a:lstStyle/>
          <a:p>
            <a:pPr eaLnBrk="1" hangingPunct="1">
              <a:defRPr/>
            </a:pPr>
            <a:r>
              <a:rPr lang="en-US" altLang="en-US" dirty="0" smtClean="0"/>
              <a:t>Engineering ethics in practice is often based on </a:t>
            </a:r>
            <a:r>
              <a:rPr lang="en-US" altLang="en-US" b="1" dirty="0" smtClean="0"/>
              <a:t>preventative ethics </a:t>
            </a:r>
            <a:r>
              <a:rPr lang="en-US" altLang="en-US" dirty="0" smtClean="0"/>
              <a:t>which depends on two skills of engineers:</a:t>
            </a:r>
          </a:p>
          <a:p>
            <a:pPr marL="808038" lvl="1" indent="-350838" eaLnBrk="1" hangingPunct="1">
              <a:buFont typeface="+mj-lt"/>
              <a:buAutoNum type="arabicPeriod"/>
              <a:defRPr/>
            </a:pPr>
            <a:r>
              <a:rPr lang="en-US" altLang="en-US" dirty="0" smtClean="0"/>
              <a:t>Engineers must be able to think ahead to anticipate possible ethical consequences of their professional actions, and</a:t>
            </a:r>
          </a:p>
          <a:p>
            <a:pPr marL="808038" lvl="1" indent="-350838" eaLnBrk="1" hangingPunct="1">
              <a:buFont typeface="+mj-lt"/>
              <a:buAutoNum type="arabicPeriod"/>
              <a:defRPr/>
            </a:pPr>
            <a:r>
              <a:rPr lang="en-US" altLang="en-US" dirty="0" smtClean="0"/>
              <a:t>Engineers must be able to think effectively about those ethical consequences and decide what is the </a:t>
            </a:r>
            <a:r>
              <a:rPr lang="en-US" altLang="en-US" b="1" dirty="0" smtClean="0"/>
              <a:t>‘‘ethically’’ </a:t>
            </a:r>
            <a:r>
              <a:rPr lang="en-US" altLang="en-US" dirty="0" smtClean="0"/>
              <a:t>correct manner to handle the situation</a:t>
            </a:r>
          </a:p>
        </p:txBody>
      </p:sp>
    </p:spTree>
    <p:extLst>
      <p:ext uri="{BB962C8B-B14F-4D97-AF65-F5344CB8AC3E}">
        <p14:creationId xmlns:p14="http://schemas.microsoft.com/office/powerpoint/2010/main" val="29344665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600200"/>
            <a:ext cx="8219256" cy="4530725"/>
          </a:xfrm>
        </p:spPr>
        <p:txBody>
          <a:bodyPr>
            <a:noAutofit/>
          </a:bodyPr>
          <a:lstStyle/>
          <a:p>
            <a:pPr eaLnBrk="1" hangingPunct="1">
              <a:lnSpc>
                <a:spcPct val="90000"/>
              </a:lnSpc>
              <a:buClr>
                <a:srgbClr val="999966"/>
              </a:buClr>
            </a:pPr>
            <a:r>
              <a:rPr lang="en-US" dirty="0" smtClean="0">
                <a:solidFill>
                  <a:schemeClr val="tx2"/>
                </a:solidFill>
              </a:rPr>
              <a:t>We are rational, thinking, choosing creatures</a:t>
            </a:r>
          </a:p>
          <a:p>
            <a:pPr eaLnBrk="1" hangingPunct="1">
              <a:lnSpc>
                <a:spcPct val="90000"/>
              </a:lnSpc>
              <a:buClr>
                <a:srgbClr val="999966"/>
              </a:buClr>
            </a:pPr>
            <a:r>
              <a:rPr lang="en-US" dirty="0" smtClean="0">
                <a:solidFill>
                  <a:schemeClr val="tx2"/>
                </a:solidFill>
              </a:rPr>
              <a:t>We all have the capacity to make conscious choices and we can make conscious ethical choices if we want to</a:t>
            </a:r>
          </a:p>
          <a:p>
            <a:pPr eaLnBrk="1" hangingPunct="1">
              <a:lnSpc>
                <a:spcPct val="90000"/>
              </a:lnSpc>
              <a:buClr>
                <a:srgbClr val="999966"/>
              </a:buClr>
            </a:pPr>
            <a:r>
              <a:rPr lang="en-US" dirty="0" smtClean="0">
                <a:solidFill>
                  <a:srgbClr val="666699"/>
                </a:solidFill>
              </a:rPr>
              <a:t>Everybody has own personal set of ethics</a:t>
            </a:r>
          </a:p>
          <a:p>
            <a:pPr lvl="1" eaLnBrk="1" hangingPunct="1">
              <a:lnSpc>
                <a:spcPct val="90000"/>
              </a:lnSpc>
            </a:pPr>
            <a:r>
              <a:rPr lang="en-US" dirty="0" smtClean="0">
                <a:solidFill>
                  <a:srgbClr val="666699"/>
                </a:solidFill>
              </a:rPr>
              <a:t>Some people are stricter than others</a:t>
            </a:r>
          </a:p>
          <a:p>
            <a:pPr eaLnBrk="1" hangingPunct="1">
              <a:lnSpc>
                <a:spcPct val="90000"/>
              </a:lnSpc>
              <a:buClr>
                <a:srgbClr val="999966"/>
              </a:buClr>
            </a:pPr>
            <a:r>
              <a:rPr lang="en-US" dirty="0">
                <a:solidFill>
                  <a:srgbClr val="666699"/>
                </a:solidFill>
              </a:rPr>
              <a:t>Your own ethics depend on your character</a:t>
            </a:r>
          </a:p>
          <a:p>
            <a:pPr eaLnBrk="1" hangingPunct="1">
              <a:lnSpc>
                <a:spcPct val="90000"/>
              </a:lnSpc>
              <a:buClr>
                <a:srgbClr val="999966"/>
              </a:buClr>
            </a:pPr>
            <a:r>
              <a:rPr lang="en-US" dirty="0" smtClean="0">
                <a:solidFill>
                  <a:srgbClr val="666699"/>
                </a:solidFill>
              </a:rPr>
              <a:t>However, there are universal standards and baseline, which have to be followed by every individual in the world</a:t>
            </a:r>
            <a:endParaRPr lang="en-US" dirty="0">
              <a:solidFill>
                <a:srgbClr val="666699"/>
              </a:solidFill>
            </a:endParaRPr>
          </a:p>
        </p:txBody>
      </p:sp>
      <p:sp>
        <p:nvSpPr>
          <p:cNvPr id="3" name="Title 2"/>
          <p:cNvSpPr>
            <a:spLocks noGrp="1"/>
          </p:cNvSpPr>
          <p:nvPr>
            <p:ph type="title"/>
          </p:nvPr>
        </p:nvSpPr>
        <p:spPr/>
        <p:txBody>
          <a:bodyPr anchor="ctr" anchorCtr="0">
            <a:normAutofit/>
          </a:bodyPr>
          <a:lstStyle/>
          <a:p>
            <a:r>
              <a:rPr lang="en-US" sz="4400" b="1" dirty="0" smtClean="0">
                <a:effectLst/>
                <a:latin typeface="+mn-lt"/>
              </a:rPr>
              <a:t>Importance of Ethics</a:t>
            </a:r>
            <a:endParaRPr lang="en-US" sz="4400" b="1" dirty="0">
              <a:effectLst/>
              <a:latin typeface="+mn-lt"/>
            </a:endParaRPr>
          </a:p>
        </p:txBody>
      </p:sp>
      <p:sp>
        <p:nvSpPr>
          <p:cNvPr id="5" name="Slide Number Placeholder 5"/>
          <p:cNvSpPr>
            <a:spLocks noGrp="1"/>
          </p:cNvSpPr>
          <p:nvPr>
            <p:ph type="sldNum" sz="quarter" idx="12"/>
          </p:nvPr>
        </p:nvSpPr>
        <p:spPr>
          <a:xfrm>
            <a:off x="6553200" y="6248400"/>
            <a:ext cx="2133600" cy="457200"/>
          </a:xfrm>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en-US" altLang="en-US" sz="1000" dirty="0" smtClean="0">
                <a:solidFill>
                  <a:srgbClr val="000000"/>
                </a:solidFill>
              </a:rPr>
              <a:t>1-</a:t>
            </a:r>
            <a:fld id="{B67BF971-356A-46BC-82F4-324D06E1429C}" type="slidenum">
              <a:rPr lang="en-US" altLang="en-US" sz="1000" smtClean="0">
                <a:solidFill>
                  <a:srgbClr val="000000"/>
                </a:solidFill>
              </a:rPr>
              <a:pPr eaLnBrk="1" hangingPunct="1">
                <a:spcBef>
                  <a:spcPct val="0"/>
                </a:spcBef>
                <a:buClrTx/>
                <a:buSzTx/>
                <a:buFontTx/>
                <a:buNone/>
              </a:pPr>
              <a:t>5</a:t>
            </a:fld>
            <a:endParaRPr lang="en-US" altLang="en-US" sz="1000" dirty="0" smtClean="0">
              <a:solidFill>
                <a:srgbClr val="000000"/>
              </a:solidFill>
            </a:endParaRPr>
          </a:p>
        </p:txBody>
      </p:sp>
    </p:spTree>
    <p:extLst>
      <p:ext uri="{BB962C8B-B14F-4D97-AF65-F5344CB8AC3E}">
        <p14:creationId xmlns:p14="http://schemas.microsoft.com/office/powerpoint/2010/main" val="18103603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Slide Number Placeholder 5"/>
          <p:cNvSpPr>
            <a:spLocks noGrp="1"/>
          </p:cNvSpPr>
          <p:nvPr>
            <p:ph type="sldNum" sz="quarter" idx="12"/>
          </p:nvPr>
        </p:nvSpPr>
        <p:spPr>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tr-TR" altLang="en-US" sz="1000" dirty="0">
                <a:solidFill>
                  <a:srgbClr val="000000"/>
                </a:solidFill>
              </a:rPr>
              <a:t>1</a:t>
            </a:r>
            <a:r>
              <a:rPr lang="en-US" altLang="en-US" sz="1000" dirty="0" smtClean="0">
                <a:solidFill>
                  <a:srgbClr val="000000"/>
                </a:solidFill>
              </a:rPr>
              <a:t>-</a:t>
            </a:r>
            <a:fld id="{26381619-D033-4108-9E48-ABB03DC9A7F1}" type="slidenum">
              <a:rPr lang="en-US" altLang="en-US" sz="1000" smtClean="0">
                <a:solidFill>
                  <a:srgbClr val="000000"/>
                </a:solidFill>
              </a:rPr>
              <a:pPr eaLnBrk="1" hangingPunct="1">
                <a:spcBef>
                  <a:spcPct val="0"/>
                </a:spcBef>
                <a:buClrTx/>
                <a:buSzTx/>
                <a:buFontTx/>
                <a:buNone/>
              </a:pPr>
              <a:t>50</a:t>
            </a:fld>
            <a:endParaRPr lang="en-US" altLang="en-US" sz="1000" dirty="0" smtClean="0">
              <a:solidFill>
                <a:srgbClr val="000000"/>
              </a:solidFill>
            </a:endParaRPr>
          </a:p>
        </p:txBody>
      </p:sp>
      <p:sp>
        <p:nvSpPr>
          <p:cNvPr id="7172" name="Rectangle 2"/>
          <p:cNvSpPr>
            <a:spLocks noGrp="1" noChangeArrowheads="1"/>
          </p:cNvSpPr>
          <p:nvPr>
            <p:ph type="title"/>
          </p:nvPr>
        </p:nvSpPr>
        <p:spPr/>
        <p:txBody>
          <a:bodyPr anchor="ctr" anchorCtr="0"/>
          <a:lstStyle/>
          <a:p>
            <a:pPr eaLnBrk="1" hangingPunct="1"/>
            <a:r>
              <a:rPr lang="en-US" altLang="en-US" sz="4000" b="1" dirty="0">
                <a:latin typeface="Verdana"/>
              </a:rPr>
              <a:t>Ethics in </a:t>
            </a:r>
            <a:r>
              <a:rPr lang="tr-TR" altLang="en-US" sz="4000" b="1" dirty="0">
                <a:latin typeface="Verdana"/>
              </a:rPr>
              <a:t/>
            </a:r>
            <a:br>
              <a:rPr lang="tr-TR" altLang="en-US" sz="4000" b="1" dirty="0">
                <a:latin typeface="Verdana"/>
              </a:rPr>
            </a:br>
            <a:r>
              <a:rPr lang="en-US" altLang="en-US" sz="4000" b="1" dirty="0">
                <a:latin typeface="Verdana"/>
              </a:rPr>
              <a:t>Engineering</a:t>
            </a:r>
            <a:r>
              <a:rPr lang="tr-TR" altLang="en-US" sz="4000" b="1" dirty="0">
                <a:latin typeface="Verdana"/>
              </a:rPr>
              <a:t> </a:t>
            </a:r>
            <a:r>
              <a:rPr lang="en-US" altLang="en-US" sz="4000" b="1" dirty="0">
                <a:latin typeface="Verdana"/>
              </a:rPr>
              <a:t>and Science</a:t>
            </a:r>
            <a:endParaRPr lang="en-US" altLang="en-US" sz="4400" dirty="0"/>
          </a:p>
        </p:txBody>
      </p:sp>
      <p:sp>
        <p:nvSpPr>
          <p:cNvPr id="7173" name="Rectangle 3"/>
          <p:cNvSpPr>
            <a:spLocks noGrp="1" noChangeArrowheads="1"/>
          </p:cNvSpPr>
          <p:nvPr>
            <p:ph type="body" idx="1"/>
          </p:nvPr>
        </p:nvSpPr>
        <p:spPr>
          <a:xfrm>
            <a:off x="457200" y="1600200"/>
            <a:ext cx="8229600" cy="4572000"/>
          </a:xfrm>
        </p:spPr>
        <p:txBody>
          <a:bodyPr/>
          <a:lstStyle/>
          <a:p>
            <a:pPr eaLnBrk="1" hangingPunct="1">
              <a:defRPr/>
            </a:pPr>
            <a:r>
              <a:rPr lang="en-US" dirty="0" smtClean="0"/>
              <a:t>Ethical standards are also a critical part of scientific research</a:t>
            </a:r>
          </a:p>
          <a:p>
            <a:pPr eaLnBrk="1" hangingPunct="1">
              <a:defRPr/>
            </a:pPr>
            <a:r>
              <a:rPr lang="en-US" dirty="0" smtClean="0"/>
              <a:t>Through examples of scientific fraud, misconduct, and mistakes, this course makes clear how ethical standards help ensure the reliability of research results and the safety of research subjects</a:t>
            </a:r>
          </a:p>
          <a:p>
            <a:pPr eaLnBrk="1" hangingPunct="1">
              <a:defRPr/>
            </a:pPr>
            <a:r>
              <a:rPr lang="en-US" altLang="en-US" dirty="0" smtClean="0"/>
              <a:t>Scientific ethics and relevant cases will be studied in Chapter 7 </a:t>
            </a:r>
            <a:endParaRPr lang="en-US" altLang="en-US" dirty="0"/>
          </a:p>
        </p:txBody>
      </p:sp>
    </p:spTree>
    <p:extLst>
      <p:ext uri="{BB962C8B-B14F-4D97-AF65-F5344CB8AC3E}">
        <p14:creationId xmlns:p14="http://schemas.microsoft.com/office/powerpoint/2010/main" val="326677694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Rectangle 3"/>
          <p:cNvSpPr>
            <a:spLocks noGrp="1" noChangeArrowheads="1"/>
          </p:cNvSpPr>
          <p:nvPr>
            <p:ph type="body" idx="1"/>
          </p:nvPr>
        </p:nvSpPr>
        <p:spPr>
          <a:xfrm>
            <a:off x="457200" y="1600200"/>
            <a:ext cx="8229600" cy="4572000"/>
          </a:xfrm>
        </p:spPr>
        <p:txBody>
          <a:bodyPr/>
          <a:lstStyle/>
          <a:p>
            <a:pPr marL="357188" indent="-357188" eaLnBrk="1" hangingPunct="1">
              <a:buClr>
                <a:srgbClr val="999966"/>
              </a:buClr>
              <a:buFont typeface="+mj-lt"/>
              <a:buAutoNum type="arabicPeriod"/>
              <a:defRPr/>
            </a:pPr>
            <a:r>
              <a:rPr lang="en-US" altLang="en-US" dirty="0" smtClean="0">
                <a:solidFill>
                  <a:srgbClr val="666699"/>
                </a:solidFill>
              </a:rPr>
              <a:t>Engineers </a:t>
            </a:r>
            <a:r>
              <a:rPr lang="en-US" altLang="en-US" dirty="0">
                <a:solidFill>
                  <a:srgbClr val="666699"/>
                </a:solidFill>
              </a:rPr>
              <a:t>and scientists must be aware of moral implications as </a:t>
            </a:r>
            <a:r>
              <a:rPr lang="en-US" altLang="en-US" dirty="0" smtClean="0">
                <a:solidFill>
                  <a:srgbClr val="666699"/>
                </a:solidFill>
              </a:rPr>
              <a:t>their decisions can </a:t>
            </a:r>
            <a:r>
              <a:rPr lang="en-US" altLang="en-US" dirty="0">
                <a:solidFill>
                  <a:srgbClr val="666699"/>
                </a:solidFill>
              </a:rPr>
              <a:t>impact public health, safety, environment, business practices, and </a:t>
            </a:r>
            <a:r>
              <a:rPr lang="en-US" altLang="en-US" dirty="0" smtClean="0">
                <a:solidFill>
                  <a:srgbClr val="666699"/>
                </a:solidFill>
              </a:rPr>
              <a:t>politics</a:t>
            </a:r>
          </a:p>
          <a:p>
            <a:pPr marL="357188" indent="-357188" eaLnBrk="1" hangingPunct="1">
              <a:buClr>
                <a:srgbClr val="999966"/>
              </a:buClr>
              <a:buFont typeface="+mj-lt"/>
              <a:buAutoNum type="arabicPeriod"/>
              <a:defRPr/>
            </a:pPr>
            <a:r>
              <a:rPr lang="en-US" altLang="en-US" dirty="0" smtClean="0">
                <a:solidFill>
                  <a:srgbClr val="666699"/>
                </a:solidFill>
              </a:rPr>
              <a:t>Ethical </a:t>
            </a:r>
            <a:r>
              <a:rPr lang="en-US" altLang="en-US" dirty="0">
                <a:solidFill>
                  <a:srgbClr val="666699"/>
                </a:solidFill>
              </a:rPr>
              <a:t>problems are often </a:t>
            </a:r>
            <a:r>
              <a:rPr lang="en-US" altLang="en-US" dirty="0" smtClean="0">
                <a:solidFill>
                  <a:srgbClr val="666699"/>
                </a:solidFill>
              </a:rPr>
              <a:t>complex, </a:t>
            </a:r>
            <a:r>
              <a:rPr lang="en-US" altLang="en-US" dirty="0">
                <a:solidFill>
                  <a:srgbClr val="666699"/>
                </a:solidFill>
              </a:rPr>
              <a:t>therefore engineers and scientists must be able to intelligently resolve these conflicts </a:t>
            </a:r>
            <a:endParaRPr lang="en-US" altLang="en-US" dirty="0" smtClean="0">
              <a:solidFill>
                <a:srgbClr val="666699"/>
              </a:solidFill>
            </a:endParaRPr>
          </a:p>
          <a:p>
            <a:pPr marL="357188" indent="-357188" eaLnBrk="1" hangingPunct="1">
              <a:buClr>
                <a:srgbClr val="999966"/>
              </a:buClr>
              <a:buFont typeface="+mj-lt"/>
              <a:buAutoNum type="arabicPeriod"/>
              <a:defRPr/>
            </a:pPr>
            <a:r>
              <a:rPr lang="en-US" altLang="en-US" dirty="0" smtClean="0">
                <a:solidFill>
                  <a:srgbClr val="666699"/>
                </a:solidFill>
              </a:rPr>
              <a:t>Allows </a:t>
            </a:r>
            <a:r>
              <a:rPr lang="en-US" altLang="en-US" dirty="0">
                <a:solidFill>
                  <a:srgbClr val="666699"/>
                </a:solidFill>
              </a:rPr>
              <a:t>engineers and scientists to be able to defend their decisions ethically </a:t>
            </a:r>
            <a:r>
              <a:rPr lang="en-US" altLang="en-US" dirty="0" smtClean="0">
                <a:solidFill>
                  <a:srgbClr val="666699"/>
                </a:solidFill>
              </a:rPr>
              <a:t>based </a:t>
            </a:r>
            <a:r>
              <a:rPr lang="en-US" altLang="en-US" dirty="0">
                <a:solidFill>
                  <a:srgbClr val="666699"/>
                </a:solidFill>
              </a:rPr>
              <a:t>on relevant ethical codes and principles</a:t>
            </a:r>
          </a:p>
          <a:p>
            <a:pPr marL="357188" indent="-357188" eaLnBrk="1" hangingPunct="1">
              <a:buClr>
                <a:srgbClr val="999966"/>
              </a:buClr>
              <a:buFont typeface="+mj-lt"/>
              <a:buAutoNum type="arabicPeriod"/>
              <a:defRPr/>
            </a:pPr>
            <a:endParaRPr lang="en-US" altLang="en-US" dirty="0">
              <a:solidFill>
                <a:srgbClr val="666699"/>
              </a:solidFill>
            </a:endParaRPr>
          </a:p>
          <a:p>
            <a:pPr marL="357188" indent="-357188" eaLnBrk="1" hangingPunct="1">
              <a:buClr>
                <a:srgbClr val="999966"/>
              </a:buClr>
              <a:buFont typeface="+mj-lt"/>
              <a:buAutoNum type="arabicPeriod"/>
              <a:defRPr/>
            </a:pPr>
            <a:endParaRPr lang="en-US" altLang="en-US" dirty="0">
              <a:solidFill>
                <a:srgbClr val="666699"/>
              </a:solidFill>
            </a:endParaRPr>
          </a:p>
          <a:p>
            <a:pPr marL="357188" indent="-357188" eaLnBrk="1" hangingPunct="1">
              <a:buClr>
                <a:srgbClr val="999966"/>
              </a:buClr>
              <a:buFont typeface="+mj-lt"/>
              <a:buAutoNum type="arabicPeriod"/>
              <a:defRPr/>
            </a:pPr>
            <a:endParaRPr lang="en-US" altLang="en-US" dirty="0">
              <a:solidFill>
                <a:srgbClr val="666699"/>
              </a:solidFill>
            </a:endParaRPr>
          </a:p>
          <a:p>
            <a:pPr marL="357188" indent="-357188" eaLnBrk="1" hangingPunct="1">
              <a:buClr>
                <a:srgbClr val="999966"/>
              </a:buClr>
              <a:buFont typeface="+mj-lt"/>
              <a:buAutoNum type="arabicPeriod"/>
              <a:defRPr/>
            </a:pPr>
            <a:endParaRPr lang="en-US" altLang="en-US" dirty="0">
              <a:solidFill>
                <a:srgbClr val="666699"/>
              </a:solidFill>
            </a:endParaRPr>
          </a:p>
        </p:txBody>
      </p:sp>
      <p:sp>
        <p:nvSpPr>
          <p:cNvPr id="5" name="Slide Number Placeholder 5"/>
          <p:cNvSpPr>
            <a:spLocks noGrp="1"/>
          </p:cNvSpPr>
          <p:nvPr>
            <p:ph type="sldNum" sz="quarter" idx="12"/>
          </p:nvPr>
        </p:nvSpPr>
        <p:spPr>
          <a:xfrm>
            <a:off x="6553200" y="6248400"/>
            <a:ext cx="2133600" cy="457200"/>
          </a:xfrm>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en-US" altLang="en-US" sz="1000" dirty="0" smtClean="0">
                <a:solidFill>
                  <a:srgbClr val="000000"/>
                </a:solidFill>
              </a:rPr>
              <a:t>1-</a:t>
            </a:r>
            <a:fld id="{210847C6-15D0-4EE6-ADAE-D72E7D816EE3}" type="slidenum">
              <a:rPr lang="en-US" altLang="en-US" sz="1000" smtClean="0">
                <a:solidFill>
                  <a:srgbClr val="000000"/>
                </a:solidFill>
              </a:rPr>
              <a:pPr eaLnBrk="1" hangingPunct="1">
                <a:spcBef>
                  <a:spcPct val="0"/>
                </a:spcBef>
                <a:buClrTx/>
                <a:buSzTx/>
                <a:buFontTx/>
                <a:buNone/>
              </a:pPr>
              <a:t>51</a:t>
            </a:fld>
            <a:endParaRPr lang="en-US" altLang="en-US" sz="1000" dirty="0" smtClean="0">
              <a:solidFill>
                <a:srgbClr val="000000"/>
              </a:solidFill>
            </a:endParaRPr>
          </a:p>
        </p:txBody>
      </p:sp>
      <p:sp>
        <p:nvSpPr>
          <p:cNvPr id="7" name="Rectangle 2"/>
          <p:cNvSpPr>
            <a:spLocks noGrp="1" noChangeArrowheads="1"/>
          </p:cNvSpPr>
          <p:nvPr>
            <p:ph type="title"/>
          </p:nvPr>
        </p:nvSpPr>
        <p:spPr>
          <a:xfrm>
            <a:off x="457200" y="277813"/>
            <a:ext cx="8229600" cy="1139825"/>
          </a:xfrm>
        </p:spPr>
        <p:txBody>
          <a:bodyPr anchor="ctr" anchorCtr="0"/>
          <a:lstStyle/>
          <a:p>
            <a:pPr eaLnBrk="1" hangingPunct="1"/>
            <a:r>
              <a:rPr lang="en-US" sz="4000" b="1" dirty="0">
                <a:latin typeface="Verdana"/>
                <a:ea typeface="Times New Roman"/>
              </a:rPr>
              <a:t>Why Study</a:t>
            </a:r>
            <a:r>
              <a:rPr lang="tr-TR" sz="4000" b="1" dirty="0">
                <a:latin typeface="Verdana"/>
                <a:ea typeface="Times New Roman"/>
              </a:rPr>
              <a:t> </a:t>
            </a:r>
            <a:r>
              <a:rPr lang="en-US" altLang="en-US" sz="4000" b="1" dirty="0">
                <a:latin typeface="Verdana"/>
              </a:rPr>
              <a:t>Ethics in </a:t>
            </a:r>
            <a:r>
              <a:rPr lang="tr-TR" altLang="en-US" sz="4000" b="1" dirty="0">
                <a:latin typeface="Verdana"/>
              </a:rPr>
              <a:t/>
            </a:r>
            <a:br>
              <a:rPr lang="tr-TR" altLang="en-US" sz="4000" b="1" dirty="0">
                <a:latin typeface="Verdana"/>
              </a:rPr>
            </a:br>
            <a:r>
              <a:rPr lang="en-US" altLang="en-US" sz="4000" b="1" dirty="0">
                <a:latin typeface="Verdana"/>
              </a:rPr>
              <a:t>Engineering</a:t>
            </a:r>
            <a:r>
              <a:rPr lang="tr-TR" altLang="en-US" sz="4000" b="1" dirty="0">
                <a:latin typeface="Verdana"/>
              </a:rPr>
              <a:t> </a:t>
            </a:r>
            <a:r>
              <a:rPr lang="en-US" altLang="en-US" sz="4000" b="1" dirty="0">
                <a:latin typeface="Verdana"/>
              </a:rPr>
              <a:t>and Science</a:t>
            </a:r>
            <a:r>
              <a:rPr lang="en-US" sz="4000" b="1" dirty="0">
                <a:latin typeface="Verdana"/>
                <a:ea typeface="Times New Roman"/>
              </a:rPr>
              <a:t>?</a:t>
            </a:r>
            <a:endParaRPr lang="en-US" altLang="en-US" sz="4400" dirty="0"/>
          </a:p>
        </p:txBody>
      </p:sp>
    </p:spTree>
    <p:extLst>
      <p:ext uri="{BB962C8B-B14F-4D97-AF65-F5344CB8AC3E}">
        <p14:creationId xmlns:p14="http://schemas.microsoft.com/office/powerpoint/2010/main" val="285690924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Rectangle 3"/>
          <p:cNvSpPr>
            <a:spLocks noGrp="1" noChangeArrowheads="1"/>
          </p:cNvSpPr>
          <p:nvPr>
            <p:ph type="body" idx="1"/>
          </p:nvPr>
        </p:nvSpPr>
        <p:spPr>
          <a:xfrm>
            <a:off x="457200" y="1600200"/>
            <a:ext cx="8229600" cy="4572000"/>
          </a:xfrm>
        </p:spPr>
        <p:txBody>
          <a:bodyPr/>
          <a:lstStyle/>
          <a:p>
            <a:pPr marL="357188" lvl="0" indent="-357188" eaLnBrk="1" hangingPunct="1">
              <a:buClr>
                <a:srgbClr val="999966"/>
              </a:buClr>
              <a:buFont typeface="+mj-lt"/>
              <a:buAutoNum type="arabicPeriod" startAt="4"/>
              <a:defRPr/>
            </a:pPr>
            <a:r>
              <a:rPr lang="en-US" altLang="en-US" dirty="0" smtClean="0">
                <a:solidFill>
                  <a:srgbClr val="666699"/>
                </a:solidFill>
              </a:rPr>
              <a:t>Learning engineering ethics can achieve; increased ethical sensitivity, increased knowledge of relevant standards of conduct, improved ethical judgment</a:t>
            </a:r>
          </a:p>
          <a:p>
            <a:pPr marL="0" lvl="0" indent="0" eaLnBrk="1" hangingPunct="1">
              <a:buClr>
                <a:srgbClr val="999966"/>
              </a:buClr>
              <a:buNone/>
              <a:defRPr/>
            </a:pPr>
            <a:endParaRPr lang="en-US" altLang="en-US" sz="1600" dirty="0" smtClean="0">
              <a:solidFill>
                <a:srgbClr val="666699"/>
              </a:solidFill>
            </a:endParaRPr>
          </a:p>
          <a:p>
            <a:pPr marL="0" lvl="0" indent="0" eaLnBrk="1" hangingPunct="1">
              <a:buClr>
                <a:srgbClr val="999966"/>
              </a:buClr>
              <a:buNone/>
              <a:defRPr/>
            </a:pPr>
            <a:r>
              <a:rPr lang="en-US" altLang="en-US" sz="1600" dirty="0" smtClean="0">
                <a:solidFill>
                  <a:srgbClr val="666699"/>
                </a:solidFill>
              </a:rPr>
              <a:t>Davis, M. “Teaching ethics across the engineering curriculum.” Proceedings of International Conference on Ethics in Engineering and Computer Science. http://onlineethics.org/essays/education/davis.html.</a:t>
            </a:r>
            <a:endParaRPr lang="en-US" altLang="en-US" sz="1600" dirty="0">
              <a:solidFill>
                <a:srgbClr val="666699"/>
              </a:solidFill>
            </a:endParaRPr>
          </a:p>
        </p:txBody>
      </p:sp>
      <p:sp>
        <p:nvSpPr>
          <p:cNvPr id="5" name="Slide Number Placeholder 5"/>
          <p:cNvSpPr>
            <a:spLocks noGrp="1"/>
          </p:cNvSpPr>
          <p:nvPr>
            <p:ph type="sldNum" sz="quarter" idx="12"/>
          </p:nvPr>
        </p:nvSpPr>
        <p:spPr>
          <a:xfrm>
            <a:off x="6553200" y="6248400"/>
            <a:ext cx="2133600" cy="457200"/>
          </a:xfrm>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en-US" altLang="en-US" sz="1000" dirty="0" smtClean="0">
                <a:solidFill>
                  <a:srgbClr val="000000"/>
                </a:solidFill>
              </a:rPr>
              <a:t>1-</a:t>
            </a:r>
            <a:fld id="{210847C6-15D0-4EE6-ADAE-D72E7D816EE3}" type="slidenum">
              <a:rPr lang="en-US" altLang="en-US" sz="1000" smtClean="0">
                <a:solidFill>
                  <a:srgbClr val="000000"/>
                </a:solidFill>
              </a:rPr>
              <a:pPr eaLnBrk="1" hangingPunct="1">
                <a:spcBef>
                  <a:spcPct val="0"/>
                </a:spcBef>
                <a:buClrTx/>
                <a:buSzTx/>
                <a:buFontTx/>
                <a:buNone/>
              </a:pPr>
              <a:t>52</a:t>
            </a:fld>
            <a:endParaRPr lang="en-US" altLang="en-US" sz="1000" dirty="0" smtClean="0">
              <a:solidFill>
                <a:srgbClr val="000000"/>
              </a:solidFill>
            </a:endParaRPr>
          </a:p>
        </p:txBody>
      </p:sp>
      <p:sp>
        <p:nvSpPr>
          <p:cNvPr id="7" name="Rectangle 2"/>
          <p:cNvSpPr>
            <a:spLocks noGrp="1" noChangeArrowheads="1"/>
          </p:cNvSpPr>
          <p:nvPr>
            <p:ph type="title"/>
          </p:nvPr>
        </p:nvSpPr>
        <p:spPr>
          <a:xfrm>
            <a:off x="457200" y="277813"/>
            <a:ext cx="8229600" cy="1139825"/>
          </a:xfrm>
        </p:spPr>
        <p:txBody>
          <a:bodyPr anchor="ctr" anchorCtr="0"/>
          <a:lstStyle/>
          <a:p>
            <a:pPr eaLnBrk="1" hangingPunct="1"/>
            <a:r>
              <a:rPr lang="en-US" sz="4000" b="1" dirty="0">
                <a:latin typeface="Verdana"/>
                <a:ea typeface="Times New Roman"/>
              </a:rPr>
              <a:t>Why Study</a:t>
            </a:r>
            <a:r>
              <a:rPr lang="tr-TR" sz="4000" b="1" dirty="0">
                <a:latin typeface="Verdana"/>
                <a:ea typeface="Times New Roman"/>
              </a:rPr>
              <a:t> </a:t>
            </a:r>
            <a:r>
              <a:rPr lang="en-US" altLang="en-US" sz="4000" b="1" dirty="0">
                <a:latin typeface="Verdana"/>
              </a:rPr>
              <a:t>Ethics in </a:t>
            </a:r>
            <a:r>
              <a:rPr lang="tr-TR" altLang="en-US" sz="4000" b="1" dirty="0">
                <a:latin typeface="Verdana"/>
              </a:rPr>
              <a:t/>
            </a:r>
            <a:br>
              <a:rPr lang="tr-TR" altLang="en-US" sz="4000" b="1" dirty="0">
                <a:latin typeface="Verdana"/>
              </a:rPr>
            </a:br>
            <a:r>
              <a:rPr lang="en-US" altLang="en-US" sz="4000" b="1" dirty="0">
                <a:latin typeface="Verdana"/>
              </a:rPr>
              <a:t>Engineering</a:t>
            </a:r>
            <a:r>
              <a:rPr lang="tr-TR" altLang="en-US" sz="4000" b="1" dirty="0">
                <a:latin typeface="Verdana"/>
              </a:rPr>
              <a:t> </a:t>
            </a:r>
            <a:r>
              <a:rPr lang="en-US" altLang="en-US" sz="4000" b="1" dirty="0">
                <a:latin typeface="Verdana"/>
              </a:rPr>
              <a:t>and Science</a:t>
            </a:r>
            <a:r>
              <a:rPr lang="en-US" sz="4000" b="1" dirty="0">
                <a:latin typeface="Verdana"/>
                <a:ea typeface="Times New Roman"/>
              </a:rPr>
              <a:t>?</a:t>
            </a:r>
            <a:endParaRPr lang="en-US" altLang="en-US" sz="4400" dirty="0"/>
          </a:p>
        </p:txBody>
      </p:sp>
    </p:spTree>
    <p:extLst>
      <p:ext uri="{BB962C8B-B14F-4D97-AF65-F5344CB8AC3E}">
        <p14:creationId xmlns:p14="http://schemas.microsoft.com/office/powerpoint/2010/main" val="35914865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Rectangle 3"/>
          <p:cNvSpPr>
            <a:spLocks noGrp="1" noChangeArrowheads="1"/>
          </p:cNvSpPr>
          <p:nvPr>
            <p:ph type="body" idx="1"/>
          </p:nvPr>
        </p:nvSpPr>
        <p:spPr>
          <a:xfrm>
            <a:off x="457200" y="1600200"/>
            <a:ext cx="8229600" cy="4572000"/>
          </a:xfrm>
        </p:spPr>
        <p:txBody>
          <a:bodyPr/>
          <a:lstStyle/>
          <a:p>
            <a:pPr marL="357188" indent="-357188" eaLnBrk="1" hangingPunct="1">
              <a:buFont typeface="+mj-lt"/>
              <a:buAutoNum type="arabicPeriod" startAt="5"/>
              <a:defRPr/>
            </a:pPr>
            <a:r>
              <a:rPr lang="en-US" altLang="en-US" dirty="0" smtClean="0"/>
              <a:t>Ethics can help engineers</a:t>
            </a:r>
            <a:r>
              <a:rPr lang="en-US" altLang="en-US" dirty="0" smtClean="0">
                <a:solidFill>
                  <a:srgbClr val="666699"/>
                </a:solidFill>
              </a:rPr>
              <a:t> and scientists</a:t>
            </a:r>
            <a:r>
              <a:rPr lang="en-US" altLang="en-US" dirty="0" smtClean="0"/>
              <a:t> to develop a moral autonomy;</a:t>
            </a:r>
          </a:p>
          <a:p>
            <a:pPr lvl="1" eaLnBrk="1" hangingPunct="1">
              <a:defRPr/>
            </a:pPr>
            <a:r>
              <a:rPr lang="en-US" altLang="en-US" dirty="0" smtClean="0"/>
              <a:t>the ability to think critically and independently about moral issues,</a:t>
            </a:r>
          </a:p>
          <a:p>
            <a:pPr lvl="1" eaLnBrk="1" hangingPunct="1">
              <a:defRPr/>
            </a:pPr>
            <a:r>
              <a:rPr lang="en-US" altLang="en-US" dirty="0" smtClean="0"/>
              <a:t>the ability to apply this moral thinking to situations that arise in the course of professional practice</a:t>
            </a:r>
            <a:endParaRPr lang="en-US" altLang="en-US" dirty="0"/>
          </a:p>
        </p:txBody>
      </p:sp>
      <p:sp>
        <p:nvSpPr>
          <p:cNvPr id="8" name="Slide Number Placeholder 5"/>
          <p:cNvSpPr>
            <a:spLocks noGrp="1"/>
          </p:cNvSpPr>
          <p:nvPr>
            <p:ph type="sldNum" sz="quarter" idx="12"/>
          </p:nvPr>
        </p:nvSpPr>
        <p:spPr>
          <a:xfrm>
            <a:off x="6553200" y="6248400"/>
            <a:ext cx="2133600" cy="457200"/>
          </a:xfrm>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en-US" altLang="en-US" sz="1000" dirty="0" smtClean="0">
                <a:solidFill>
                  <a:srgbClr val="000000"/>
                </a:solidFill>
              </a:rPr>
              <a:t>1-</a:t>
            </a:r>
            <a:fld id="{B67BF971-356A-46BC-82F4-324D06E1429C}" type="slidenum">
              <a:rPr lang="en-US" altLang="en-US" sz="1000" smtClean="0">
                <a:solidFill>
                  <a:srgbClr val="000000"/>
                </a:solidFill>
              </a:rPr>
              <a:pPr eaLnBrk="1" hangingPunct="1">
                <a:spcBef>
                  <a:spcPct val="0"/>
                </a:spcBef>
                <a:buClrTx/>
                <a:buSzTx/>
                <a:buFontTx/>
                <a:buNone/>
              </a:pPr>
              <a:t>53</a:t>
            </a:fld>
            <a:endParaRPr lang="en-US" altLang="en-US" sz="1000" dirty="0" smtClean="0">
              <a:solidFill>
                <a:srgbClr val="000000"/>
              </a:solidFill>
            </a:endParaRPr>
          </a:p>
        </p:txBody>
      </p:sp>
      <p:sp>
        <p:nvSpPr>
          <p:cNvPr id="7" name="Rectangle 2"/>
          <p:cNvSpPr>
            <a:spLocks noGrp="1" noChangeArrowheads="1"/>
          </p:cNvSpPr>
          <p:nvPr>
            <p:ph type="title"/>
          </p:nvPr>
        </p:nvSpPr>
        <p:spPr>
          <a:xfrm>
            <a:off x="457200" y="277813"/>
            <a:ext cx="8229600" cy="1139825"/>
          </a:xfrm>
        </p:spPr>
        <p:txBody>
          <a:bodyPr anchor="ctr" anchorCtr="0"/>
          <a:lstStyle/>
          <a:p>
            <a:pPr eaLnBrk="1" hangingPunct="1"/>
            <a:r>
              <a:rPr lang="en-US" sz="4000" b="1" dirty="0">
                <a:latin typeface="Verdana"/>
                <a:ea typeface="Times New Roman"/>
              </a:rPr>
              <a:t>Why Study</a:t>
            </a:r>
            <a:r>
              <a:rPr lang="tr-TR" sz="4000" b="1" dirty="0">
                <a:latin typeface="Verdana"/>
                <a:ea typeface="Times New Roman"/>
              </a:rPr>
              <a:t> </a:t>
            </a:r>
            <a:r>
              <a:rPr lang="en-US" altLang="en-US" sz="4000" b="1" dirty="0">
                <a:latin typeface="Verdana"/>
              </a:rPr>
              <a:t>Ethics in </a:t>
            </a:r>
            <a:r>
              <a:rPr lang="tr-TR" altLang="en-US" sz="4000" b="1" dirty="0">
                <a:latin typeface="Verdana"/>
              </a:rPr>
              <a:t/>
            </a:r>
            <a:br>
              <a:rPr lang="tr-TR" altLang="en-US" sz="4000" b="1" dirty="0">
                <a:latin typeface="Verdana"/>
              </a:rPr>
            </a:br>
            <a:r>
              <a:rPr lang="en-US" altLang="en-US" sz="4000" b="1" dirty="0">
                <a:latin typeface="Verdana"/>
              </a:rPr>
              <a:t>Engineering</a:t>
            </a:r>
            <a:r>
              <a:rPr lang="tr-TR" altLang="en-US" sz="4000" b="1" dirty="0">
                <a:latin typeface="Verdana"/>
              </a:rPr>
              <a:t> </a:t>
            </a:r>
            <a:r>
              <a:rPr lang="en-US" altLang="en-US" sz="4000" b="1" dirty="0">
                <a:latin typeface="Verdana"/>
              </a:rPr>
              <a:t>and Science</a:t>
            </a:r>
            <a:r>
              <a:rPr lang="en-US" sz="4000" b="1" dirty="0">
                <a:latin typeface="Verdana"/>
                <a:ea typeface="Times New Roman"/>
              </a:rPr>
              <a:t>?</a:t>
            </a:r>
            <a:endParaRPr lang="en-US" altLang="en-US" sz="4400" dirty="0"/>
          </a:p>
        </p:txBody>
      </p:sp>
    </p:spTree>
    <p:extLst>
      <p:ext uri="{BB962C8B-B14F-4D97-AF65-F5344CB8AC3E}">
        <p14:creationId xmlns:p14="http://schemas.microsoft.com/office/powerpoint/2010/main" val="33949106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Slide Number Placeholder 5"/>
          <p:cNvSpPr>
            <a:spLocks noGrp="1"/>
          </p:cNvSpPr>
          <p:nvPr>
            <p:ph type="sldNum" sz="quarter" idx="12"/>
          </p:nvPr>
        </p:nvSpPr>
        <p:spPr>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tr-TR" altLang="en-US" sz="1000" dirty="0">
                <a:solidFill>
                  <a:srgbClr val="000000"/>
                </a:solidFill>
              </a:rPr>
              <a:t>1</a:t>
            </a:r>
            <a:r>
              <a:rPr lang="en-US" altLang="en-US" sz="1000" dirty="0" smtClean="0">
                <a:solidFill>
                  <a:srgbClr val="000000"/>
                </a:solidFill>
              </a:rPr>
              <a:t>-</a:t>
            </a:r>
            <a:fld id="{26381619-D033-4108-9E48-ABB03DC9A7F1}" type="slidenum">
              <a:rPr lang="en-US" altLang="en-US" sz="1000" smtClean="0">
                <a:solidFill>
                  <a:srgbClr val="000000"/>
                </a:solidFill>
              </a:rPr>
              <a:pPr eaLnBrk="1" hangingPunct="1">
                <a:spcBef>
                  <a:spcPct val="0"/>
                </a:spcBef>
                <a:buClrTx/>
                <a:buSzTx/>
                <a:buFontTx/>
                <a:buNone/>
              </a:pPr>
              <a:t>54</a:t>
            </a:fld>
            <a:endParaRPr lang="en-US" altLang="en-US" sz="1000" dirty="0" smtClean="0">
              <a:solidFill>
                <a:srgbClr val="000000"/>
              </a:solidFill>
            </a:endParaRPr>
          </a:p>
        </p:txBody>
      </p:sp>
      <p:sp>
        <p:nvSpPr>
          <p:cNvPr id="7173" name="Rectangle 3"/>
          <p:cNvSpPr>
            <a:spLocks noGrp="1" noChangeArrowheads="1"/>
          </p:cNvSpPr>
          <p:nvPr>
            <p:ph type="body" idx="1"/>
          </p:nvPr>
        </p:nvSpPr>
        <p:spPr>
          <a:xfrm>
            <a:off x="457200" y="1600200"/>
            <a:ext cx="8147248" cy="4572000"/>
          </a:xfrm>
        </p:spPr>
        <p:txBody>
          <a:bodyPr/>
          <a:lstStyle/>
          <a:p>
            <a:pPr marL="357188" indent="-357188" eaLnBrk="1" hangingPunct="1">
              <a:buFont typeface="+mj-lt"/>
              <a:buAutoNum type="arabicPeriod" startAt="6"/>
              <a:defRPr/>
            </a:pPr>
            <a:r>
              <a:rPr lang="en-US" altLang="en-US" dirty="0" smtClean="0"/>
              <a:t>Engineers’ </a:t>
            </a:r>
            <a:r>
              <a:rPr lang="en-US" altLang="en-US" dirty="0" smtClean="0">
                <a:solidFill>
                  <a:srgbClr val="666699"/>
                </a:solidFill>
              </a:rPr>
              <a:t>or scientists’ whenever making decisions</a:t>
            </a:r>
            <a:r>
              <a:rPr lang="en-US" altLang="en-US" dirty="0" smtClean="0"/>
              <a:t> related to the lives of any living thing, or to environment they should be; </a:t>
            </a:r>
          </a:p>
          <a:p>
            <a:pPr lvl="1" eaLnBrk="1" hangingPunct="1">
              <a:defRPr/>
            </a:pPr>
            <a:r>
              <a:rPr lang="en-US" altLang="en-US" dirty="0" smtClean="0"/>
              <a:t>able to apply their own moral standards, </a:t>
            </a:r>
          </a:p>
          <a:p>
            <a:pPr lvl="1" eaLnBrk="1" hangingPunct="1">
              <a:defRPr/>
            </a:pPr>
            <a:r>
              <a:rPr lang="en-US" altLang="en-US" dirty="0" smtClean="0"/>
              <a:t>mindful of the legal requirements, </a:t>
            </a:r>
          </a:p>
          <a:p>
            <a:pPr lvl="1" eaLnBrk="1" hangingPunct="1">
              <a:defRPr/>
            </a:pPr>
            <a:r>
              <a:rPr lang="en-US" altLang="en-US" dirty="0" smtClean="0"/>
              <a:t>able to use their personal code of ethics </a:t>
            </a:r>
          </a:p>
          <a:p>
            <a:pPr marL="0" indent="0" eaLnBrk="1" hangingPunct="1">
              <a:buNone/>
              <a:defRPr/>
            </a:pPr>
            <a:endParaRPr lang="en-US" altLang="en-US" sz="1600" dirty="0" smtClean="0"/>
          </a:p>
          <a:p>
            <a:pPr marL="0" indent="0" eaLnBrk="1" hangingPunct="1">
              <a:buNone/>
              <a:defRPr/>
            </a:pPr>
            <a:r>
              <a:rPr lang="en-US" altLang="en-US" sz="1600" dirty="0" smtClean="0"/>
              <a:t>R. </a:t>
            </a:r>
            <a:r>
              <a:rPr lang="en-US" altLang="en-US" sz="1600" dirty="0" err="1" smtClean="0"/>
              <a:t>Turton</a:t>
            </a:r>
            <a:r>
              <a:rPr lang="en-US" altLang="en-US" sz="1600" dirty="0" smtClean="0"/>
              <a:t>, </a:t>
            </a:r>
            <a:r>
              <a:rPr lang="en-US" altLang="en-US" sz="1600" dirty="0" err="1" smtClean="0"/>
              <a:t>R.C</a:t>
            </a:r>
            <a:r>
              <a:rPr lang="en-US" altLang="en-US" sz="1600" dirty="0" smtClean="0"/>
              <a:t>. </a:t>
            </a:r>
            <a:r>
              <a:rPr lang="en-US" altLang="en-US" sz="1600" dirty="0" err="1" smtClean="0"/>
              <a:t>Bailie</a:t>
            </a:r>
            <a:r>
              <a:rPr lang="en-US" altLang="en-US" sz="1600" dirty="0" smtClean="0"/>
              <a:t>, </a:t>
            </a:r>
            <a:r>
              <a:rPr lang="en-US" altLang="en-US" sz="1600" dirty="0" err="1" smtClean="0"/>
              <a:t>W.B</a:t>
            </a:r>
            <a:r>
              <a:rPr lang="en-US" altLang="en-US" sz="1600" dirty="0" smtClean="0"/>
              <a:t>. Whiting and J. A. </a:t>
            </a:r>
            <a:r>
              <a:rPr lang="en-US" altLang="en-US" sz="1600" dirty="0" err="1" smtClean="0"/>
              <a:t>Shaeiwitz</a:t>
            </a:r>
            <a:r>
              <a:rPr lang="en-US" altLang="en-US" sz="1600" dirty="0" smtClean="0"/>
              <a:t>, Analysis, Synthesis, and Design of Chemical Processes, Prentice Hall, 1998.</a:t>
            </a:r>
            <a:endParaRPr lang="en-US" altLang="en-US" sz="1600" dirty="0"/>
          </a:p>
        </p:txBody>
      </p:sp>
      <p:sp>
        <p:nvSpPr>
          <p:cNvPr id="6" name="Rectangle 2"/>
          <p:cNvSpPr>
            <a:spLocks noGrp="1" noChangeArrowheads="1"/>
          </p:cNvSpPr>
          <p:nvPr>
            <p:ph type="title"/>
          </p:nvPr>
        </p:nvSpPr>
        <p:spPr>
          <a:xfrm>
            <a:off x="457200" y="277813"/>
            <a:ext cx="8229600" cy="1139825"/>
          </a:xfrm>
        </p:spPr>
        <p:txBody>
          <a:bodyPr anchor="ctr" anchorCtr="0"/>
          <a:lstStyle/>
          <a:p>
            <a:pPr eaLnBrk="1" hangingPunct="1"/>
            <a:r>
              <a:rPr lang="en-US" sz="4000" b="1" dirty="0">
                <a:latin typeface="Verdana"/>
                <a:ea typeface="Times New Roman"/>
              </a:rPr>
              <a:t>Why Study</a:t>
            </a:r>
            <a:r>
              <a:rPr lang="tr-TR" sz="4000" b="1" dirty="0">
                <a:latin typeface="Verdana"/>
                <a:ea typeface="Times New Roman"/>
              </a:rPr>
              <a:t> </a:t>
            </a:r>
            <a:r>
              <a:rPr lang="en-US" altLang="en-US" sz="4000" b="1" dirty="0">
                <a:latin typeface="Verdana"/>
              </a:rPr>
              <a:t>Ethics in </a:t>
            </a:r>
            <a:r>
              <a:rPr lang="tr-TR" altLang="en-US" sz="4000" b="1" dirty="0">
                <a:latin typeface="Verdana"/>
              </a:rPr>
              <a:t/>
            </a:r>
            <a:br>
              <a:rPr lang="tr-TR" altLang="en-US" sz="4000" b="1" dirty="0">
                <a:latin typeface="Verdana"/>
              </a:rPr>
            </a:br>
            <a:r>
              <a:rPr lang="en-US" altLang="en-US" sz="4000" b="1" dirty="0">
                <a:latin typeface="Verdana"/>
              </a:rPr>
              <a:t>Engineering</a:t>
            </a:r>
            <a:r>
              <a:rPr lang="tr-TR" altLang="en-US" sz="4000" b="1" dirty="0">
                <a:latin typeface="Verdana"/>
              </a:rPr>
              <a:t> </a:t>
            </a:r>
            <a:r>
              <a:rPr lang="en-US" altLang="en-US" sz="4000" b="1" dirty="0">
                <a:latin typeface="Verdana"/>
              </a:rPr>
              <a:t>and Science</a:t>
            </a:r>
            <a:r>
              <a:rPr lang="en-US" sz="4000" b="1" dirty="0">
                <a:latin typeface="Verdana"/>
                <a:ea typeface="Times New Roman"/>
              </a:rPr>
              <a:t>?</a:t>
            </a:r>
            <a:endParaRPr lang="en-US" altLang="en-US" sz="4400" dirty="0"/>
          </a:p>
        </p:txBody>
      </p:sp>
    </p:spTree>
    <p:extLst>
      <p:ext uri="{BB962C8B-B14F-4D97-AF65-F5344CB8AC3E}">
        <p14:creationId xmlns:p14="http://schemas.microsoft.com/office/powerpoint/2010/main" val="368828890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Slide Number Placeholder 5"/>
          <p:cNvSpPr>
            <a:spLocks noGrp="1"/>
          </p:cNvSpPr>
          <p:nvPr>
            <p:ph type="sldNum" sz="quarter" idx="12"/>
          </p:nvPr>
        </p:nvSpPr>
        <p:spPr>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en-US" altLang="en-US" sz="1000" dirty="0" smtClean="0">
                <a:solidFill>
                  <a:srgbClr val="000000"/>
                </a:solidFill>
              </a:rPr>
              <a:t>1-</a:t>
            </a:r>
            <a:fld id="{B67BF971-356A-46BC-82F4-324D06E1429C}" type="slidenum">
              <a:rPr lang="en-US" altLang="en-US" sz="1000" smtClean="0">
                <a:solidFill>
                  <a:srgbClr val="000000"/>
                </a:solidFill>
              </a:rPr>
              <a:pPr eaLnBrk="1" hangingPunct="1">
                <a:spcBef>
                  <a:spcPct val="0"/>
                </a:spcBef>
                <a:buClrTx/>
                <a:buSzTx/>
                <a:buFontTx/>
                <a:buNone/>
              </a:pPr>
              <a:t>55</a:t>
            </a:fld>
            <a:endParaRPr lang="en-US" altLang="en-US" sz="1000" dirty="0" smtClean="0">
              <a:solidFill>
                <a:srgbClr val="000000"/>
              </a:solidFill>
            </a:endParaRPr>
          </a:p>
        </p:txBody>
      </p:sp>
      <p:sp>
        <p:nvSpPr>
          <p:cNvPr id="17413" name="Rectangle 3"/>
          <p:cNvSpPr>
            <a:spLocks noGrp="1" noChangeArrowheads="1"/>
          </p:cNvSpPr>
          <p:nvPr>
            <p:ph type="body" idx="1"/>
          </p:nvPr>
        </p:nvSpPr>
        <p:spPr/>
        <p:txBody>
          <a:bodyPr/>
          <a:lstStyle/>
          <a:p>
            <a:pPr>
              <a:defRPr/>
            </a:pPr>
            <a:r>
              <a:rPr lang="en-US" altLang="tr-TR" dirty="0" smtClean="0">
                <a:solidFill>
                  <a:schemeClr val="tx2"/>
                </a:solidFill>
              </a:rPr>
              <a:t>Where are we going?</a:t>
            </a:r>
          </a:p>
          <a:p>
            <a:pPr lvl="1">
              <a:defRPr/>
            </a:pPr>
            <a:r>
              <a:rPr lang="en-US" altLang="tr-TR" dirty="0" smtClean="0">
                <a:solidFill>
                  <a:schemeClr val="tx2"/>
                </a:solidFill>
              </a:rPr>
              <a:t>... An engineer or scientist must know and must be aware of that the final goal in producing or generating the innovations are for:  </a:t>
            </a:r>
          </a:p>
          <a:p>
            <a:pPr lvl="2">
              <a:defRPr/>
            </a:pPr>
            <a:r>
              <a:rPr lang="en-US" altLang="tr-TR" dirty="0" smtClean="0">
                <a:solidFill>
                  <a:schemeClr val="tx2"/>
                </a:solidFill>
              </a:rPr>
              <a:t>The happiness of people</a:t>
            </a:r>
          </a:p>
          <a:p>
            <a:pPr lvl="2">
              <a:defRPr/>
            </a:pPr>
            <a:r>
              <a:rPr lang="en-US" altLang="tr-TR" dirty="0" smtClean="0">
                <a:solidFill>
                  <a:schemeClr val="tx2"/>
                </a:solidFill>
              </a:rPr>
              <a:t>To increase the societal welfare and the quality of individual life</a:t>
            </a:r>
          </a:p>
          <a:p>
            <a:pPr lvl="1">
              <a:defRPr/>
            </a:pPr>
            <a:r>
              <a:rPr lang="en-US" altLang="tr-TR" dirty="0" smtClean="0">
                <a:solidFill>
                  <a:schemeClr val="tx2"/>
                </a:solidFill>
              </a:rPr>
              <a:t>...Awareness of the social responsibility is the only bridge which will carry the engineer or scientist from being only a professional to being human</a:t>
            </a:r>
          </a:p>
          <a:p>
            <a:pPr marL="0" indent="0">
              <a:buNone/>
              <a:defRPr/>
            </a:pPr>
            <a:r>
              <a:rPr lang="en-US" altLang="tr-TR" sz="1600" dirty="0" err="1" smtClean="0">
                <a:solidFill>
                  <a:schemeClr val="tx2"/>
                </a:solidFill>
              </a:rPr>
              <a:t>Aykut</a:t>
            </a:r>
            <a:r>
              <a:rPr lang="en-US" altLang="tr-TR" sz="1600" dirty="0" smtClean="0">
                <a:solidFill>
                  <a:schemeClr val="tx2"/>
                </a:solidFill>
              </a:rPr>
              <a:t> </a:t>
            </a:r>
            <a:r>
              <a:rPr lang="en-US" altLang="tr-TR" sz="1600" dirty="0" err="1" smtClean="0">
                <a:solidFill>
                  <a:schemeClr val="tx2"/>
                </a:solidFill>
              </a:rPr>
              <a:t>Köker</a:t>
            </a:r>
            <a:r>
              <a:rPr lang="en-US" altLang="tr-TR" sz="1600" dirty="0" smtClean="0">
                <a:solidFill>
                  <a:schemeClr val="tx2"/>
                </a:solidFill>
              </a:rPr>
              <a:t>, 2008</a:t>
            </a:r>
            <a:endParaRPr lang="en-US" altLang="tr-TR" sz="1600" dirty="0">
              <a:solidFill>
                <a:schemeClr val="tx2"/>
              </a:solidFill>
            </a:endParaRPr>
          </a:p>
        </p:txBody>
      </p:sp>
      <p:sp>
        <p:nvSpPr>
          <p:cNvPr id="6" name="Rectangle 2"/>
          <p:cNvSpPr>
            <a:spLocks noGrp="1" noChangeArrowheads="1"/>
          </p:cNvSpPr>
          <p:nvPr>
            <p:ph type="title"/>
          </p:nvPr>
        </p:nvSpPr>
        <p:spPr>
          <a:xfrm>
            <a:off x="457200" y="277813"/>
            <a:ext cx="8229600" cy="1139825"/>
          </a:xfrm>
        </p:spPr>
        <p:txBody>
          <a:bodyPr anchor="ctr" anchorCtr="0"/>
          <a:lstStyle/>
          <a:p>
            <a:pPr eaLnBrk="1" hangingPunct="1"/>
            <a:r>
              <a:rPr lang="en-US" altLang="en-US" sz="4400" b="1" dirty="0">
                <a:latin typeface="Verdana"/>
              </a:rPr>
              <a:t>Looking to the Future</a:t>
            </a:r>
            <a:endParaRPr lang="en-US" altLang="en-US" dirty="0"/>
          </a:p>
        </p:txBody>
      </p:sp>
    </p:spTree>
    <p:extLst>
      <p:ext uri="{BB962C8B-B14F-4D97-AF65-F5344CB8AC3E}">
        <p14:creationId xmlns:p14="http://schemas.microsoft.com/office/powerpoint/2010/main" val="192170351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Slide Number Placeholder 5"/>
          <p:cNvSpPr>
            <a:spLocks noGrp="1"/>
          </p:cNvSpPr>
          <p:nvPr>
            <p:ph type="sldNum" sz="quarter" idx="12"/>
          </p:nvPr>
        </p:nvSpPr>
        <p:spPr>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en-US" altLang="en-US" sz="1000" smtClean="0">
                <a:solidFill>
                  <a:srgbClr val="000000"/>
                </a:solidFill>
              </a:rPr>
              <a:t>1-</a:t>
            </a:r>
            <a:fld id="{B67BF971-356A-46BC-82F4-324D06E1429C}" type="slidenum">
              <a:rPr lang="en-US" altLang="en-US" sz="1000" smtClean="0">
                <a:solidFill>
                  <a:srgbClr val="000000"/>
                </a:solidFill>
              </a:rPr>
              <a:pPr eaLnBrk="1" hangingPunct="1">
                <a:spcBef>
                  <a:spcPct val="0"/>
                </a:spcBef>
                <a:buClrTx/>
                <a:buSzTx/>
                <a:buFontTx/>
                <a:buNone/>
              </a:pPr>
              <a:t>56</a:t>
            </a:fld>
            <a:endParaRPr lang="en-US" altLang="en-US" sz="1000" smtClean="0">
              <a:solidFill>
                <a:srgbClr val="000000"/>
              </a:solidFill>
            </a:endParaRPr>
          </a:p>
        </p:txBody>
      </p:sp>
      <p:sp>
        <p:nvSpPr>
          <p:cNvPr id="17413" name="Rectangle 3"/>
          <p:cNvSpPr>
            <a:spLocks noGrp="1" noChangeArrowheads="1"/>
          </p:cNvSpPr>
          <p:nvPr>
            <p:ph type="body" idx="1"/>
          </p:nvPr>
        </p:nvSpPr>
        <p:spPr/>
        <p:txBody>
          <a:bodyPr/>
          <a:lstStyle/>
          <a:p>
            <a:pPr>
              <a:lnSpc>
                <a:spcPct val="90000"/>
              </a:lnSpc>
              <a:defRPr/>
            </a:pPr>
            <a:r>
              <a:rPr lang="en-US" altLang="tr-TR" dirty="0" smtClean="0">
                <a:solidFill>
                  <a:schemeClr val="tx2"/>
                </a:solidFill>
              </a:rPr>
              <a:t>Where are we going?</a:t>
            </a:r>
          </a:p>
          <a:p>
            <a:pPr lvl="1">
              <a:lnSpc>
                <a:spcPct val="90000"/>
              </a:lnSpc>
              <a:defRPr/>
            </a:pPr>
            <a:r>
              <a:rPr lang="en-US" altLang="tr-TR" dirty="0" smtClean="0">
                <a:solidFill>
                  <a:schemeClr val="tx2"/>
                </a:solidFill>
              </a:rPr>
              <a:t>Engineering is related:</a:t>
            </a:r>
          </a:p>
          <a:p>
            <a:pPr lvl="2">
              <a:lnSpc>
                <a:spcPct val="90000"/>
              </a:lnSpc>
              <a:defRPr/>
            </a:pPr>
            <a:r>
              <a:rPr lang="en-US" altLang="tr-TR" dirty="0" smtClean="0">
                <a:solidFill>
                  <a:schemeClr val="tx2"/>
                </a:solidFill>
              </a:rPr>
              <a:t>To technology- the application of theoretical findings</a:t>
            </a:r>
          </a:p>
          <a:p>
            <a:pPr lvl="2">
              <a:lnSpc>
                <a:spcPct val="90000"/>
              </a:lnSpc>
              <a:defRPr/>
            </a:pPr>
            <a:r>
              <a:rPr lang="en-US" altLang="tr-TR" dirty="0" smtClean="0">
                <a:solidFill>
                  <a:schemeClr val="tx2"/>
                </a:solidFill>
              </a:rPr>
              <a:t>To the relationship of technology to public, social structure, economics and to its marketing</a:t>
            </a:r>
          </a:p>
          <a:p>
            <a:pPr lvl="1">
              <a:lnSpc>
                <a:spcPct val="90000"/>
              </a:lnSpc>
              <a:defRPr/>
            </a:pPr>
            <a:r>
              <a:rPr lang="en-US" altLang="tr-TR" dirty="0" smtClean="0">
                <a:solidFill>
                  <a:schemeClr val="tx2"/>
                </a:solidFill>
              </a:rPr>
              <a:t>This broad scale does not exist in any other profession... If we can further include aesthetics and cultural dimension to science and technology, society and economy then;     I believe that, in the 21st century and may be in later centuries, engineering is the most closest candidate profession which can convert earth for good…</a:t>
            </a:r>
          </a:p>
          <a:p>
            <a:pPr marL="0" lvl="1" indent="0">
              <a:lnSpc>
                <a:spcPct val="90000"/>
              </a:lnSpc>
              <a:buNone/>
              <a:defRPr/>
            </a:pPr>
            <a:r>
              <a:rPr lang="en-US" altLang="tr-TR" sz="1600" dirty="0" err="1" smtClean="0">
                <a:solidFill>
                  <a:schemeClr val="tx2"/>
                </a:solidFill>
              </a:rPr>
              <a:t>Aykut</a:t>
            </a:r>
            <a:r>
              <a:rPr lang="en-US" altLang="tr-TR" sz="1600" dirty="0" smtClean="0">
                <a:solidFill>
                  <a:schemeClr val="tx2"/>
                </a:solidFill>
              </a:rPr>
              <a:t> </a:t>
            </a:r>
            <a:r>
              <a:rPr lang="en-US" altLang="tr-TR" sz="1600" dirty="0" err="1" smtClean="0">
                <a:solidFill>
                  <a:schemeClr val="tx2"/>
                </a:solidFill>
              </a:rPr>
              <a:t>Köker</a:t>
            </a:r>
            <a:r>
              <a:rPr lang="en-US" altLang="tr-TR" sz="1600" dirty="0" smtClean="0">
                <a:solidFill>
                  <a:schemeClr val="tx2"/>
                </a:solidFill>
              </a:rPr>
              <a:t>, 2008</a:t>
            </a:r>
            <a:endParaRPr lang="en-US" altLang="tr-TR" sz="1600" dirty="0">
              <a:solidFill>
                <a:schemeClr val="tx2"/>
              </a:solidFill>
            </a:endParaRPr>
          </a:p>
        </p:txBody>
      </p:sp>
      <p:sp>
        <p:nvSpPr>
          <p:cNvPr id="6" name="Rectangle 2"/>
          <p:cNvSpPr>
            <a:spLocks noGrp="1" noChangeArrowheads="1"/>
          </p:cNvSpPr>
          <p:nvPr>
            <p:ph type="title"/>
          </p:nvPr>
        </p:nvSpPr>
        <p:spPr>
          <a:xfrm>
            <a:off x="457200" y="277813"/>
            <a:ext cx="8229600" cy="1139825"/>
          </a:xfrm>
        </p:spPr>
        <p:txBody>
          <a:bodyPr anchor="ctr" anchorCtr="0"/>
          <a:lstStyle/>
          <a:p>
            <a:pPr eaLnBrk="1" hangingPunct="1"/>
            <a:r>
              <a:rPr lang="en-US" altLang="en-US" sz="4400" b="1" dirty="0">
                <a:latin typeface="Verdana"/>
              </a:rPr>
              <a:t>Looking to the Future</a:t>
            </a:r>
            <a:endParaRPr lang="en-US" altLang="en-US" sz="4400" dirty="0"/>
          </a:p>
        </p:txBody>
      </p:sp>
    </p:spTree>
    <p:extLst>
      <p:ext uri="{BB962C8B-B14F-4D97-AF65-F5344CB8AC3E}">
        <p14:creationId xmlns:p14="http://schemas.microsoft.com/office/powerpoint/2010/main" val="125997448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Slide Number Placeholder 5"/>
          <p:cNvSpPr>
            <a:spLocks noGrp="1"/>
          </p:cNvSpPr>
          <p:nvPr>
            <p:ph type="sldNum" sz="quarter" idx="12"/>
          </p:nvPr>
        </p:nvSpPr>
        <p:spPr>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en-US" altLang="en-US" sz="1000" smtClean="0">
                <a:solidFill>
                  <a:srgbClr val="000000"/>
                </a:solidFill>
              </a:rPr>
              <a:t>1-</a:t>
            </a:r>
            <a:fld id="{B67BF971-356A-46BC-82F4-324D06E1429C}" type="slidenum">
              <a:rPr lang="en-US" altLang="en-US" sz="1000" smtClean="0">
                <a:solidFill>
                  <a:srgbClr val="000000"/>
                </a:solidFill>
              </a:rPr>
              <a:pPr eaLnBrk="1" hangingPunct="1">
                <a:spcBef>
                  <a:spcPct val="0"/>
                </a:spcBef>
                <a:buClrTx/>
                <a:buSzTx/>
                <a:buFontTx/>
                <a:buNone/>
              </a:pPr>
              <a:t>57</a:t>
            </a:fld>
            <a:endParaRPr lang="en-US" altLang="en-US" sz="1000" smtClean="0">
              <a:solidFill>
                <a:srgbClr val="000000"/>
              </a:solidFill>
            </a:endParaRPr>
          </a:p>
        </p:txBody>
      </p:sp>
      <p:sp>
        <p:nvSpPr>
          <p:cNvPr id="17413" name="Rectangle 3"/>
          <p:cNvSpPr>
            <a:spLocks noGrp="1" noChangeArrowheads="1"/>
          </p:cNvSpPr>
          <p:nvPr>
            <p:ph type="body" idx="1"/>
          </p:nvPr>
        </p:nvSpPr>
        <p:spPr/>
        <p:txBody>
          <a:bodyPr/>
          <a:lstStyle/>
          <a:p>
            <a:pPr>
              <a:defRPr/>
            </a:pPr>
            <a:r>
              <a:rPr lang="en-US" altLang="tr-TR" dirty="0" smtClean="0">
                <a:solidFill>
                  <a:schemeClr val="tx2"/>
                </a:solidFill>
              </a:rPr>
              <a:t>Where are we going?</a:t>
            </a:r>
          </a:p>
          <a:p>
            <a:pPr lvl="1">
              <a:defRPr/>
            </a:pPr>
            <a:r>
              <a:rPr lang="en-US" altLang="tr-TR" dirty="0" smtClean="0">
                <a:solidFill>
                  <a:schemeClr val="tx2"/>
                </a:solidFill>
              </a:rPr>
              <a:t>In order for the enormous advances in science that is seen in this decade to be used for the betterment of humankind, we must hail experts who understand the social and ethical consequences of their research and applications</a:t>
            </a:r>
          </a:p>
          <a:p>
            <a:pPr marL="0" indent="0">
              <a:buNone/>
              <a:defRPr/>
            </a:pPr>
            <a:r>
              <a:rPr lang="en-US" altLang="tr-TR" sz="1600" dirty="0" smtClean="0">
                <a:solidFill>
                  <a:schemeClr val="tx2"/>
                </a:solidFill>
              </a:rPr>
              <a:t>John Slauther (Keynote Address given in the  Opening Ceremony 13th </a:t>
            </a:r>
            <a:r>
              <a:rPr lang="en-US" altLang="tr-TR" sz="1600" dirty="0" err="1" smtClean="0">
                <a:solidFill>
                  <a:schemeClr val="tx2"/>
                </a:solidFill>
              </a:rPr>
              <a:t>IFAC</a:t>
            </a:r>
            <a:r>
              <a:rPr lang="en-US" altLang="tr-TR" sz="1600" dirty="0" smtClean="0">
                <a:solidFill>
                  <a:schemeClr val="tx2"/>
                </a:solidFill>
              </a:rPr>
              <a:t> World Congress, 1996.)</a:t>
            </a:r>
            <a:endParaRPr lang="en-US" altLang="tr-TR" sz="1600" dirty="0">
              <a:solidFill>
                <a:schemeClr val="tx2"/>
              </a:solidFill>
            </a:endParaRPr>
          </a:p>
        </p:txBody>
      </p:sp>
      <p:sp>
        <p:nvSpPr>
          <p:cNvPr id="6" name="Rectangle 2"/>
          <p:cNvSpPr>
            <a:spLocks noGrp="1" noChangeArrowheads="1"/>
          </p:cNvSpPr>
          <p:nvPr>
            <p:ph type="title"/>
          </p:nvPr>
        </p:nvSpPr>
        <p:spPr>
          <a:xfrm>
            <a:off x="457200" y="277813"/>
            <a:ext cx="8229600" cy="1139825"/>
          </a:xfrm>
        </p:spPr>
        <p:txBody>
          <a:bodyPr anchor="ctr" anchorCtr="0"/>
          <a:lstStyle/>
          <a:p>
            <a:pPr eaLnBrk="1" hangingPunct="1"/>
            <a:r>
              <a:rPr lang="en-US" altLang="en-US" sz="4400" b="1" dirty="0">
                <a:latin typeface="Verdana"/>
              </a:rPr>
              <a:t>Looking to the Future</a:t>
            </a:r>
            <a:endParaRPr lang="en-US" altLang="en-US" sz="4400" dirty="0"/>
          </a:p>
        </p:txBody>
      </p:sp>
    </p:spTree>
    <p:extLst>
      <p:ext uri="{BB962C8B-B14F-4D97-AF65-F5344CB8AC3E}">
        <p14:creationId xmlns:p14="http://schemas.microsoft.com/office/powerpoint/2010/main" val="104689152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Slide Number Placeholder 5"/>
          <p:cNvSpPr>
            <a:spLocks noGrp="1"/>
          </p:cNvSpPr>
          <p:nvPr>
            <p:ph type="sldNum" sz="quarter" idx="12"/>
          </p:nvPr>
        </p:nvSpPr>
        <p:spPr>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en-US" altLang="en-US" sz="1000" smtClean="0">
                <a:solidFill>
                  <a:srgbClr val="000000"/>
                </a:solidFill>
              </a:rPr>
              <a:t>1-</a:t>
            </a:r>
            <a:fld id="{B67BF971-356A-46BC-82F4-324D06E1429C}" type="slidenum">
              <a:rPr lang="en-US" altLang="en-US" sz="1000" smtClean="0">
                <a:solidFill>
                  <a:srgbClr val="000000"/>
                </a:solidFill>
              </a:rPr>
              <a:pPr eaLnBrk="1" hangingPunct="1">
                <a:spcBef>
                  <a:spcPct val="0"/>
                </a:spcBef>
                <a:buClrTx/>
                <a:buSzTx/>
                <a:buFontTx/>
                <a:buNone/>
              </a:pPr>
              <a:t>58</a:t>
            </a:fld>
            <a:endParaRPr lang="en-US" altLang="en-US" sz="1000" smtClean="0">
              <a:solidFill>
                <a:srgbClr val="000000"/>
              </a:solidFill>
            </a:endParaRPr>
          </a:p>
        </p:txBody>
      </p:sp>
      <p:sp>
        <p:nvSpPr>
          <p:cNvPr id="17413" name="Rectangle 3"/>
          <p:cNvSpPr>
            <a:spLocks noGrp="1" noChangeArrowheads="1"/>
          </p:cNvSpPr>
          <p:nvPr>
            <p:ph type="body" idx="1"/>
          </p:nvPr>
        </p:nvSpPr>
        <p:spPr/>
        <p:txBody>
          <a:bodyPr/>
          <a:lstStyle/>
          <a:p>
            <a:pPr>
              <a:defRPr/>
            </a:pPr>
            <a:r>
              <a:rPr lang="en-US" altLang="tr-TR" dirty="0" smtClean="0">
                <a:solidFill>
                  <a:schemeClr val="tx2"/>
                </a:solidFill>
              </a:rPr>
              <a:t>Where are we going?</a:t>
            </a:r>
          </a:p>
          <a:p>
            <a:pPr lvl="1">
              <a:defRPr/>
            </a:pPr>
            <a:r>
              <a:rPr lang="en-US" altLang="tr-TR" dirty="0" smtClean="0">
                <a:solidFill>
                  <a:schemeClr val="tx2"/>
                </a:solidFill>
              </a:rPr>
              <a:t>... the scientist and the engineer who cannot make value judgments, who cannot see beyond the facts, is of limited use and may even be a threat to society</a:t>
            </a:r>
            <a:endParaRPr lang="tr-TR" altLang="tr-TR" dirty="0" smtClean="0">
              <a:solidFill>
                <a:schemeClr val="tx2"/>
              </a:solidFill>
            </a:endParaRPr>
          </a:p>
          <a:p>
            <a:pPr lvl="1">
              <a:defRPr/>
            </a:pPr>
            <a:r>
              <a:rPr lang="en-US" altLang="tr-TR" dirty="0" smtClean="0">
                <a:solidFill>
                  <a:schemeClr val="tx2"/>
                </a:solidFill>
              </a:rPr>
              <a:t>We must not let the emerging scientific developments and technologies in our laboratories and testing facilities hypnotize us to the point where we fail to consider the moral and social consequences of our advances</a:t>
            </a:r>
          </a:p>
          <a:p>
            <a:pPr marL="0" indent="0">
              <a:buNone/>
              <a:defRPr/>
            </a:pPr>
            <a:r>
              <a:rPr lang="en-US" altLang="tr-TR" sz="1600" dirty="0" smtClean="0">
                <a:solidFill>
                  <a:schemeClr val="tx2"/>
                </a:solidFill>
              </a:rPr>
              <a:t>John Slauther (Keynote Address given in the  Opening Ceremony 13th </a:t>
            </a:r>
            <a:r>
              <a:rPr lang="en-US" altLang="tr-TR" sz="1600" dirty="0" err="1" smtClean="0">
                <a:solidFill>
                  <a:schemeClr val="tx2"/>
                </a:solidFill>
              </a:rPr>
              <a:t>IFAC</a:t>
            </a:r>
            <a:r>
              <a:rPr lang="en-US" altLang="tr-TR" sz="1600" dirty="0" smtClean="0">
                <a:solidFill>
                  <a:schemeClr val="tx2"/>
                </a:solidFill>
              </a:rPr>
              <a:t> World Congress, 1996.)</a:t>
            </a:r>
            <a:endParaRPr lang="en-US" altLang="tr-TR" sz="1600" dirty="0">
              <a:solidFill>
                <a:schemeClr val="tx2"/>
              </a:solidFill>
            </a:endParaRPr>
          </a:p>
        </p:txBody>
      </p:sp>
      <p:sp>
        <p:nvSpPr>
          <p:cNvPr id="7" name="Rectangle 2"/>
          <p:cNvSpPr>
            <a:spLocks noGrp="1" noChangeArrowheads="1"/>
          </p:cNvSpPr>
          <p:nvPr>
            <p:ph type="title"/>
          </p:nvPr>
        </p:nvSpPr>
        <p:spPr>
          <a:xfrm>
            <a:off x="457200" y="277813"/>
            <a:ext cx="8229600" cy="1139825"/>
          </a:xfrm>
        </p:spPr>
        <p:txBody>
          <a:bodyPr anchor="ctr" anchorCtr="0"/>
          <a:lstStyle/>
          <a:p>
            <a:pPr eaLnBrk="1" hangingPunct="1"/>
            <a:r>
              <a:rPr lang="en-US" altLang="en-US" sz="4400" b="1" dirty="0">
                <a:latin typeface="Verdana"/>
              </a:rPr>
              <a:t>Looking to the Future</a:t>
            </a:r>
            <a:endParaRPr lang="en-US" altLang="en-US" sz="4400" dirty="0"/>
          </a:p>
        </p:txBody>
      </p:sp>
    </p:spTree>
    <p:extLst>
      <p:ext uri="{BB962C8B-B14F-4D97-AF65-F5344CB8AC3E}">
        <p14:creationId xmlns:p14="http://schemas.microsoft.com/office/powerpoint/2010/main" val="174658696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Slide Number Placeholder 5"/>
          <p:cNvSpPr>
            <a:spLocks noGrp="1"/>
          </p:cNvSpPr>
          <p:nvPr>
            <p:ph type="sldNum" sz="quarter" idx="12"/>
          </p:nvPr>
        </p:nvSpPr>
        <p:spPr>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en-US" altLang="en-US" sz="1000" smtClean="0">
                <a:solidFill>
                  <a:srgbClr val="000000"/>
                </a:solidFill>
              </a:rPr>
              <a:t>1-</a:t>
            </a:r>
            <a:fld id="{B67BF971-356A-46BC-82F4-324D06E1429C}" type="slidenum">
              <a:rPr lang="en-US" altLang="en-US" sz="1000" smtClean="0">
                <a:solidFill>
                  <a:srgbClr val="000000"/>
                </a:solidFill>
              </a:rPr>
              <a:pPr eaLnBrk="1" hangingPunct="1">
                <a:spcBef>
                  <a:spcPct val="0"/>
                </a:spcBef>
                <a:buClrTx/>
                <a:buSzTx/>
                <a:buFontTx/>
                <a:buNone/>
              </a:pPr>
              <a:t>59</a:t>
            </a:fld>
            <a:endParaRPr lang="en-US" altLang="en-US" sz="1000" smtClean="0">
              <a:solidFill>
                <a:srgbClr val="000000"/>
              </a:solidFill>
            </a:endParaRPr>
          </a:p>
        </p:txBody>
      </p:sp>
      <p:sp>
        <p:nvSpPr>
          <p:cNvPr id="17412" name="Rectangle 2"/>
          <p:cNvSpPr>
            <a:spLocks noGrp="1" noChangeArrowheads="1"/>
          </p:cNvSpPr>
          <p:nvPr>
            <p:ph type="title"/>
          </p:nvPr>
        </p:nvSpPr>
        <p:spPr/>
        <p:txBody>
          <a:bodyPr anchor="ctr" anchorCtr="0"/>
          <a:lstStyle/>
          <a:p>
            <a:pPr eaLnBrk="1" hangingPunct="1"/>
            <a:r>
              <a:rPr lang="en-US" altLang="en-US" sz="4000" b="1" dirty="0" smtClean="0">
                <a:latin typeface="Verdana" panose="020B0604030504040204" pitchFamily="34" charset="0"/>
                <a:ea typeface="Verdana" panose="020B0604030504040204" pitchFamily="34" charset="0"/>
                <a:cs typeface="Verdana" panose="020B0604030504040204" pitchFamily="34" charset="0"/>
              </a:rPr>
              <a:t>Looking to the Future: Ethics Continuum</a:t>
            </a:r>
            <a:endParaRPr lang="en-US" altLang="en-US" sz="4000" b="1" dirty="0">
              <a:latin typeface="Verdana" panose="020B0604030504040204" pitchFamily="34" charset="0"/>
              <a:ea typeface="Verdana" panose="020B0604030504040204" pitchFamily="34" charset="0"/>
              <a:cs typeface="Verdana" panose="020B0604030504040204" pitchFamily="34" charset="0"/>
            </a:endParaRPr>
          </a:p>
        </p:txBody>
      </p:sp>
      <p:sp>
        <p:nvSpPr>
          <p:cNvPr id="17413" name="Rectangle 3"/>
          <p:cNvSpPr>
            <a:spLocks noGrp="1" noChangeArrowheads="1"/>
          </p:cNvSpPr>
          <p:nvPr>
            <p:ph type="body" idx="1"/>
          </p:nvPr>
        </p:nvSpPr>
        <p:spPr>
          <a:xfrm>
            <a:off x="457200" y="1600200"/>
            <a:ext cx="8363272" cy="4530725"/>
          </a:xfrm>
        </p:spPr>
        <p:txBody>
          <a:bodyPr/>
          <a:lstStyle/>
          <a:p>
            <a:pPr>
              <a:defRPr/>
            </a:pPr>
            <a:r>
              <a:rPr lang="en-US" dirty="0"/>
              <a:t>Efforts to promote ethical practice </a:t>
            </a:r>
            <a:r>
              <a:rPr lang="en-US" dirty="0" smtClean="0"/>
              <a:t>continue</a:t>
            </a:r>
            <a:endParaRPr lang="tr-TR" dirty="0" smtClean="0"/>
          </a:p>
          <a:p>
            <a:pPr>
              <a:defRPr/>
            </a:pPr>
            <a:r>
              <a:rPr lang="en-US" altLang="tr-TR" dirty="0" smtClean="0">
                <a:solidFill>
                  <a:schemeClr val="tx2"/>
                </a:solidFill>
              </a:rPr>
              <a:t>Ethics as an ongoing conversation</a:t>
            </a:r>
          </a:p>
          <a:p>
            <a:pPr>
              <a:defRPr/>
            </a:pPr>
            <a:r>
              <a:rPr lang="en-US" altLang="tr-TR" dirty="0" smtClean="0">
                <a:solidFill>
                  <a:schemeClr val="tx2"/>
                </a:solidFill>
              </a:rPr>
              <a:t>World changes continually, and we have to interpret/construe it over and over again</a:t>
            </a:r>
          </a:p>
          <a:p>
            <a:pPr>
              <a:defRPr/>
            </a:pPr>
            <a:r>
              <a:rPr lang="en-US" altLang="tr-TR" dirty="0" smtClean="0">
                <a:solidFill>
                  <a:schemeClr val="tx2"/>
                </a:solidFill>
              </a:rPr>
              <a:t>We come back to ideas again and again, finding new meaning in them</a:t>
            </a:r>
            <a:endParaRPr lang="en-US" altLang="tr-TR" dirty="0">
              <a:solidFill>
                <a:schemeClr val="tx2"/>
              </a:solidFill>
            </a:endParaRPr>
          </a:p>
        </p:txBody>
      </p:sp>
    </p:spTree>
    <p:extLst>
      <p:ext uri="{BB962C8B-B14F-4D97-AF65-F5344CB8AC3E}">
        <p14:creationId xmlns:p14="http://schemas.microsoft.com/office/powerpoint/2010/main" val="13196757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600200"/>
            <a:ext cx="8219256" cy="4530725"/>
          </a:xfrm>
        </p:spPr>
        <p:txBody>
          <a:bodyPr>
            <a:noAutofit/>
          </a:bodyPr>
          <a:lstStyle/>
          <a:p>
            <a:pPr eaLnBrk="1" hangingPunct="1">
              <a:buClr>
                <a:srgbClr val="999966"/>
              </a:buClr>
            </a:pPr>
            <a:r>
              <a:rPr lang="en-US" dirty="0" smtClean="0">
                <a:solidFill>
                  <a:schemeClr val="tx2"/>
                </a:solidFill>
              </a:rPr>
              <a:t>Ethical beliefs shape the way we live – what we do, what we make and the world we create through our choices</a:t>
            </a:r>
          </a:p>
          <a:p>
            <a:pPr eaLnBrk="1" hangingPunct="1">
              <a:buClr>
                <a:srgbClr val="999966"/>
              </a:buClr>
            </a:pPr>
            <a:r>
              <a:rPr lang="en-US" dirty="0" smtClean="0">
                <a:solidFill>
                  <a:schemeClr val="tx2"/>
                </a:solidFill>
              </a:rPr>
              <a:t>Ethics isn't just an exercise for philosophers or intellectuals; it is at the core of everyday life</a:t>
            </a:r>
          </a:p>
          <a:p>
            <a:pPr eaLnBrk="1" hangingPunct="1">
              <a:buClr>
                <a:srgbClr val="999966"/>
              </a:buClr>
            </a:pPr>
            <a:r>
              <a:rPr lang="en-US" dirty="0" smtClean="0">
                <a:solidFill>
                  <a:schemeClr val="tx2"/>
                </a:solidFill>
              </a:rPr>
              <a:t>Being ethical is a part of what defines us as human beings</a:t>
            </a:r>
          </a:p>
        </p:txBody>
      </p:sp>
      <p:sp>
        <p:nvSpPr>
          <p:cNvPr id="3" name="Title 2"/>
          <p:cNvSpPr>
            <a:spLocks noGrp="1"/>
          </p:cNvSpPr>
          <p:nvPr>
            <p:ph type="title"/>
          </p:nvPr>
        </p:nvSpPr>
        <p:spPr/>
        <p:txBody>
          <a:bodyPr anchor="ctr" anchorCtr="0">
            <a:normAutofit/>
          </a:bodyPr>
          <a:lstStyle/>
          <a:p>
            <a:r>
              <a:rPr lang="en-US" sz="4400" b="1" dirty="0" smtClean="0">
                <a:effectLst/>
                <a:latin typeface="+mn-lt"/>
              </a:rPr>
              <a:t>Importance of Ethics</a:t>
            </a:r>
            <a:endParaRPr lang="en-US" sz="4400" b="1" dirty="0">
              <a:effectLst/>
              <a:latin typeface="+mn-lt"/>
            </a:endParaRPr>
          </a:p>
        </p:txBody>
      </p:sp>
      <p:sp>
        <p:nvSpPr>
          <p:cNvPr id="5" name="Slide Number Placeholder 5"/>
          <p:cNvSpPr>
            <a:spLocks noGrp="1"/>
          </p:cNvSpPr>
          <p:nvPr>
            <p:ph type="sldNum" sz="quarter" idx="12"/>
          </p:nvPr>
        </p:nvSpPr>
        <p:spPr>
          <a:xfrm>
            <a:off x="6553200" y="6248400"/>
            <a:ext cx="2133600" cy="457200"/>
          </a:xfrm>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en-US" altLang="en-US" sz="1000" smtClean="0">
                <a:solidFill>
                  <a:srgbClr val="000000"/>
                </a:solidFill>
              </a:rPr>
              <a:t>1-</a:t>
            </a:r>
            <a:fld id="{B67BF971-356A-46BC-82F4-324D06E1429C}" type="slidenum">
              <a:rPr lang="en-US" altLang="en-US" sz="1000" smtClean="0">
                <a:solidFill>
                  <a:srgbClr val="000000"/>
                </a:solidFill>
              </a:rPr>
              <a:pPr eaLnBrk="1" hangingPunct="1">
                <a:spcBef>
                  <a:spcPct val="0"/>
                </a:spcBef>
                <a:buClrTx/>
                <a:buSzTx/>
                <a:buFontTx/>
                <a:buNone/>
              </a:pPr>
              <a:t>6</a:t>
            </a:fld>
            <a:endParaRPr lang="en-US" altLang="en-US" sz="1000" smtClean="0">
              <a:solidFill>
                <a:srgbClr val="000000"/>
              </a:solidFill>
            </a:endParaRPr>
          </a:p>
        </p:txBody>
      </p:sp>
    </p:spTree>
    <p:extLst>
      <p:ext uri="{BB962C8B-B14F-4D97-AF65-F5344CB8AC3E}">
        <p14:creationId xmlns:p14="http://schemas.microsoft.com/office/powerpoint/2010/main" val="26704343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600200"/>
            <a:ext cx="8291264" cy="4530725"/>
          </a:xfrm>
        </p:spPr>
        <p:txBody>
          <a:bodyPr>
            <a:noAutofit/>
          </a:bodyPr>
          <a:lstStyle/>
          <a:p>
            <a:pPr eaLnBrk="1" hangingPunct="1">
              <a:lnSpc>
                <a:spcPct val="95000"/>
              </a:lnSpc>
              <a:buClr>
                <a:srgbClr val="999966"/>
              </a:buClr>
            </a:pPr>
            <a:r>
              <a:rPr lang="en-US" dirty="0">
                <a:solidFill>
                  <a:schemeClr val="tx2"/>
                </a:solidFill>
              </a:rPr>
              <a:t>We ask ethical questions whenever we think about how we should act</a:t>
            </a:r>
          </a:p>
          <a:p>
            <a:pPr eaLnBrk="1" hangingPunct="1">
              <a:lnSpc>
                <a:spcPct val="95000"/>
              </a:lnSpc>
              <a:buClr>
                <a:srgbClr val="999966"/>
              </a:buClr>
            </a:pPr>
            <a:r>
              <a:rPr lang="en-US" dirty="0" smtClean="0">
                <a:solidFill>
                  <a:schemeClr val="tx2"/>
                </a:solidFill>
              </a:rPr>
              <a:t>There are times when those questions become challenges we just can't resolve alone</a:t>
            </a:r>
          </a:p>
          <a:p>
            <a:pPr eaLnBrk="1" hangingPunct="1">
              <a:lnSpc>
                <a:spcPct val="95000"/>
              </a:lnSpc>
              <a:buClr>
                <a:srgbClr val="999966"/>
              </a:buClr>
            </a:pPr>
            <a:r>
              <a:rPr lang="en-US" dirty="0" smtClean="0">
                <a:solidFill>
                  <a:schemeClr val="tx2"/>
                </a:solidFill>
              </a:rPr>
              <a:t>Complex ethical problems can be individual and private or widespread and systemic, involving groups, organizations or whole communities</a:t>
            </a:r>
          </a:p>
          <a:p>
            <a:pPr eaLnBrk="1" hangingPunct="1">
              <a:lnSpc>
                <a:spcPct val="95000"/>
              </a:lnSpc>
              <a:buClr>
                <a:srgbClr val="999966"/>
              </a:buClr>
            </a:pPr>
            <a:r>
              <a:rPr lang="en-US" dirty="0" smtClean="0">
                <a:solidFill>
                  <a:schemeClr val="tx2"/>
                </a:solidFill>
              </a:rPr>
              <a:t>Ethics provides a framework for answering these questions </a:t>
            </a:r>
            <a:r>
              <a:rPr lang="en-US" dirty="0" smtClean="0">
                <a:solidFill>
                  <a:schemeClr val="tx2"/>
                </a:solidFill>
              </a:rPr>
              <a:t>accurately</a:t>
            </a:r>
            <a:endParaRPr lang="en-US" dirty="0" smtClean="0">
              <a:solidFill>
                <a:schemeClr val="tx2"/>
              </a:solidFill>
            </a:endParaRPr>
          </a:p>
        </p:txBody>
      </p:sp>
      <p:sp>
        <p:nvSpPr>
          <p:cNvPr id="3" name="Title 2"/>
          <p:cNvSpPr>
            <a:spLocks noGrp="1"/>
          </p:cNvSpPr>
          <p:nvPr>
            <p:ph type="title"/>
          </p:nvPr>
        </p:nvSpPr>
        <p:spPr/>
        <p:txBody>
          <a:bodyPr anchor="ctr" anchorCtr="0">
            <a:normAutofit/>
          </a:bodyPr>
          <a:lstStyle/>
          <a:p>
            <a:r>
              <a:rPr lang="en-US" sz="4400" b="1" dirty="0" smtClean="0">
                <a:effectLst/>
                <a:latin typeface="+mn-lt"/>
              </a:rPr>
              <a:t>Importance of Ethics</a:t>
            </a:r>
            <a:endParaRPr lang="en-US" sz="4400" b="1" dirty="0">
              <a:effectLst/>
              <a:latin typeface="+mn-lt"/>
            </a:endParaRPr>
          </a:p>
        </p:txBody>
      </p:sp>
      <p:sp>
        <p:nvSpPr>
          <p:cNvPr id="5" name="Slide Number Placeholder 5"/>
          <p:cNvSpPr>
            <a:spLocks noGrp="1"/>
          </p:cNvSpPr>
          <p:nvPr>
            <p:ph type="sldNum" sz="quarter" idx="12"/>
          </p:nvPr>
        </p:nvSpPr>
        <p:spPr>
          <a:xfrm>
            <a:off x="6553200" y="6248400"/>
            <a:ext cx="2133600" cy="457200"/>
          </a:xfrm>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en-US" altLang="en-US" sz="1000" smtClean="0">
                <a:solidFill>
                  <a:srgbClr val="000000"/>
                </a:solidFill>
              </a:rPr>
              <a:t>1-</a:t>
            </a:r>
            <a:fld id="{B67BF971-356A-46BC-82F4-324D06E1429C}" type="slidenum">
              <a:rPr lang="en-US" altLang="en-US" sz="1000" smtClean="0">
                <a:solidFill>
                  <a:srgbClr val="000000"/>
                </a:solidFill>
              </a:rPr>
              <a:pPr eaLnBrk="1" hangingPunct="1">
                <a:spcBef>
                  <a:spcPct val="0"/>
                </a:spcBef>
                <a:buClrTx/>
                <a:buSzTx/>
                <a:buFontTx/>
                <a:buNone/>
              </a:pPr>
              <a:t>7</a:t>
            </a:fld>
            <a:endParaRPr lang="en-US" altLang="en-US" sz="1000" smtClean="0">
              <a:solidFill>
                <a:srgbClr val="000000"/>
              </a:solidFill>
            </a:endParaRPr>
          </a:p>
        </p:txBody>
      </p:sp>
    </p:spTree>
    <p:extLst>
      <p:ext uri="{BB962C8B-B14F-4D97-AF65-F5344CB8AC3E}">
        <p14:creationId xmlns:p14="http://schemas.microsoft.com/office/powerpoint/2010/main" val="4950101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600200"/>
            <a:ext cx="8219256" cy="4530725"/>
          </a:xfrm>
        </p:spPr>
        <p:txBody>
          <a:bodyPr>
            <a:noAutofit/>
          </a:bodyPr>
          <a:lstStyle/>
          <a:p>
            <a:pPr lvl="0" eaLnBrk="1" hangingPunct="1">
              <a:buClr>
                <a:srgbClr val="999966"/>
              </a:buClr>
            </a:pPr>
            <a:r>
              <a:rPr lang="en-US" altLang="tr-TR" dirty="0" smtClean="0">
                <a:solidFill>
                  <a:srgbClr val="666699"/>
                </a:solidFill>
              </a:rPr>
              <a:t>Ethical standards of behavior tell us how human beings ought to act in the many situations in which they find themselves as; </a:t>
            </a:r>
            <a:endParaRPr lang="en-US" altLang="tr-TR" dirty="0" smtClean="0">
              <a:solidFill>
                <a:srgbClr val="666699"/>
              </a:solidFill>
            </a:endParaRPr>
          </a:p>
          <a:p>
            <a:pPr lvl="1" eaLnBrk="1" hangingPunct="1"/>
            <a:r>
              <a:rPr lang="en-US" altLang="tr-TR" dirty="0" smtClean="0">
                <a:solidFill>
                  <a:srgbClr val="666699"/>
                </a:solidFill>
              </a:rPr>
              <a:t>friends</a:t>
            </a:r>
            <a:r>
              <a:rPr lang="en-US" altLang="tr-TR" dirty="0" smtClean="0">
                <a:solidFill>
                  <a:srgbClr val="666699"/>
                </a:solidFill>
              </a:rPr>
              <a:t>, parents, children, citizens, teachers, professionals, businesspeople, and so on</a:t>
            </a:r>
          </a:p>
          <a:p>
            <a:pPr lvl="0" eaLnBrk="1" hangingPunct="1">
              <a:buClr>
                <a:srgbClr val="999966"/>
              </a:buClr>
            </a:pPr>
            <a:r>
              <a:rPr lang="en-US" altLang="tr-TR" dirty="0" smtClean="0">
                <a:solidFill>
                  <a:srgbClr val="666699"/>
                </a:solidFill>
              </a:rPr>
              <a:t>Ethics </a:t>
            </a:r>
            <a:r>
              <a:rPr lang="en-US" dirty="0" smtClean="0">
                <a:solidFill>
                  <a:srgbClr val="666699"/>
                </a:solidFill>
              </a:rPr>
              <a:t>helps us to have a ready understanding of how to react to a certain situation correctly</a:t>
            </a:r>
          </a:p>
        </p:txBody>
      </p:sp>
      <p:sp>
        <p:nvSpPr>
          <p:cNvPr id="3" name="Title 2"/>
          <p:cNvSpPr>
            <a:spLocks noGrp="1"/>
          </p:cNvSpPr>
          <p:nvPr>
            <p:ph type="title"/>
          </p:nvPr>
        </p:nvSpPr>
        <p:spPr/>
        <p:txBody>
          <a:bodyPr anchor="ctr" anchorCtr="0">
            <a:normAutofit/>
          </a:bodyPr>
          <a:lstStyle/>
          <a:p>
            <a:r>
              <a:rPr lang="en-US" sz="4400" b="1" dirty="0" smtClean="0">
                <a:effectLst/>
                <a:latin typeface="+mn-lt"/>
              </a:rPr>
              <a:t>Importance of Ethics</a:t>
            </a:r>
            <a:endParaRPr lang="en-US" sz="4400" b="1" dirty="0">
              <a:effectLst/>
              <a:latin typeface="+mn-lt"/>
            </a:endParaRPr>
          </a:p>
        </p:txBody>
      </p:sp>
      <p:sp>
        <p:nvSpPr>
          <p:cNvPr id="5" name="Slide Number Placeholder 5"/>
          <p:cNvSpPr>
            <a:spLocks noGrp="1"/>
          </p:cNvSpPr>
          <p:nvPr>
            <p:ph type="sldNum" sz="quarter" idx="12"/>
          </p:nvPr>
        </p:nvSpPr>
        <p:spPr>
          <a:xfrm>
            <a:off x="6553200" y="6248400"/>
            <a:ext cx="2133600" cy="457200"/>
          </a:xfrm>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en-US" altLang="en-US" sz="1000" smtClean="0">
                <a:solidFill>
                  <a:srgbClr val="000000"/>
                </a:solidFill>
              </a:rPr>
              <a:t>1-</a:t>
            </a:r>
            <a:fld id="{B67BF971-356A-46BC-82F4-324D06E1429C}" type="slidenum">
              <a:rPr lang="en-US" altLang="en-US" sz="1000" smtClean="0">
                <a:solidFill>
                  <a:srgbClr val="000000"/>
                </a:solidFill>
              </a:rPr>
              <a:pPr eaLnBrk="1" hangingPunct="1">
                <a:spcBef>
                  <a:spcPct val="0"/>
                </a:spcBef>
                <a:buClrTx/>
                <a:buSzTx/>
                <a:buFontTx/>
                <a:buNone/>
              </a:pPr>
              <a:t>8</a:t>
            </a:fld>
            <a:endParaRPr lang="en-US" altLang="en-US" sz="1000" smtClean="0">
              <a:solidFill>
                <a:srgbClr val="000000"/>
              </a:solidFill>
            </a:endParaRPr>
          </a:p>
        </p:txBody>
      </p:sp>
    </p:spTree>
    <p:extLst>
      <p:ext uri="{BB962C8B-B14F-4D97-AF65-F5344CB8AC3E}">
        <p14:creationId xmlns:p14="http://schemas.microsoft.com/office/powerpoint/2010/main" val="30130606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600200"/>
            <a:ext cx="8291264" cy="4530725"/>
          </a:xfrm>
        </p:spPr>
        <p:txBody>
          <a:bodyPr>
            <a:noAutofit/>
          </a:bodyPr>
          <a:lstStyle/>
          <a:p>
            <a:pPr eaLnBrk="1" hangingPunct="1">
              <a:buClr>
                <a:srgbClr val="999966"/>
              </a:buClr>
            </a:pPr>
            <a:r>
              <a:rPr lang="en-US" dirty="0" smtClean="0">
                <a:solidFill>
                  <a:schemeClr val="tx2"/>
                </a:solidFill>
              </a:rPr>
              <a:t>It allows us to be consistent in our judgements, provide reasons for our beliefs and to critically examine opinions</a:t>
            </a:r>
            <a:endParaRPr lang="tr-TR" dirty="0" smtClean="0">
              <a:solidFill>
                <a:schemeClr val="tx2"/>
              </a:solidFill>
            </a:endParaRPr>
          </a:p>
          <a:p>
            <a:pPr eaLnBrk="1" hangingPunct="1">
              <a:buClr>
                <a:srgbClr val="999966"/>
              </a:buClr>
            </a:pPr>
            <a:r>
              <a:rPr lang="en-US" dirty="0" smtClean="0">
                <a:solidFill>
                  <a:schemeClr val="tx2"/>
                </a:solidFill>
              </a:rPr>
              <a:t>Most importantly, ethics allows us to act in a manner that accords with a set of core values and principles</a:t>
            </a:r>
            <a:endParaRPr lang="tr-TR" dirty="0" smtClean="0">
              <a:solidFill>
                <a:schemeClr val="tx2"/>
              </a:solidFill>
            </a:endParaRPr>
          </a:p>
          <a:p>
            <a:pPr marL="0" indent="0" eaLnBrk="1" hangingPunct="1">
              <a:buClr>
                <a:srgbClr val="999966"/>
              </a:buClr>
              <a:buNone/>
            </a:pPr>
            <a:r>
              <a:rPr lang="en-US" sz="1800" dirty="0" smtClean="0">
                <a:solidFill>
                  <a:schemeClr val="tx2"/>
                </a:solidFill>
              </a:rPr>
              <a:t>www.ethics.org.au</a:t>
            </a:r>
          </a:p>
        </p:txBody>
      </p:sp>
      <p:sp>
        <p:nvSpPr>
          <p:cNvPr id="3" name="Title 2"/>
          <p:cNvSpPr>
            <a:spLocks noGrp="1"/>
          </p:cNvSpPr>
          <p:nvPr>
            <p:ph type="title"/>
          </p:nvPr>
        </p:nvSpPr>
        <p:spPr/>
        <p:txBody>
          <a:bodyPr anchor="ctr" anchorCtr="0">
            <a:normAutofit/>
          </a:bodyPr>
          <a:lstStyle/>
          <a:p>
            <a:r>
              <a:rPr lang="en-US" sz="4400" b="1" dirty="0" smtClean="0">
                <a:effectLst/>
                <a:latin typeface="+mn-lt"/>
              </a:rPr>
              <a:t>Importance of Ethics</a:t>
            </a:r>
            <a:endParaRPr lang="en-US" sz="4400" b="1" dirty="0">
              <a:effectLst/>
              <a:latin typeface="+mn-lt"/>
            </a:endParaRPr>
          </a:p>
        </p:txBody>
      </p:sp>
      <p:sp>
        <p:nvSpPr>
          <p:cNvPr id="5" name="Slide Number Placeholder 5"/>
          <p:cNvSpPr>
            <a:spLocks noGrp="1"/>
          </p:cNvSpPr>
          <p:nvPr>
            <p:ph type="sldNum" sz="quarter" idx="12"/>
          </p:nvPr>
        </p:nvSpPr>
        <p:spPr>
          <a:xfrm>
            <a:off x="6553200" y="6248400"/>
            <a:ext cx="2133600" cy="457200"/>
          </a:xfrm>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en-US" altLang="en-US" sz="1000" smtClean="0">
                <a:solidFill>
                  <a:srgbClr val="000000"/>
                </a:solidFill>
              </a:rPr>
              <a:t>1-</a:t>
            </a:r>
            <a:fld id="{B67BF971-356A-46BC-82F4-324D06E1429C}" type="slidenum">
              <a:rPr lang="en-US" altLang="en-US" sz="1000" smtClean="0">
                <a:solidFill>
                  <a:srgbClr val="000000"/>
                </a:solidFill>
              </a:rPr>
              <a:pPr eaLnBrk="1" hangingPunct="1">
                <a:spcBef>
                  <a:spcPct val="0"/>
                </a:spcBef>
                <a:buClrTx/>
                <a:buSzTx/>
                <a:buFontTx/>
                <a:buNone/>
              </a:pPr>
              <a:t>9</a:t>
            </a:fld>
            <a:endParaRPr lang="en-US" altLang="en-US" sz="1000" smtClean="0">
              <a:solidFill>
                <a:srgbClr val="000000"/>
              </a:solidFill>
            </a:endParaRPr>
          </a:p>
        </p:txBody>
      </p:sp>
    </p:spTree>
    <p:extLst>
      <p:ext uri="{BB962C8B-B14F-4D97-AF65-F5344CB8AC3E}">
        <p14:creationId xmlns:p14="http://schemas.microsoft.com/office/powerpoint/2010/main" val="3911407557"/>
      </p:ext>
    </p:extLst>
  </p:cSld>
  <p:clrMapOvr>
    <a:masterClrMapping/>
  </p:clrMapOvr>
  <p:timing>
    <p:tnLst>
      <p:par>
        <p:cTn id="1" dur="indefinite" restart="never" nodeType="tmRoot"/>
      </p:par>
    </p:tnLst>
  </p:timing>
</p:sld>
</file>

<file path=ppt/theme/theme1.xml><?xml version="1.0" encoding="utf-8"?>
<a:theme xmlns:a="http://schemas.openxmlformats.org/drawingml/2006/main" name="Level">
  <a:themeElements>
    <a:clrScheme name="Level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fontScheme name="Level">
      <a:majorFont>
        <a:latin typeface="Georgia"/>
        <a:ea typeface=""/>
        <a:cs typeface="Arial"/>
      </a:majorFont>
      <a:minorFont>
        <a:latin typeface="Verdan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Level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Level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Level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Level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Level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Level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Level">
  <a:themeElements>
    <a:clrScheme name="Level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fontScheme name="Level">
      <a:majorFont>
        <a:latin typeface="Georgia"/>
        <a:ea typeface=""/>
        <a:cs typeface="Arial"/>
      </a:majorFont>
      <a:minorFont>
        <a:latin typeface="Verdan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Level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Level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Level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Level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Level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Level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Level">
  <a:themeElements>
    <a:clrScheme name="Level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fontScheme name="Level">
      <a:majorFont>
        <a:latin typeface="Georgia"/>
        <a:ea typeface=""/>
        <a:cs typeface="Arial"/>
      </a:majorFont>
      <a:minorFont>
        <a:latin typeface="Verdan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1800" b="1" i="0" u="none" strike="noStrike" cap="none" normalizeH="0" baseline="0" smtClean="0">
            <a:ln>
              <a:noFill/>
            </a:ln>
            <a:solidFill>
              <a:schemeClr val="tx1"/>
            </a:solidFill>
            <a:effectLst/>
            <a:latin typeface="Verdana" pitchFamily="34" charset="0"/>
            <a:cs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1800" b="1" i="0" u="none" strike="noStrike" cap="none" normalizeH="0" baseline="0" smtClean="0">
            <a:ln>
              <a:noFill/>
            </a:ln>
            <a:solidFill>
              <a:schemeClr val="tx1"/>
            </a:solidFill>
            <a:effectLst/>
            <a:latin typeface="Verdana" pitchFamily="34" charset="0"/>
            <a:cs typeface="Arial" pitchFamily="34" charset="0"/>
          </a:defRPr>
        </a:defPPr>
      </a:lstStyle>
    </a:lnDef>
  </a:objectDefaults>
  <a:extraClrSchemeLst>
    <a:extraClrScheme>
      <a:clrScheme name="Level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Level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Level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Level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Level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Level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3_Level">
  <a:themeElements>
    <a:clrScheme name="Level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fontScheme name="Level">
      <a:majorFont>
        <a:latin typeface="Georgia"/>
        <a:ea typeface=""/>
        <a:cs typeface="Arial"/>
      </a:majorFont>
      <a:minorFont>
        <a:latin typeface="Verdan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Level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Level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Level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Level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Level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Level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18236</TotalTime>
  <Words>3372</Words>
  <Application>Microsoft Office PowerPoint</Application>
  <PresentationFormat>On-screen Show (4:3)</PresentationFormat>
  <Paragraphs>543</Paragraphs>
  <Slides>59</Slides>
  <Notes>53</Notes>
  <HiddenSlides>0</HiddenSlides>
  <MMClips>0</MMClips>
  <ScaleCrop>false</ScaleCrop>
  <HeadingPairs>
    <vt:vector size="6" baseType="variant">
      <vt:variant>
        <vt:lpstr>Fonts Used</vt:lpstr>
      </vt:variant>
      <vt:variant>
        <vt:i4>9</vt:i4>
      </vt:variant>
      <vt:variant>
        <vt:lpstr>Theme</vt:lpstr>
      </vt:variant>
      <vt:variant>
        <vt:i4>4</vt:i4>
      </vt:variant>
      <vt:variant>
        <vt:lpstr>Slide Titles</vt:lpstr>
      </vt:variant>
      <vt:variant>
        <vt:i4>59</vt:i4>
      </vt:variant>
    </vt:vector>
  </HeadingPairs>
  <TitlesOfParts>
    <vt:vector size="72" baseType="lpstr">
      <vt:lpstr>MS PGothic</vt:lpstr>
      <vt:lpstr>Arial</vt:lpstr>
      <vt:lpstr>Calibri</vt:lpstr>
      <vt:lpstr>Georgia</vt:lpstr>
      <vt:lpstr>Palatino-Roman</vt:lpstr>
      <vt:lpstr>Times New Roman</vt:lpstr>
      <vt:lpstr>Verdana</vt:lpstr>
      <vt:lpstr>Wingdings</vt:lpstr>
      <vt:lpstr>Wingdings 2</vt:lpstr>
      <vt:lpstr>Level</vt:lpstr>
      <vt:lpstr>1_Level</vt:lpstr>
      <vt:lpstr>2_Level</vt:lpstr>
      <vt:lpstr>3_Level</vt:lpstr>
      <vt:lpstr>İSTANBUL BİLGİ UNIVERSITY</vt:lpstr>
      <vt:lpstr>       ENGR 400/LENGR 400 ETHICS IN ENGINEERING AND SCIENCE</vt:lpstr>
      <vt:lpstr>Chapter 1 Outline</vt:lpstr>
      <vt:lpstr>Importance of Ethics</vt:lpstr>
      <vt:lpstr>Importance of Ethics</vt:lpstr>
      <vt:lpstr>Importance of Ethics</vt:lpstr>
      <vt:lpstr>Importance of Ethics</vt:lpstr>
      <vt:lpstr>Importance of Ethics</vt:lpstr>
      <vt:lpstr>Importance of Ethics</vt:lpstr>
      <vt:lpstr>Importance of Ethics</vt:lpstr>
      <vt:lpstr>Importance of Ethics in Engineering and Science</vt:lpstr>
      <vt:lpstr>Importance of Ethics in Engineering and Science</vt:lpstr>
      <vt:lpstr>Ethics Defined</vt:lpstr>
      <vt:lpstr>Ethics Defined</vt:lpstr>
      <vt:lpstr>What Ethics is?</vt:lpstr>
      <vt:lpstr>What Ethics is?</vt:lpstr>
      <vt:lpstr>What Ethics is?</vt:lpstr>
      <vt:lpstr>What Ethics is?</vt:lpstr>
      <vt:lpstr>What Ethics is?</vt:lpstr>
      <vt:lpstr>What Ethics is Not?</vt:lpstr>
      <vt:lpstr>What Ethics is Not?</vt:lpstr>
      <vt:lpstr>What Ethics is Not?</vt:lpstr>
      <vt:lpstr>What Ethics is Not?</vt:lpstr>
      <vt:lpstr>Ethics and Law</vt:lpstr>
      <vt:lpstr>Ethics and Law</vt:lpstr>
      <vt:lpstr>What Ethics is Not?</vt:lpstr>
      <vt:lpstr>Ethics and Law</vt:lpstr>
      <vt:lpstr>Ethics and Law</vt:lpstr>
      <vt:lpstr>Ethics and Morality</vt:lpstr>
      <vt:lpstr>Ethics and Morality</vt:lpstr>
      <vt:lpstr>Ethics and Morality</vt:lpstr>
      <vt:lpstr>Ethics and Morality</vt:lpstr>
      <vt:lpstr>Ethics and Morality</vt:lpstr>
      <vt:lpstr>Ethics and Conscience</vt:lpstr>
      <vt:lpstr>Personal and Professional Ethics</vt:lpstr>
      <vt:lpstr>Personal and Professional Ethics</vt:lpstr>
      <vt:lpstr>Personal and Professional Ethics</vt:lpstr>
      <vt:lpstr>Personal and Professional Ethics</vt:lpstr>
      <vt:lpstr>Engineering and Science</vt:lpstr>
      <vt:lpstr>Engineering and Science</vt:lpstr>
      <vt:lpstr>Engineering and Science</vt:lpstr>
      <vt:lpstr>Engineering and Science</vt:lpstr>
      <vt:lpstr>Engineering and Science</vt:lpstr>
      <vt:lpstr>Engineering and Science</vt:lpstr>
      <vt:lpstr>Ethics in  Engineering and Science</vt:lpstr>
      <vt:lpstr>Ethics in  Engineering and Science</vt:lpstr>
      <vt:lpstr>Ethics in  Engineering and Science</vt:lpstr>
      <vt:lpstr>Ethics in  Engineering and Science</vt:lpstr>
      <vt:lpstr>Ethics in  Engineering and Science</vt:lpstr>
      <vt:lpstr>Ethics in  Engineering and Science</vt:lpstr>
      <vt:lpstr>Why Study Ethics in  Engineering and Science?</vt:lpstr>
      <vt:lpstr>Why Study Ethics in  Engineering and Science?</vt:lpstr>
      <vt:lpstr>Why Study Ethics in  Engineering and Science?</vt:lpstr>
      <vt:lpstr>Why Study Ethics in  Engineering and Science?</vt:lpstr>
      <vt:lpstr>Looking to the Future</vt:lpstr>
      <vt:lpstr>Looking to the Future</vt:lpstr>
      <vt:lpstr>Looking to the Future</vt:lpstr>
      <vt:lpstr>Looking to the Future</vt:lpstr>
      <vt:lpstr>Looking to the Future: Ethics Continuum</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İSTANBUL BİLGİ UNIVERSITY</dc:title>
  <dc:creator>ORAL ANSEN</dc:creator>
  <cp:lastModifiedBy>Toshiba</cp:lastModifiedBy>
  <cp:revision>367</cp:revision>
  <dcterms:created xsi:type="dcterms:W3CDTF">2014-07-14T18:52:20Z</dcterms:created>
  <dcterms:modified xsi:type="dcterms:W3CDTF">2019-02-14T20:20:57Z</dcterms:modified>
</cp:coreProperties>
</file>