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99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2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59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29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19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09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8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7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6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3FAD-2F6C-426B-83FC-6EC3B8C07F2F}" type="datetimeFigureOut">
              <a:rPr lang="tr-TR" smtClean="0"/>
              <a:t>07.11.2018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19FF-F751-4A25-A4A1-E8083C7E29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87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333"/>
            <a:ext cx="5112568" cy="676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15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32"/>
            <a:ext cx="6028314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65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4968552" cy="66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17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78391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6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Faruk</dc:creator>
  <cp:lastModifiedBy>Faruk</cp:lastModifiedBy>
  <cp:revision>1</cp:revision>
  <dcterms:created xsi:type="dcterms:W3CDTF">2018-11-07T08:15:37Z</dcterms:created>
  <dcterms:modified xsi:type="dcterms:W3CDTF">2018-11-07T08:20:39Z</dcterms:modified>
</cp:coreProperties>
</file>